
<file path=[Content_Types].xml><?xml version="1.0" encoding="utf-8"?>
<Types xmlns="http://schemas.openxmlformats.org/package/2006/content-types">
  <Default Extension="emf" ContentType="image/x-emf"/>
  <Default Extension="png" ContentType="image/png"/>
  <Default Extension="rels" ContentType="application/vnd.openxmlformats-package.relationships+xml"/>
  <Default Extension="tmp" ContentType="image/png"/>
  <Default Extension="wmf" ContentType="image/x-wm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4.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5.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6.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7.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8.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theme/theme10.xml" ContentType="application/vnd.openxmlformats-officedocument.theme+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11.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theme/theme12.xml" ContentType="application/vnd.openxmlformats-officedocument.theme+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theme/theme13.xml" ContentType="application/vnd.openxmlformats-officedocument.theme+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4.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theme/theme15.xml" ContentType="application/vnd.openxmlformats-officedocument.theme+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theme/theme16.xml" ContentType="application/vnd.openxmlformats-officedocument.theme+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theme/theme17.xml" ContentType="application/vnd.openxmlformats-officedocument.theme+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theme/theme18.xml" ContentType="application/vnd.openxmlformats-officedocument.theme+xml"/>
  <Override PartName="/ppt/theme/theme19.xml" ContentType="application/vnd.openxmlformats-officedocument.theme+xml"/>
  <Override PartName="/ppt/theme/theme20.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drawings/drawing1.xml" ContentType="application/vnd.openxmlformats-officedocument.drawingml.chartshapes+xml"/>
  <Override PartName="/ppt/charts/chart2.xml" ContentType="application/vnd.openxmlformats-officedocument.drawingml.chart+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5.xml" ContentType="application/vnd.openxmlformats-officedocument.presentationml.notesSlide+xml"/>
  <Override PartName="/ppt/charts/chart6.xml" ContentType="application/vnd.openxmlformats-officedocument.drawingml.chart+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notesSlides/notesSlide8.xml" ContentType="application/vnd.openxmlformats-officedocument.presentationml.notesSlide+xml"/>
  <Override PartName="/ppt/charts/chart10.xml" ContentType="application/vnd.openxmlformats-officedocument.drawingml.chart+xml"/>
  <Override PartName="/ppt/notesSlides/notesSlide9.xml" ContentType="application/vnd.openxmlformats-officedocument.presentationml.notesSlide+xml"/>
  <Override PartName="/ppt/charts/chart11.xml" ContentType="application/vnd.openxmlformats-officedocument.drawingml.chart+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12.xml" ContentType="application/vnd.openxmlformats-officedocument.presentationml.notesSlide+xml"/>
  <Override PartName="/ppt/charts/chart15.xml" ContentType="application/vnd.openxmlformats-officedocument.drawingml.chart+xml"/>
  <Override PartName="/ppt/drawings/drawing2.xml" ContentType="application/vnd.openxmlformats-officedocument.drawingml.chartshapes+xml"/>
  <Override PartName="/ppt/charts/chart16.xml" ContentType="application/vnd.openxmlformats-officedocument.drawingml.chart+xml"/>
  <Override PartName="/ppt/charts/chart17.xml" ContentType="application/vnd.openxmlformats-officedocument.drawingml.chart+xml"/>
  <Override PartName="/ppt/charts/style2.xml" ContentType="application/vnd.ms-office.chartstyle+xml"/>
  <Override PartName="/ppt/charts/colors2.xml" ContentType="application/vnd.ms-office.chartcolorstyle+xml"/>
  <Override PartName="/ppt/charts/chart18.xml" ContentType="application/vnd.openxmlformats-officedocument.drawingml.chart+xml"/>
  <Override PartName="/ppt/charts/style3.xml" ContentType="application/vnd.ms-office.chartstyle+xml"/>
  <Override PartName="/ppt/charts/colors3.xml" ContentType="application/vnd.ms-office.chartcolorstyle+xml"/>
  <Override PartName="/ppt/charts/chart19.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13.xml" ContentType="application/vnd.openxmlformats-officedocument.presentationml.notesSlide+xml"/>
  <Override PartName="/ppt/charts/chart20.xml" ContentType="application/vnd.openxmlformats-officedocument.drawingml.chart+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howSpecialPlsOnTitleSld="0" removePersonalInfoOnSave="1" saveSubsetFonts="1">
  <p:sldMasterIdLst>
    <p:sldMasterId id="2147483661" r:id="rId4"/>
    <p:sldMasterId id="2147484423" r:id="rId5"/>
    <p:sldMasterId id="2147484685" r:id="rId6"/>
    <p:sldMasterId id="2147484903" r:id="rId7"/>
    <p:sldMasterId id="2147485096" r:id="rId8"/>
    <p:sldMasterId id="2147485169" r:id="rId9"/>
    <p:sldMasterId id="2147485181" r:id="rId10"/>
    <p:sldMasterId id="2147485200" r:id="rId11"/>
    <p:sldMasterId id="2147485215" r:id="rId12"/>
    <p:sldMasterId id="2147485227" r:id="rId13"/>
    <p:sldMasterId id="2147485239" r:id="rId14"/>
    <p:sldMasterId id="2147485251" r:id="rId15"/>
    <p:sldMasterId id="2147485265" r:id="rId16"/>
    <p:sldMasterId id="2147485278" r:id="rId17"/>
    <p:sldMasterId id="2147485291" r:id="rId18"/>
    <p:sldMasterId id="2147485304" r:id="rId19"/>
    <p:sldMasterId id="2147485316" r:id="rId20"/>
    <p:sldMasterId id="2147485330" r:id="rId21"/>
  </p:sldMasterIdLst>
  <p:notesMasterIdLst>
    <p:notesMasterId r:id="rId60"/>
  </p:notesMasterIdLst>
  <p:handoutMasterIdLst>
    <p:handoutMasterId r:id="rId61"/>
  </p:handoutMasterIdLst>
  <p:sldIdLst>
    <p:sldId id="2234" r:id="rId22"/>
    <p:sldId id="2147474730" r:id="rId23"/>
    <p:sldId id="2147472245" r:id="rId24"/>
    <p:sldId id="838840740" r:id="rId25"/>
    <p:sldId id="263" r:id="rId26"/>
    <p:sldId id="2147483555" r:id="rId27"/>
    <p:sldId id="3135" r:id="rId28"/>
    <p:sldId id="2147483556" r:id="rId29"/>
    <p:sldId id="2147472250" r:id="rId30"/>
    <p:sldId id="838840742" r:id="rId31"/>
    <p:sldId id="2147483647" r:id="rId32"/>
    <p:sldId id="3176" r:id="rId33"/>
    <p:sldId id="260" r:id="rId34"/>
    <p:sldId id="2147480377" r:id="rId35"/>
    <p:sldId id="2147470622" r:id="rId36"/>
    <p:sldId id="2147472251" r:id="rId37"/>
    <p:sldId id="3157" r:id="rId38"/>
    <p:sldId id="3159" r:id="rId39"/>
    <p:sldId id="3165" r:id="rId40"/>
    <p:sldId id="2147472252" r:id="rId41"/>
    <p:sldId id="3235" r:id="rId42"/>
    <p:sldId id="995" r:id="rId43"/>
    <p:sldId id="256" r:id="rId44"/>
    <p:sldId id="2147480713" r:id="rId45"/>
    <p:sldId id="257" r:id="rId46"/>
    <p:sldId id="647" r:id="rId47"/>
    <p:sldId id="2147472019" r:id="rId48"/>
    <p:sldId id="2147472403" r:id="rId49"/>
    <p:sldId id="2147470704" r:id="rId50"/>
    <p:sldId id="2147470686" r:id="rId51"/>
    <p:sldId id="2147483543" r:id="rId52"/>
    <p:sldId id="838840800" r:id="rId53"/>
    <p:sldId id="268" r:id="rId54"/>
    <p:sldId id="265" r:id="rId55"/>
    <p:sldId id="258" r:id="rId56"/>
    <p:sldId id="2147480712" r:id="rId57"/>
    <p:sldId id="2147472425" r:id="rId58"/>
    <p:sldId id="2147472420" r:id="rId59"/>
  </p:sldIdLst>
  <p:sldSz cx="9906000" cy="6858000" type="A4"/>
  <p:notesSz cx="6807200" cy="9939338"/>
  <p:defaultTex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147" algn="l" rtl="0" fontAlgn="base">
      <a:spcBef>
        <a:spcPct val="0"/>
      </a:spcBef>
      <a:spcAft>
        <a:spcPct val="0"/>
      </a:spcAft>
      <a:defRPr kumimoji="1" kern="1200">
        <a:solidFill>
          <a:schemeClr val="tx1"/>
        </a:solidFill>
        <a:latin typeface="Arial" charset="0"/>
        <a:ea typeface="ＭＳ Ｐゴシック" charset="-128"/>
        <a:cs typeface="+mn-cs"/>
      </a:defRPr>
    </a:lvl2pPr>
    <a:lvl3pPr marL="914293" algn="l" rtl="0" fontAlgn="base">
      <a:spcBef>
        <a:spcPct val="0"/>
      </a:spcBef>
      <a:spcAft>
        <a:spcPct val="0"/>
      </a:spcAft>
      <a:defRPr kumimoji="1" kern="1200">
        <a:solidFill>
          <a:schemeClr val="tx1"/>
        </a:solidFill>
        <a:latin typeface="Arial" charset="0"/>
        <a:ea typeface="ＭＳ Ｐゴシック" charset="-128"/>
        <a:cs typeface="+mn-cs"/>
      </a:defRPr>
    </a:lvl3pPr>
    <a:lvl4pPr marL="1371440" algn="l" rtl="0" fontAlgn="base">
      <a:spcBef>
        <a:spcPct val="0"/>
      </a:spcBef>
      <a:spcAft>
        <a:spcPct val="0"/>
      </a:spcAft>
      <a:defRPr kumimoji="1" kern="1200">
        <a:solidFill>
          <a:schemeClr val="tx1"/>
        </a:solidFill>
        <a:latin typeface="Arial" charset="0"/>
        <a:ea typeface="ＭＳ Ｐゴシック" charset="-128"/>
        <a:cs typeface="+mn-cs"/>
      </a:defRPr>
    </a:lvl4pPr>
    <a:lvl5pPr marL="1828587" algn="l" rtl="0" fontAlgn="base">
      <a:spcBef>
        <a:spcPct val="0"/>
      </a:spcBef>
      <a:spcAft>
        <a:spcPct val="0"/>
      </a:spcAft>
      <a:defRPr kumimoji="1" kern="1200">
        <a:solidFill>
          <a:schemeClr val="tx1"/>
        </a:solidFill>
        <a:latin typeface="Arial" charset="0"/>
        <a:ea typeface="ＭＳ Ｐゴシック" charset="-128"/>
        <a:cs typeface="+mn-cs"/>
      </a:defRPr>
    </a:lvl5pPr>
    <a:lvl6pPr marL="2285733" algn="l" defTabSz="914293" rtl="0" eaLnBrk="1" latinLnBrk="0" hangingPunct="1">
      <a:defRPr kumimoji="1" kern="1200">
        <a:solidFill>
          <a:schemeClr val="tx1"/>
        </a:solidFill>
        <a:latin typeface="Arial" charset="0"/>
        <a:ea typeface="ＭＳ Ｐゴシック" charset="-128"/>
        <a:cs typeface="+mn-cs"/>
      </a:defRPr>
    </a:lvl6pPr>
    <a:lvl7pPr marL="2742879" algn="l" defTabSz="914293" rtl="0" eaLnBrk="1" latinLnBrk="0" hangingPunct="1">
      <a:defRPr kumimoji="1" kern="1200">
        <a:solidFill>
          <a:schemeClr val="tx1"/>
        </a:solidFill>
        <a:latin typeface="Arial" charset="0"/>
        <a:ea typeface="ＭＳ Ｐゴシック" charset="-128"/>
        <a:cs typeface="+mn-cs"/>
      </a:defRPr>
    </a:lvl7pPr>
    <a:lvl8pPr marL="3200026" algn="l" defTabSz="914293" rtl="0" eaLnBrk="1" latinLnBrk="0" hangingPunct="1">
      <a:defRPr kumimoji="1" kern="1200">
        <a:solidFill>
          <a:schemeClr val="tx1"/>
        </a:solidFill>
        <a:latin typeface="Arial" charset="0"/>
        <a:ea typeface="ＭＳ Ｐゴシック" charset="-128"/>
        <a:cs typeface="+mn-cs"/>
      </a:defRPr>
    </a:lvl8pPr>
    <a:lvl9pPr marL="3657173" algn="l" defTabSz="914293" rtl="0" eaLnBrk="1" latinLnBrk="0" hangingPunct="1">
      <a:defRPr kumimoji="1" kern="1200">
        <a:solidFill>
          <a:schemeClr val="tx1"/>
        </a:solidFill>
        <a:latin typeface="Arial" charset="0"/>
        <a:ea typeface="ＭＳ Ｐゴシック" charset="-128"/>
        <a:cs typeface="+mn-cs"/>
      </a:defRPr>
    </a:lvl9pPr>
  </p:defaultTextStyle>
  <p:extLst>
    <p:ext uri="{EFAFB233-063F-42B5-8137-9DF3F51BA10A}">
      <p15:sldGuideLst xmlns:p15="http://schemas.microsoft.com/office/powerpoint/2012/main">
        <p15:guide id="1" orient="horz" pos="2160">
          <p15:clr>
            <a:srgbClr val="A4A3A4"/>
          </p15:clr>
        </p15:guide>
        <p15:guide id="2" pos="3120">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作成者" initials="A" lastIdx="0"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D961"/>
    <a:srgbClr val="FFCCFF"/>
    <a:srgbClr val="FFCCCC"/>
    <a:srgbClr val="FFFFCC"/>
    <a:srgbClr val="FDF5F5"/>
    <a:srgbClr val="F274AA"/>
    <a:srgbClr val="E383A1"/>
    <a:srgbClr val="FF99CC"/>
    <a:srgbClr val="99FF66"/>
    <a:srgbClr val="CC66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7559AF15-AE73-4BA1-AF93-B30EB05186B4}" v="5" dt="2025-08-07T10:58:26.676"/>
  </p1510:revLst>
</p1510:revInfo>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2278" autoAdjust="0"/>
    <p:restoredTop sz="86000" autoAdjust="0"/>
  </p:normalViewPr>
  <p:slideViewPr>
    <p:cSldViewPr>
      <p:cViewPr varScale="1">
        <p:scale>
          <a:sx n="82" d="100"/>
          <a:sy n="82" d="100"/>
        </p:scale>
        <p:origin x="738" y="78"/>
      </p:cViewPr>
      <p:guideLst>
        <p:guide orient="horz" pos="2160"/>
        <p:guide pos="3120"/>
      </p:guideLst>
    </p:cSldViewPr>
  </p:slideViewPr>
  <p:notesTextViewPr>
    <p:cViewPr>
      <p:scale>
        <a:sx n="3" d="2"/>
        <a:sy n="3" d="2"/>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5.xml"/><Relationship Id="rId21" Type="http://schemas.openxmlformats.org/officeDocument/2006/relationships/slideMaster" Target="slideMasters/slideMaster18.xml"/><Relationship Id="rId34" Type="http://schemas.openxmlformats.org/officeDocument/2006/relationships/slide" Target="slides/slide13.xml"/><Relationship Id="rId42" Type="http://schemas.openxmlformats.org/officeDocument/2006/relationships/slide" Target="slides/slide21.xml"/><Relationship Id="rId47" Type="http://schemas.openxmlformats.org/officeDocument/2006/relationships/slide" Target="slides/slide26.xml"/><Relationship Id="rId50" Type="http://schemas.openxmlformats.org/officeDocument/2006/relationships/slide" Target="slides/slide29.xml"/><Relationship Id="rId55" Type="http://schemas.openxmlformats.org/officeDocument/2006/relationships/slide" Target="slides/slide34.xml"/><Relationship Id="rId63" Type="http://schemas.openxmlformats.org/officeDocument/2006/relationships/presProps" Target="presProps.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Master" Target="slideMasters/slideMaster13.xml"/><Relationship Id="rId29" Type="http://schemas.openxmlformats.org/officeDocument/2006/relationships/slide" Target="slides/slide8.xml"/><Relationship Id="rId11" Type="http://schemas.openxmlformats.org/officeDocument/2006/relationships/slideMaster" Target="slideMasters/slideMaster8.xml"/><Relationship Id="rId24" Type="http://schemas.openxmlformats.org/officeDocument/2006/relationships/slide" Target="slides/slide3.xml"/><Relationship Id="rId32" Type="http://schemas.openxmlformats.org/officeDocument/2006/relationships/slide" Target="slides/slide11.xml"/><Relationship Id="rId37" Type="http://schemas.openxmlformats.org/officeDocument/2006/relationships/slide" Target="slides/slide16.xml"/><Relationship Id="rId40" Type="http://schemas.openxmlformats.org/officeDocument/2006/relationships/slide" Target="slides/slide19.xml"/><Relationship Id="rId45" Type="http://schemas.openxmlformats.org/officeDocument/2006/relationships/slide" Target="slides/slide24.xml"/><Relationship Id="rId53" Type="http://schemas.openxmlformats.org/officeDocument/2006/relationships/slide" Target="slides/slide32.xml"/><Relationship Id="rId58" Type="http://schemas.openxmlformats.org/officeDocument/2006/relationships/slide" Target="slides/slide37.xml"/><Relationship Id="rId66" Type="http://schemas.openxmlformats.org/officeDocument/2006/relationships/tableStyles" Target="tableStyles.xml"/><Relationship Id="rId5" Type="http://schemas.openxmlformats.org/officeDocument/2006/relationships/slideMaster" Target="slideMasters/slideMaster2.xml"/><Relationship Id="rId61" Type="http://schemas.openxmlformats.org/officeDocument/2006/relationships/handoutMaster" Target="handoutMasters/handoutMaster1.xml"/><Relationship Id="rId19" Type="http://schemas.openxmlformats.org/officeDocument/2006/relationships/slideMaster" Target="slideMasters/slideMaster16.xml"/><Relationship Id="rId14" Type="http://schemas.openxmlformats.org/officeDocument/2006/relationships/slideMaster" Target="slideMasters/slideMaster11.xml"/><Relationship Id="rId22" Type="http://schemas.openxmlformats.org/officeDocument/2006/relationships/slide" Target="slides/slide1.xml"/><Relationship Id="rId27" Type="http://schemas.openxmlformats.org/officeDocument/2006/relationships/slide" Target="slides/slide6.xml"/><Relationship Id="rId30" Type="http://schemas.openxmlformats.org/officeDocument/2006/relationships/slide" Target="slides/slide9.xml"/><Relationship Id="rId35" Type="http://schemas.openxmlformats.org/officeDocument/2006/relationships/slide" Target="slides/slide14.xml"/><Relationship Id="rId43" Type="http://schemas.openxmlformats.org/officeDocument/2006/relationships/slide" Target="slides/slide22.xml"/><Relationship Id="rId48" Type="http://schemas.openxmlformats.org/officeDocument/2006/relationships/slide" Target="slides/slide27.xml"/><Relationship Id="rId56" Type="http://schemas.openxmlformats.org/officeDocument/2006/relationships/slide" Target="slides/slide35.xml"/><Relationship Id="rId64" Type="http://schemas.openxmlformats.org/officeDocument/2006/relationships/viewProps" Target="viewProps.xml"/><Relationship Id="rId8" Type="http://schemas.openxmlformats.org/officeDocument/2006/relationships/slideMaster" Target="slideMasters/slideMaster5.xml"/><Relationship Id="rId51" Type="http://schemas.openxmlformats.org/officeDocument/2006/relationships/slide" Target="slides/slide30.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4.xml"/><Relationship Id="rId33" Type="http://schemas.openxmlformats.org/officeDocument/2006/relationships/slide" Target="slides/slide12.xml"/><Relationship Id="rId38" Type="http://schemas.openxmlformats.org/officeDocument/2006/relationships/slide" Target="slides/slide17.xml"/><Relationship Id="rId46" Type="http://schemas.openxmlformats.org/officeDocument/2006/relationships/slide" Target="slides/slide25.xml"/><Relationship Id="rId59" Type="http://schemas.openxmlformats.org/officeDocument/2006/relationships/slide" Target="slides/slide38.xml"/><Relationship Id="rId67" Type="http://schemas.microsoft.com/office/2015/10/relationships/revisionInfo" Target="revisionInfo.xml"/><Relationship Id="rId20" Type="http://schemas.openxmlformats.org/officeDocument/2006/relationships/slideMaster" Target="slideMasters/slideMaster17.xml"/><Relationship Id="rId41" Type="http://schemas.openxmlformats.org/officeDocument/2006/relationships/slide" Target="slides/slide20.xml"/><Relationship Id="rId54" Type="http://schemas.openxmlformats.org/officeDocument/2006/relationships/slide" Target="slides/slide33.xml"/><Relationship Id="rId62" Type="http://schemas.openxmlformats.org/officeDocument/2006/relationships/commentAuthors" Target="commentAuthors.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Master" Target="slideMasters/slideMaster12.xml"/><Relationship Id="rId23" Type="http://schemas.openxmlformats.org/officeDocument/2006/relationships/slide" Target="slides/slide2.xml"/><Relationship Id="rId28" Type="http://schemas.openxmlformats.org/officeDocument/2006/relationships/slide" Target="slides/slide7.xml"/><Relationship Id="rId36" Type="http://schemas.openxmlformats.org/officeDocument/2006/relationships/slide" Target="slides/slide15.xml"/><Relationship Id="rId49" Type="http://schemas.openxmlformats.org/officeDocument/2006/relationships/slide" Target="slides/slide28.xml"/><Relationship Id="rId57" Type="http://schemas.openxmlformats.org/officeDocument/2006/relationships/slide" Target="slides/slide36.xml"/><Relationship Id="rId10" Type="http://schemas.openxmlformats.org/officeDocument/2006/relationships/slideMaster" Target="slideMasters/slideMaster7.xml"/><Relationship Id="rId31" Type="http://schemas.openxmlformats.org/officeDocument/2006/relationships/slide" Target="slides/slide10.xml"/><Relationship Id="rId44" Type="http://schemas.openxmlformats.org/officeDocument/2006/relationships/slide" Target="slides/slide23.xml"/><Relationship Id="rId52" Type="http://schemas.openxmlformats.org/officeDocument/2006/relationships/slide" Target="slides/slide31.xml"/><Relationship Id="rId60" Type="http://schemas.openxmlformats.org/officeDocument/2006/relationships/notesMaster" Target="notesMasters/notesMaster1.xml"/><Relationship Id="rId65"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Master" Target="slideMasters/slideMaster6.xml"/><Relationship Id="rId13" Type="http://schemas.openxmlformats.org/officeDocument/2006/relationships/slideMaster" Target="slideMasters/slideMaster10.xml"/><Relationship Id="rId18" Type="http://schemas.openxmlformats.org/officeDocument/2006/relationships/slideMaster" Target="slideMasters/slideMaster15.xml"/><Relationship Id="rId39" Type="http://schemas.openxmlformats.org/officeDocument/2006/relationships/slide" Target="slides/slide18.xml"/></Relationships>
</file>

<file path=ppt/charts/_rels/chart1.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5.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package" Target="../embeddings/Microsoft_Excel_Worksheet11.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7.xml.rels><?xml version="1.0" encoding="UTF-8" standalone="yes"?>
<Relationships xmlns="http://schemas.openxmlformats.org/package/2006/relationships"><Relationship Id="rId3" Type="http://schemas.openxmlformats.org/officeDocument/2006/relationships/oleObject" Target="file:///\\v-3fa8.lansys.mhlw.go.jp\c\&#35506;3\12203000_&#31038;&#20250;&#12539;&#25588;&#35703;&#23616;&#38556;&#23475;&#20445;&#20581;&#31119;&#31049;&#37096;&#12288;&#38556;&#23475;&#31119;&#31049;&#35506;\05%20&#23601;&#21172;&#25903;&#25588;&#20418;\R&#65302;&#24180;&#24230;\04_&#27010;&#35201;&#12506;&#12540;&#12497;&#12540;&#26368;&#26032;&#29256;\&#21442;&#32771;&#12487;&#12540;&#12479;\&#65288;&#39640;&#27211;R6.6.4&#26356;&#26032;&#65289;&#21033;&#29992;&#32773;&#12289;&#20107;&#26989;&#25152;&#25968;&#31561;&#38598;&#35336;&#34920;.xlsx" TargetMode="External"/><Relationship Id="rId2" Type="http://schemas.microsoft.com/office/2011/relationships/chartColorStyle" Target="colors2.xml"/><Relationship Id="rId1" Type="http://schemas.microsoft.com/office/2011/relationships/chartStyle" Target="style2.xml"/></Relationships>
</file>

<file path=ppt/charts/_rels/chart18.xml.rels><?xml version="1.0" encoding="UTF-8" standalone="yes"?>
<Relationships xmlns="http://schemas.openxmlformats.org/package/2006/relationships"><Relationship Id="rId3" Type="http://schemas.openxmlformats.org/officeDocument/2006/relationships/oleObject" Target="file:///\\v-3fa8.lansys.mhlw.go.jp\c\&#35506;3\12203000_&#31038;&#20250;&#12539;&#25588;&#35703;&#23616;&#38556;&#23475;&#20445;&#20581;&#31119;&#31049;&#37096;&#12288;&#38556;&#23475;&#31119;&#31049;&#35506;\05%20&#23601;&#21172;&#25903;&#25588;&#20418;\R&#65302;&#24180;&#24230;\04_&#27010;&#35201;&#12506;&#12540;&#12497;&#12540;&#26368;&#26032;&#29256;\&#21442;&#32771;&#12487;&#12540;&#12479;\&#65288;&#39640;&#27211;R6.6.4&#26356;&#26032;&#65289;&#21033;&#29992;&#32773;&#12289;&#20107;&#26989;&#25152;&#25968;&#31561;&#38598;&#35336;&#34920;.xlsx" TargetMode="External"/><Relationship Id="rId2" Type="http://schemas.microsoft.com/office/2011/relationships/chartColorStyle" Target="colors3.xml"/><Relationship Id="rId1" Type="http://schemas.microsoft.com/office/2011/relationships/chartStyle" Target="style3.xml"/></Relationships>
</file>

<file path=ppt/charts/_rels/chart19.xml.rels><?xml version="1.0" encoding="UTF-8" standalone="yes"?>
<Relationships xmlns="http://schemas.openxmlformats.org/package/2006/relationships"><Relationship Id="rId3" Type="http://schemas.openxmlformats.org/officeDocument/2006/relationships/oleObject" Target="file:///\\v-3fa8.lansys.mhlw.go.jp\c\&#35506;3\12203000_&#31038;&#20250;&#12539;&#25588;&#35703;&#23616;&#38556;&#23475;&#20445;&#20581;&#31119;&#31049;&#37096;&#12288;&#38556;&#23475;&#31119;&#31049;&#35506;\05%20&#23601;&#21172;&#25903;&#25588;&#20418;\R&#65302;&#24180;&#24230;\04_&#27010;&#35201;&#12506;&#12540;&#12497;&#12540;&#26368;&#26032;&#29256;\&#21442;&#32771;&#12487;&#12540;&#12479;\&#65288;&#39640;&#27211;R6.6.4&#26356;&#26032;&#65289;&#21033;&#29992;&#32773;&#12289;&#20107;&#26989;&#25152;&#25968;&#31561;&#38598;&#35336;&#34920;.xlsx" TargetMode="External"/><Relationship Id="rId2" Type="http://schemas.microsoft.com/office/2011/relationships/chartColorStyle" Target="colors4.xml"/><Relationship Id="rId1" Type="http://schemas.microsoft.com/office/2011/relationships/chartStyle" Target="style4.xml"/></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1.xml"/><Relationship Id="rId1" Type="http://schemas.microsoft.com/office/2011/relationships/chartStyle" Target="style1.xml"/></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oleObject" Target="file:///\\v-3fa8.lansys.mhlw.go.jp\c\&#35506;3\12203000_&#31038;&#20250;&#12539;&#25588;&#35703;&#23616;&#38556;&#23475;&#20445;&#20581;&#31119;&#31049;&#37096;&#12288;&#38556;&#23475;&#31119;&#31049;&#35506;\05%20&#23601;&#21172;&#25903;&#25588;&#20418;\R&#65302;&#24180;&#24230;\04_&#27010;&#35201;&#12506;&#12540;&#12497;&#12540;&#26368;&#26032;&#29256;\&#21442;&#32771;&#12487;&#12540;&#12479;\&#65288;&#39640;&#27211;R6.6.4&#26356;&#26032;&#65289;&#21033;&#29992;&#32773;&#12289;&#20107;&#26989;&#25152;&#25968;&#31561;&#38598;&#35336;&#34920;.xlsx" TargetMode="External"/></Relationships>
</file>

<file path=ppt/charts/_rels/chart8.xml.rels><?xml version="1.0" encoding="UTF-8" standalone="yes"?>
<Relationships xmlns="http://schemas.openxmlformats.org/package/2006/relationships"><Relationship Id="rId1" Type="http://schemas.openxmlformats.org/officeDocument/2006/relationships/oleObject" Target="file:///\\v-3fa8.lansys.mhlw.go.jp\c\&#35506;3\12203000_&#31038;&#20250;&#12539;&#25588;&#35703;&#23616;&#38556;&#23475;&#20445;&#20581;&#31119;&#31049;&#37096;&#12288;&#38556;&#23475;&#31119;&#31049;&#35506;\05%20&#23601;&#21172;&#25903;&#25588;&#20418;\R&#65302;&#24180;&#24230;\04_&#27010;&#35201;&#12506;&#12540;&#12497;&#12540;&#26368;&#26032;&#29256;\&#21442;&#32771;&#12487;&#12540;&#12479;\&#65288;&#39640;&#27211;R6.6.4&#26356;&#26032;&#65289;&#21033;&#29992;&#32773;&#12289;&#20107;&#26989;&#25152;&#25968;&#31561;&#38598;&#35336;&#34920;.xlsx" TargetMode="External"/></Relationships>
</file>

<file path=ppt/charts/_rels/chart9.xml.rels><?xml version="1.0" encoding="UTF-8" standalone="yes"?>
<Relationships xmlns="http://schemas.openxmlformats.org/package/2006/relationships"><Relationship Id="rId1" Type="http://schemas.openxmlformats.org/officeDocument/2006/relationships/oleObject" Target="file:///\\v-3fa8.lansys.mhlw.go.jp\c\&#35506;3\12203000_&#31038;&#20250;&#12539;&#25588;&#35703;&#23616;&#38556;&#23475;&#20445;&#20581;&#31119;&#31049;&#37096;&#12288;&#38556;&#23475;&#31119;&#31049;&#35506;\05%20&#23601;&#21172;&#25903;&#25588;&#20418;\R&#65302;&#24180;&#24230;\04_&#27010;&#35201;&#12506;&#12540;&#12497;&#12540;&#26368;&#26032;&#29256;\&#21442;&#32771;&#12487;&#12540;&#12479;\&#65288;&#39640;&#27211;R6.6.4&#26356;&#26032;&#65289;&#21033;&#29992;&#32773;&#12289;&#20107;&#26989;&#25152;&#25968;&#31561;&#38598;&#35336;&#34920;.xlsx"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0664374476236081"/>
          <c:y val="2.217452736425321E-2"/>
          <c:w val="0.87389495968298048"/>
          <c:h val="0.76083319454666909"/>
        </c:manualLayout>
      </c:layout>
      <c:barChart>
        <c:barDir val="col"/>
        <c:grouping val="stacked"/>
        <c:varyColors val="0"/>
        <c:ser>
          <c:idx val="0"/>
          <c:order val="0"/>
          <c:tx>
            <c:strRef>
              <c:f>Sheet1!$B$1</c:f>
              <c:strCache>
                <c:ptCount val="1"/>
                <c:pt idx="0">
                  <c:v>就労移行支援</c:v>
                </c:pt>
              </c:strCache>
            </c:strRef>
          </c:tx>
          <c:invertIfNegative val="0"/>
          <c:dLbls>
            <c:dLbl>
              <c:idx val="1"/>
              <c:layout>
                <c:manualLayout>
                  <c:x val="-2.2299115877301053E-17"/>
                  <c:y val="8.5286643708665164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575E-4BA8-ADE4-E53B9CD3E323}"/>
                </c:ext>
              </c:extLst>
            </c:dLbl>
            <c:dLbl>
              <c:idx val="9"/>
              <c:layout>
                <c:manualLayout>
                  <c:x val="0"/>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FC0-4ED8-93D9-9DBF4DF4DBF4}"/>
                </c:ext>
              </c:extLst>
            </c:dLbl>
            <c:dLbl>
              <c:idx val="10"/>
              <c:tx>
                <c:rich>
                  <a:bodyPr/>
                  <a:lstStyle/>
                  <a:p>
                    <a:fld id="{26165FE2-CC82-464C-9C9E-C982290672A5}" type="VALUE">
                      <a:rPr lang="en-US" altLang="ja-JP">
                        <a:solidFill>
                          <a:schemeClr val="tx1"/>
                        </a:solidFill>
                      </a:rPr>
                      <a:pPr/>
                      <a:t>[値]</a:t>
                    </a:fld>
                    <a:endParaRPr lang="ja-JP" alt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FFC0-4ED8-93D9-9DBF4DF4DBF4}"/>
                </c:ext>
              </c:extLst>
            </c:dLbl>
            <c:numFmt formatCode="#,##0_);[Red]\(#,##0\)" sourceLinked="0"/>
            <c:spPr>
              <a:noFill/>
              <a:ln>
                <a:noFill/>
              </a:ln>
              <a:effectLst/>
            </c:spPr>
            <c:txPr>
              <a:bodyPr/>
              <a:lstStyle/>
              <a:p>
                <a:pPr>
                  <a:defRPr lang="ja-JP" sz="1000">
                    <a:solidFill>
                      <a:schemeClr val="tx1"/>
                    </a:solidFill>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Sheet1!$A$6:$A$17</c:f>
              <c:strCache>
                <c:ptCount val="12"/>
                <c:pt idx="0">
                  <c:v>平成24年</c:v>
                </c:pt>
                <c:pt idx="1">
                  <c:v>平成25年</c:v>
                </c:pt>
                <c:pt idx="2">
                  <c:v>平成26年</c:v>
                </c:pt>
                <c:pt idx="3">
                  <c:v>平成27年</c:v>
                </c:pt>
                <c:pt idx="4">
                  <c:v>平成28年</c:v>
                </c:pt>
                <c:pt idx="5">
                  <c:v>平成29年</c:v>
                </c:pt>
                <c:pt idx="6">
                  <c:v>平成30年</c:v>
                </c:pt>
                <c:pt idx="7">
                  <c:v>令和元年</c:v>
                </c:pt>
                <c:pt idx="8">
                  <c:v>令和２年</c:v>
                </c:pt>
                <c:pt idx="9">
                  <c:v>令和３年</c:v>
                </c:pt>
                <c:pt idx="10">
                  <c:v>令和４年</c:v>
                </c:pt>
                <c:pt idx="11">
                  <c:v>令和５年</c:v>
                </c:pt>
              </c:strCache>
            </c:strRef>
          </c:cat>
          <c:val>
            <c:numRef>
              <c:f>Sheet1!$B$6:$B$17</c:f>
              <c:numCache>
                <c:formatCode>General</c:formatCode>
                <c:ptCount val="12"/>
                <c:pt idx="0">
                  <c:v>4570</c:v>
                </c:pt>
                <c:pt idx="1">
                  <c:v>5881</c:v>
                </c:pt>
                <c:pt idx="2">
                  <c:v>6441</c:v>
                </c:pt>
                <c:pt idx="3">
                  <c:v>6966</c:v>
                </c:pt>
                <c:pt idx="4">
                  <c:v>8095</c:v>
                </c:pt>
                <c:pt idx="5">
                  <c:v>8906</c:v>
                </c:pt>
                <c:pt idx="6">
                  <c:v>12244</c:v>
                </c:pt>
                <c:pt idx="7">
                  <c:v>13288</c:v>
                </c:pt>
                <c:pt idx="8">
                  <c:v>11614</c:v>
                </c:pt>
                <c:pt idx="9" formatCode="#,##0">
                  <c:v>13946</c:v>
                </c:pt>
                <c:pt idx="10" formatCode="#,##0">
                  <c:v>15094</c:v>
                </c:pt>
                <c:pt idx="11" formatCode="#,##0">
                  <c:v>15675</c:v>
                </c:pt>
              </c:numCache>
            </c:numRef>
          </c:val>
          <c:extLst>
            <c:ext xmlns:c16="http://schemas.microsoft.com/office/drawing/2014/chart" uri="{C3380CC4-5D6E-409C-BE32-E72D297353CC}">
              <c16:uniqueId val="{00000000-4473-450C-9E2F-ADD156075CA3}"/>
            </c:ext>
          </c:extLst>
        </c:ser>
        <c:ser>
          <c:idx val="1"/>
          <c:order val="1"/>
          <c:tx>
            <c:strRef>
              <c:f>Sheet1!$C$1</c:f>
              <c:strCache>
                <c:ptCount val="1"/>
                <c:pt idx="0">
                  <c:v>就労継続支援Ａ型</c:v>
                </c:pt>
              </c:strCache>
            </c:strRef>
          </c:tx>
          <c:invertIfNegative val="0"/>
          <c:dLbls>
            <c:dLbl>
              <c:idx val="0"/>
              <c:layout>
                <c:manualLayout>
                  <c:x val="-2.2299115877301053E-17"/>
                  <c:y val="-2.842888123622206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575E-4BA8-ADE4-E53B9CD3E323}"/>
                </c:ext>
              </c:extLst>
            </c:dLbl>
            <c:dLbl>
              <c:idx val="1"/>
              <c:layout>
                <c:manualLayout>
                  <c:x val="2.4326589249371259E-3"/>
                  <c:y val="8.5286643708665164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575E-4BA8-ADE4-E53B9CD3E323}"/>
                </c:ext>
              </c:extLst>
            </c:dLbl>
            <c:dLbl>
              <c:idx val="2"/>
              <c:layout>
                <c:manualLayout>
                  <c:x val="-2.4326589249371484E-3"/>
                  <c:y val="1.137155249448882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575E-4BA8-ADE4-E53B9CD3E323}"/>
                </c:ext>
              </c:extLst>
            </c:dLbl>
            <c:numFmt formatCode="#,##0_);[Red]\(#,##0\)" sourceLinked="0"/>
            <c:spPr>
              <a:noFill/>
              <a:ln>
                <a:noFill/>
              </a:ln>
              <a:effectLst/>
            </c:spPr>
            <c:txPr>
              <a:bodyPr/>
              <a:lstStyle/>
              <a:p>
                <a:pPr>
                  <a:defRPr lang="ja-JP" sz="1000">
                    <a:solidFill>
                      <a:schemeClr val="tx1"/>
                    </a:solidFill>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Sheet1!$A$6:$A$17</c:f>
              <c:strCache>
                <c:ptCount val="12"/>
                <c:pt idx="0">
                  <c:v>平成24年</c:v>
                </c:pt>
                <c:pt idx="1">
                  <c:v>平成25年</c:v>
                </c:pt>
                <c:pt idx="2">
                  <c:v>平成26年</c:v>
                </c:pt>
                <c:pt idx="3">
                  <c:v>平成27年</c:v>
                </c:pt>
                <c:pt idx="4">
                  <c:v>平成28年</c:v>
                </c:pt>
                <c:pt idx="5">
                  <c:v>平成29年</c:v>
                </c:pt>
                <c:pt idx="6">
                  <c:v>平成30年</c:v>
                </c:pt>
                <c:pt idx="7">
                  <c:v>令和元年</c:v>
                </c:pt>
                <c:pt idx="8">
                  <c:v>令和２年</c:v>
                </c:pt>
                <c:pt idx="9">
                  <c:v>令和３年</c:v>
                </c:pt>
                <c:pt idx="10">
                  <c:v>令和４年</c:v>
                </c:pt>
                <c:pt idx="11">
                  <c:v>令和５年</c:v>
                </c:pt>
              </c:strCache>
            </c:strRef>
          </c:cat>
          <c:val>
            <c:numRef>
              <c:f>Sheet1!$C$6:$C$17</c:f>
              <c:numCache>
                <c:formatCode>General</c:formatCode>
                <c:ptCount val="12"/>
                <c:pt idx="0">
                  <c:v>840</c:v>
                </c:pt>
                <c:pt idx="1">
                  <c:v>1473</c:v>
                </c:pt>
                <c:pt idx="2">
                  <c:v>1742</c:v>
                </c:pt>
                <c:pt idx="3">
                  <c:v>2316</c:v>
                </c:pt>
                <c:pt idx="4">
                  <c:v>2700</c:v>
                </c:pt>
                <c:pt idx="5">
                  <c:v>3233</c:v>
                </c:pt>
                <c:pt idx="6">
                  <c:v>4002</c:v>
                </c:pt>
                <c:pt idx="7">
                  <c:v>4185</c:v>
                </c:pt>
                <c:pt idx="8">
                  <c:v>3330</c:v>
                </c:pt>
                <c:pt idx="9" formatCode="#,##0">
                  <c:v>3581</c:v>
                </c:pt>
                <c:pt idx="10" formatCode="#,##0">
                  <c:v>4818</c:v>
                </c:pt>
                <c:pt idx="11" formatCode="#,##0">
                  <c:v>5475</c:v>
                </c:pt>
              </c:numCache>
            </c:numRef>
          </c:val>
          <c:extLst>
            <c:ext xmlns:c16="http://schemas.microsoft.com/office/drawing/2014/chart" uri="{C3380CC4-5D6E-409C-BE32-E72D297353CC}">
              <c16:uniqueId val="{00000001-4473-450C-9E2F-ADD156075CA3}"/>
            </c:ext>
          </c:extLst>
        </c:ser>
        <c:ser>
          <c:idx val="2"/>
          <c:order val="2"/>
          <c:tx>
            <c:strRef>
              <c:f>Sheet1!$D$1</c:f>
              <c:strCache>
                <c:ptCount val="1"/>
                <c:pt idx="0">
                  <c:v>就労継続支援Ｂ型</c:v>
                </c:pt>
              </c:strCache>
            </c:strRef>
          </c:tx>
          <c:invertIfNegative val="0"/>
          <c:dLbls>
            <c:dLbl>
              <c:idx val="0"/>
              <c:layout>
                <c:manualLayout>
                  <c:x val="-2.4326589249371706E-3"/>
                  <c:y val="-1.990021686535544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F0E-4504-98F1-529CE102B488}"/>
                </c:ext>
              </c:extLst>
            </c:dLbl>
            <c:dLbl>
              <c:idx val="1"/>
              <c:layout>
                <c:manualLayout>
                  <c:x val="-2.2299115877301053E-17"/>
                  <c:y val="-5.6857762472444133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575E-4BA8-ADE4-E53B9CD3E323}"/>
                </c:ext>
              </c:extLst>
            </c:dLbl>
            <c:numFmt formatCode="#,##0_);[Red]\(#,##0\)" sourceLinked="0"/>
            <c:spPr>
              <a:noFill/>
              <a:ln>
                <a:noFill/>
              </a:ln>
              <a:effectLst/>
            </c:spPr>
            <c:txPr>
              <a:bodyPr/>
              <a:lstStyle/>
              <a:p>
                <a:pPr>
                  <a:defRPr lang="ja-JP" sz="1000">
                    <a:solidFill>
                      <a:schemeClr val="tx1"/>
                    </a:solidFill>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Sheet1!$A$6:$A$17</c:f>
              <c:strCache>
                <c:ptCount val="12"/>
                <c:pt idx="0">
                  <c:v>平成24年</c:v>
                </c:pt>
                <c:pt idx="1">
                  <c:v>平成25年</c:v>
                </c:pt>
                <c:pt idx="2">
                  <c:v>平成26年</c:v>
                </c:pt>
                <c:pt idx="3">
                  <c:v>平成27年</c:v>
                </c:pt>
                <c:pt idx="4">
                  <c:v>平成28年</c:v>
                </c:pt>
                <c:pt idx="5">
                  <c:v>平成29年</c:v>
                </c:pt>
                <c:pt idx="6">
                  <c:v>平成30年</c:v>
                </c:pt>
                <c:pt idx="7">
                  <c:v>令和元年</c:v>
                </c:pt>
                <c:pt idx="8">
                  <c:v>令和２年</c:v>
                </c:pt>
                <c:pt idx="9">
                  <c:v>令和３年</c:v>
                </c:pt>
                <c:pt idx="10">
                  <c:v>令和４年</c:v>
                </c:pt>
                <c:pt idx="11">
                  <c:v>令和５年</c:v>
                </c:pt>
              </c:strCache>
            </c:strRef>
          </c:cat>
          <c:val>
            <c:numRef>
              <c:f>Sheet1!$D$6:$D$17</c:f>
              <c:numCache>
                <c:formatCode>General</c:formatCode>
                <c:ptCount val="12"/>
                <c:pt idx="0">
                  <c:v>2307</c:v>
                </c:pt>
                <c:pt idx="1">
                  <c:v>2647</c:v>
                </c:pt>
                <c:pt idx="2">
                  <c:v>2737</c:v>
                </c:pt>
                <c:pt idx="3">
                  <c:v>2646</c:v>
                </c:pt>
                <c:pt idx="4">
                  <c:v>2722</c:v>
                </c:pt>
                <c:pt idx="5">
                  <c:v>2706</c:v>
                </c:pt>
                <c:pt idx="6">
                  <c:v>3717</c:v>
                </c:pt>
                <c:pt idx="7">
                  <c:v>4446</c:v>
                </c:pt>
                <c:pt idx="8">
                  <c:v>3655</c:v>
                </c:pt>
                <c:pt idx="9" formatCode="#,##0">
                  <c:v>3853</c:v>
                </c:pt>
                <c:pt idx="10" formatCode="#,##0">
                  <c:v>4514</c:v>
                </c:pt>
                <c:pt idx="11" formatCode="#,##0">
                  <c:v>5436</c:v>
                </c:pt>
              </c:numCache>
            </c:numRef>
          </c:val>
          <c:extLst>
            <c:ext xmlns:c16="http://schemas.microsoft.com/office/drawing/2014/chart" uri="{C3380CC4-5D6E-409C-BE32-E72D297353CC}">
              <c16:uniqueId val="{00000002-4473-450C-9E2F-ADD156075CA3}"/>
            </c:ext>
          </c:extLst>
        </c:ser>
        <c:dLbls>
          <c:showLegendKey val="0"/>
          <c:showVal val="0"/>
          <c:showCatName val="0"/>
          <c:showSerName val="0"/>
          <c:showPercent val="0"/>
          <c:showBubbleSize val="0"/>
        </c:dLbls>
        <c:gapWidth val="57"/>
        <c:overlap val="100"/>
        <c:axId val="241463680"/>
        <c:axId val="241465216"/>
      </c:barChart>
      <c:catAx>
        <c:axId val="241463680"/>
        <c:scaling>
          <c:orientation val="minMax"/>
        </c:scaling>
        <c:delete val="0"/>
        <c:axPos val="b"/>
        <c:numFmt formatCode="General" sourceLinked="0"/>
        <c:majorTickMark val="out"/>
        <c:minorTickMark val="none"/>
        <c:tickLblPos val="nextTo"/>
        <c:txPr>
          <a:bodyPr/>
          <a:lstStyle/>
          <a:p>
            <a:pPr>
              <a:defRPr lang="ja-JP" sz="1100"/>
            </a:pPr>
            <a:endParaRPr lang="ja-JP"/>
          </a:p>
        </c:txPr>
        <c:crossAx val="241465216"/>
        <c:crosses val="autoZero"/>
        <c:auto val="1"/>
        <c:lblAlgn val="ctr"/>
        <c:lblOffset val="100"/>
        <c:noMultiLvlLbl val="0"/>
      </c:catAx>
      <c:valAx>
        <c:axId val="241465216"/>
        <c:scaling>
          <c:orientation val="minMax"/>
          <c:max val="30000"/>
          <c:min val="0"/>
        </c:scaling>
        <c:delete val="0"/>
        <c:axPos val="l"/>
        <c:majorGridlines/>
        <c:numFmt formatCode="#,##0_);[Red]\(#,##0\)" sourceLinked="0"/>
        <c:majorTickMark val="out"/>
        <c:minorTickMark val="none"/>
        <c:tickLblPos val="nextTo"/>
        <c:spPr>
          <a:ln w="9525"/>
        </c:spPr>
        <c:txPr>
          <a:bodyPr/>
          <a:lstStyle/>
          <a:p>
            <a:pPr>
              <a:defRPr lang="ja-JP" sz="800"/>
            </a:pPr>
            <a:endParaRPr lang="ja-JP"/>
          </a:p>
        </c:txPr>
        <c:crossAx val="241463680"/>
        <c:crosses val="autoZero"/>
        <c:crossBetween val="between"/>
      </c:valAx>
    </c:plotArea>
    <c:legend>
      <c:legendPos val="b"/>
      <c:layout>
        <c:manualLayout>
          <c:xMode val="edge"/>
          <c:yMode val="edge"/>
          <c:x val="1.4595953549622891E-2"/>
          <c:y val="0.92553759685966064"/>
          <c:w val="0.95769911795984541"/>
          <c:h val="5.633613703725053E-2"/>
        </c:manualLayout>
      </c:layout>
      <c:overlay val="0"/>
      <c:txPr>
        <a:bodyPr/>
        <a:lstStyle/>
        <a:p>
          <a:pPr>
            <a:defRPr lang="ja-JP" sz="1050"/>
          </a:pPr>
          <a:endParaRPr lang="ja-JP"/>
        </a:p>
      </c:txPr>
    </c:legend>
    <c:plotVisOnly val="1"/>
    <c:dispBlanksAs val="gap"/>
    <c:showDLblsOverMax val="0"/>
  </c:chart>
  <c:txPr>
    <a:bodyPr/>
    <a:lstStyle/>
    <a:p>
      <a:pPr>
        <a:defRPr sz="1800"/>
      </a:pPr>
      <a:endParaRPr lang="ja-JP"/>
    </a:p>
  </c:txPr>
  <c:externalData r:id="rId1">
    <c:autoUpdate val="0"/>
  </c:externalData>
  <c:userShapes r:id="rId2"/>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6912108127844222E-2"/>
          <c:y val="1.8941796949919446E-2"/>
          <c:w val="0.91041666838762336"/>
          <c:h val="0.88173887591892708"/>
        </c:manualLayout>
      </c:layout>
      <c:barChart>
        <c:barDir val="col"/>
        <c:grouping val="clustered"/>
        <c:varyColors val="0"/>
        <c:ser>
          <c:idx val="0"/>
          <c:order val="0"/>
          <c:spPr>
            <a:solidFill>
              <a:srgbClr val="FF0000"/>
            </a:solidFill>
          </c:spPr>
          <c:invertIfNegative val="0"/>
          <c:dLbls>
            <c:dLbl>
              <c:idx val="20"/>
              <c:layout>
                <c:manualLayout>
                  <c:x val="-8.1720234530638439E-3"/>
                  <c:y val="8.2673072153429846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FEB-4C41-8AF6-51D5F21CEC1A}"/>
                </c:ext>
              </c:extLst>
            </c:dLbl>
            <c:spPr>
              <a:noFill/>
              <a:ln>
                <a:noFill/>
              </a:ln>
              <a:effectLst/>
            </c:spPr>
            <c:txPr>
              <a:bodyPr/>
              <a:lstStyle/>
              <a:p>
                <a:pPr>
                  <a:defRPr lang="ja-JP" sz="1200"/>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Sheet1!$A$2:$A$48</c:f>
              <c:strCache>
                <c:ptCount val="47"/>
                <c:pt idx="0">
                  <c:v>北海道</c:v>
                </c:pt>
                <c:pt idx="1">
                  <c:v>青森県</c:v>
                </c:pt>
                <c:pt idx="2">
                  <c:v>岩手県</c:v>
                </c:pt>
                <c:pt idx="3">
                  <c:v>宮城県</c:v>
                </c:pt>
                <c:pt idx="4">
                  <c:v>秋田県</c:v>
                </c:pt>
                <c:pt idx="5">
                  <c:v>山形県</c:v>
                </c:pt>
                <c:pt idx="6">
                  <c:v>福島県</c:v>
                </c:pt>
                <c:pt idx="7">
                  <c:v>茨城県</c:v>
                </c:pt>
                <c:pt idx="8">
                  <c:v>栃木県</c:v>
                </c:pt>
                <c:pt idx="9">
                  <c:v>群馬県</c:v>
                </c:pt>
                <c:pt idx="10">
                  <c:v>埼玉県</c:v>
                </c:pt>
                <c:pt idx="11">
                  <c:v>千葉県</c:v>
                </c:pt>
                <c:pt idx="12">
                  <c:v>東京都</c:v>
                </c:pt>
                <c:pt idx="13">
                  <c:v>神奈川県</c:v>
                </c:pt>
                <c:pt idx="14">
                  <c:v>新潟県</c:v>
                </c:pt>
                <c:pt idx="15">
                  <c:v>富山県</c:v>
                </c:pt>
                <c:pt idx="16">
                  <c:v>石川県</c:v>
                </c:pt>
                <c:pt idx="17">
                  <c:v>福井県</c:v>
                </c:pt>
                <c:pt idx="18">
                  <c:v>山梨県</c:v>
                </c:pt>
                <c:pt idx="19">
                  <c:v>長野県</c:v>
                </c:pt>
                <c:pt idx="20">
                  <c:v>岐阜県</c:v>
                </c:pt>
                <c:pt idx="21">
                  <c:v>静岡県</c:v>
                </c:pt>
                <c:pt idx="22">
                  <c:v>愛知県</c:v>
                </c:pt>
                <c:pt idx="23">
                  <c:v>三重県</c:v>
                </c:pt>
                <c:pt idx="24">
                  <c:v>滋賀県</c:v>
                </c:pt>
                <c:pt idx="25">
                  <c:v>京都府</c:v>
                </c:pt>
                <c:pt idx="26">
                  <c:v>大阪府</c:v>
                </c:pt>
                <c:pt idx="27">
                  <c:v>兵庫県</c:v>
                </c:pt>
                <c:pt idx="28">
                  <c:v>奈良県</c:v>
                </c:pt>
                <c:pt idx="29">
                  <c:v>和歌山県</c:v>
                </c:pt>
                <c:pt idx="30">
                  <c:v>鳥取県</c:v>
                </c:pt>
                <c:pt idx="31">
                  <c:v>島根県</c:v>
                </c:pt>
                <c:pt idx="32">
                  <c:v>岡山県</c:v>
                </c:pt>
                <c:pt idx="33">
                  <c:v>広島県</c:v>
                </c:pt>
                <c:pt idx="34">
                  <c:v>山口県</c:v>
                </c:pt>
                <c:pt idx="35">
                  <c:v>徳島県</c:v>
                </c:pt>
                <c:pt idx="36">
                  <c:v>香川県</c:v>
                </c:pt>
                <c:pt idx="37">
                  <c:v>愛媛県</c:v>
                </c:pt>
                <c:pt idx="38">
                  <c:v>高知県</c:v>
                </c:pt>
                <c:pt idx="39">
                  <c:v>福岡県</c:v>
                </c:pt>
                <c:pt idx="40">
                  <c:v>佐賀県</c:v>
                </c:pt>
                <c:pt idx="41">
                  <c:v>長崎県</c:v>
                </c:pt>
                <c:pt idx="42">
                  <c:v>熊本県</c:v>
                </c:pt>
                <c:pt idx="43">
                  <c:v>大分県</c:v>
                </c:pt>
                <c:pt idx="44">
                  <c:v>宮崎県</c:v>
                </c:pt>
                <c:pt idx="45">
                  <c:v>鹿児島県</c:v>
                </c:pt>
                <c:pt idx="46">
                  <c:v>沖縄県</c:v>
                </c:pt>
              </c:strCache>
            </c:strRef>
          </c:cat>
          <c:val>
            <c:numRef>
              <c:f>Sheet1!$B$2:$B$48</c:f>
              <c:numCache>
                <c:formatCode>General</c:formatCode>
                <c:ptCount val="47"/>
                <c:pt idx="0">
                  <c:v>236</c:v>
                </c:pt>
                <c:pt idx="1">
                  <c:v>62</c:v>
                </c:pt>
                <c:pt idx="2">
                  <c:v>45</c:v>
                </c:pt>
                <c:pt idx="3">
                  <c:v>63</c:v>
                </c:pt>
                <c:pt idx="4">
                  <c:v>19</c:v>
                </c:pt>
                <c:pt idx="5">
                  <c:v>29</c:v>
                </c:pt>
                <c:pt idx="6">
                  <c:v>39</c:v>
                </c:pt>
                <c:pt idx="7">
                  <c:v>113</c:v>
                </c:pt>
                <c:pt idx="8">
                  <c:v>105</c:v>
                </c:pt>
                <c:pt idx="9">
                  <c:v>51</c:v>
                </c:pt>
                <c:pt idx="10">
                  <c:v>124</c:v>
                </c:pt>
                <c:pt idx="11">
                  <c:v>154</c:v>
                </c:pt>
                <c:pt idx="12">
                  <c:v>86</c:v>
                </c:pt>
                <c:pt idx="13">
                  <c:v>108</c:v>
                </c:pt>
                <c:pt idx="14">
                  <c:v>47</c:v>
                </c:pt>
                <c:pt idx="15">
                  <c:v>57</c:v>
                </c:pt>
                <c:pt idx="16">
                  <c:v>60</c:v>
                </c:pt>
                <c:pt idx="17">
                  <c:v>54</c:v>
                </c:pt>
                <c:pt idx="18">
                  <c:v>24</c:v>
                </c:pt>
                <c:pt idx="19">
                  <c:v>73</c:v>
                </c:pt>
                <c:pt idx="20">
                  <c:v>122</c:v>
                </c:pt>
                <c:pt idx="21">
                  <c:v>140</c:v>
                </c:pt>
                <c:pt idx="22">
                  <c:v>252</c:v>
                </c:pt>
                <c:pt idx="23">
                  <c:v>67</c:v>
                </c:pt>
                <c:pt idx="24">
                  <c:v>47</c:v>
                </c:pt>
                <c:pt idx="25">
                  <c:v>105</c:v>
                </c:pt>
                <c:pt idx="26">
                  <c:v>444</c:v>
                </c:pt>
                <c:pt idx="27">
                  <c:v>189</c:v>
                </c:pt>
                <c:pt idx="28">
                  <c:v>50</c:v>
                </c:pt>
                <c:pt idx="29">
                  <c:v>51</c:v>
                </c:pt>
                <c:pt idx="30">
                  <c:v>33</c:v>
                </c:pt>
                <c:pt idx="31">
                  <c:v>30</c:v>
                </c:pt>
                <c:pt idx="32">
                  <c:v>102</c:v>
                </c:pt>
                <c:pt idx="33">
                  <c:v>85</c:v>
                </c:pt>
                <c:pt idx="34">
                  <c:v>45</c:v>
                </c:pt>
                <c:pt idx="35">
                  <c:v>33</c:v>
                </c:pt>
                <c:pt idx="36">
                  <c:v>32</c:v>
                </c:pt>
                <c:pt idx="37">
                  <c:v>75</c:v>
                </c:pt>
                <c:pt idx="38">
                  <c:v>24</c:v>
                </c:pt>
                <c:pt idx="39">
                  <c:v>330</c:v>
                </c:pt>
                <c:pt idx="40">
                  <c:v>54</c:v>
                </c:pt>
                <c:pt idx="41">
                  <c:v>59</c:v>
                </c:pt>
                <c:pt idx="42">
                  <c:v>147</c:v>
                </c:pt>
                <c:pt idx="43">
                  <c:v>75</c:v>
                </c:pt>
                <c:pt idx="44">
                  <c:v>61</c:v>
                </c:pt>
                <c:pt idx="45">
                  <c:v>82</c:v>
                </c:pt>
                <c:pt idx="46">
                  <c:v>99</c:v>
                </c:pt>
              </c:numCache>
            </c:numRef>
          </c:val>
          <c:extLst>
            <c:ext xmlns:c16="http://schemas.microsoft.com/office/drawing/2014/chart" uri="{C3380CC4-5D6E-409C-BE32-E72D297353CC}">
              <c16:uniqueId val="{00000000-5E41-421F-81BD-7433F58B1E41}"/>
            </c:ext>
          </c:extLst>
        </c:ser>
        <c:dLbls>
          <c:showLegendKey val="0"/>
          <c:showVal val="0"/>
          <c:showCatName val="0"/>
          <c:showSerName val="0"/>
          <c:showPercent val="0"/>
          <c:showBubbleSize val="0"/>
        </c:dLbls>
        <c:gapWidth val="150"/>
        <c:axId val="176056960"/>
        <c:axId val="176058752"/>
      </c:barChart>
      <c:catAx>
        <c:axId val="176056960"/>
        <c:scaling>
          <c:orientation val="minMax"/>
        </c:scaling>
        <c:delete val="0"/>
        <c:axPos val="b"/>
        <c:numFmt formatCode="General" sourceLinked="1"/>
        <c:majorTickMark val="out"/>
        <c:minorTickMark val="none"/>
        <c:tickLblPos val="nextTo"/>
        <c:txPr>
          <a:bodyPr rot="0" vert="eaVert"/>
          <a:lstStyle/>
          <a:p>
            <a:pPr>
              <a:defRPr lang="ja-JP" sz="1100"/>
            </a:pPr>
            <a:endParaRPr lang="ja-JP"/>
          </a:p>
        </c:txPr>
        <c:crossAx val="176058752"/>
        <c:crosses val="autoZero"/>
        <c:auto val="1"/>
        <c:lblAlgn val="ctr"/>
        <c:lblOffset val="100"/>
        <c:noMultiLvlLbl val="0"/>
      </c:catAx>
      <c:valAx>
        <c:axId val="176058752"/>
        <c:scaling>
          <c:orientation val="minMax"/>
        </c:scaling>
        <c:delete val="0"/>
        <c:axPos val="l"/>
        <c:majorGridlines/>
        <c:numFmt formatCode="General" sourceLinked="1"/>
        <c:majorTickMark val="out"/>
        <c:minorTickMark val="none"/>
        <c:tickLblPos val="nextTo"/>
        <c:txPr>
          <a:bodyPr/>
          <a:lstStyle/>
          <a:p>
            <a:pPr>
              <a:defRPr lang="ja-JP" sz="1400"/>
            </a:pPr>
            <a:endParaRPr lang="ja-JP"/>
          </a:p>
        </c:txPr>
        <c:crossAx val="176056960"/>
        <c:crosses val="autoZero"/>
        <c:crossBetween val="between"/>
      </c:valAx>
    </c:plotArea>
    <c:plotVisOnly val="1"/>
    <c:dispBlanksAs val="gap"/>
    <c:showDLblsOverMax val="0"/>
  </c:chart>
  <c:txPr>
    <a:bodyPr/>
    <a:lstStyle/>
    <a:p>
      <a:pPr>
        <a:defRPr sz="1800"/>
      </a:pPr>
      <a:endParaRPr lang="ja-JP"/>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351717917686836"/>
          <c:y val="2.9367386258643369E-2"/>
          <c:w val="0.88648282082313157"/>
          <c:h val="0.77832827628872181"/>
        </c:manualLayout>
      </c:layout>
      <c:lineChart>
        <c:grouping val="standard"/>
        <c:varyColors val="0"/>
        <c:ser>
          <c:idx val="0"/>
          <c:order val="0"/>
          <c:tx>
            <c:strRef>
              <c:f>Sheet1!$B$1</c:f>
              <c:strCache>
                <c:ptCount val="1"/>
                <c:pt idx="0">
                  <c:v>系列 1</c:v>
                </c:pt>
              </c:strCache>
            </c:strRef>
          </c:tx>
          <c:spPr>
            <a:ln w="38100">
              <a:solidFill>
                <a:schemeClr val="tx2"/>
              </a:solidFill>
            </a:ln>
          </c:spPr>
          <c:marker>
            <c:spPr>
              <a:solidFill>
                <a:schemeClr val="tx2"/>
              </a:solidFill>
              <a:ln>
                <a:noFill/>
              </a:ln>
            </c:spPr>
          </c:marker>
          <c:dPt>
            <c:idx val="9"/>
            <c:bubble3D val="0"/>
            <c:extLst>
              <c:ext xmlns:c16="http://schemas.microsoft.com/office/drawing/2014/chart" uri="{C3380CC4-5D6E-409C-BE32-E72D297353CC}">
                <c16:uniqueId val="{00000002-2C31-4373-893C-B988A6A41E02}"/>
              </c:ext>
            </c:extLst>
          </c:dPt>
          <c:dPt>
            <c:idx val="10"/>
            <c:bubble3D val="0"/>
            <c:extLst>
              <c:ext xmlns:c16="http://schemas.microsoft.com/office/drawing/2014/chart" uri="{C3380CC4-5D6E-409C-BE32-E72D297353CC}">
                <c16:uniqueId val="{00000001-2C31-4373-893C-B988A6A41E02}"/>
              </c:ext>
            </c:extLst>
          </c:dPt>
          <c:dPt>
            <c:idx val="11"/>
            <c:bubble3D val="0"/>
            <c:extLst>
              <c:ext xmlns:c16="http://schemas.microsoft.com/office/drawing/2014/chart" uri="{C3380CC4-5D6E-409C-BE32-E72D297353CC}">
                <c16:uniqueId val="{00000000-2C31-4373-893C-B988A6A41E02}"/>
              </c:ext>
            </c:extLst>
          </c:dPt>
          <c:dPt>
            <c:idx val="12"/>
            <c:bubble3D val="0"/>
            <c:extLst>
              <c:ext xmlns:c16="http://schemas.microsoft.com/office/drawing/2014/chart" uri="{C3380CC4-5D6E-409C-BE32-E72D297353CC}">
                <c16:uniqueId val="{00000001-F86F-4695-9F1E-8DBD00A757DE}"/>
              </c:ext>
            </c:extLst>
          </c:dPt>
          <c:dPt>
            <c:idx val="13"/>
            <c:bubble3D val="0"/>
            <c:extLst>
              <c:ext xmlns:c16="http://schemas.microsoft.com/office/drawing/2014/chart" uri="{C3380CC4-5D6E-409C-BE32-E72D297353CC}">
                <c16:uniqueId val="{00000000-F86F-4695-9F1E-8DBD00A757DE}"/>
              </c:ext>
            </c:extLst>
          </c:dPt>
          <c:dLbls>
            <c:dLbl>
              <c:idx val="0"/>
              <c:layout>
                <c:manualLayout>
                  <c:x val="-6.5296977852842986E-3"/>
                  <c:y val="-2.969576736544163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3BFE-4D6E-829A-38F4C9815E4C}"/>
                </c:ext>
              </c:extLst>
            </c:dLbl>
            <c:dLbl>
              <c:idx val="1"/>
              <c:layout>
                <c:manualLayout>
                  <c:x val="-7.8969253234554143E-2"/>
                  <c:y val="2.615834053194070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3BFE-4D6E-829A-38F4C9815E4C}"/>
                </c:ext>
              </c:extLst>
            </c:dLbl>
            <c:dLbl>
              <c:idx val="2"/>
              <c:layout>
                <c:manualLayout>
                  <c:x val="-7.1929117922044775E-2"/>
                  <c:y val="2.848559502766500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3BFE-4D6E-829A-38F4C9815E4C}"/>
                </c:ext>
              </c:extLst>
            </c:dLbl>
            <c:dLbl>
              <c:idx val="3"/>
              <c:layout>
                <c:manualLayout>
                  <c:x val="-8.4601361484561655E-2"/>
                  <c:y val="3.546735851483780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3BFE-4D6E-829A-38F4C9815E4C}"/>
                </c:ext>
              </c:extLst>
            </c:dLbl>
            <c:dLbl>
              <c:idx val="6"/>
              <c:layout>
                <c:manualLayout>
                  <c:x val="-4.5176603734509067E-2"/>
                  <c:y val="5.408539448063175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C57F-47E9-B301-6823864D07BE}"/>
                </c:ext>
              </c:extLst>
            </c:dLbl>
            <c:dLbl>
              <c:idx val="12"/>
              <c:tx>
                <c:rich>
                  <a:bodyPr/>
                  <a:lstStyle/>
                  <a:p>
                    <a:fld id="{F88DD6C9-1511-45A8-B852-FDD45B6F91F9}" type="VALUE">
                      <a:rPr lang="en-US" altLang="ja-JP" sz="1050" b="1" i="0" u="none" strike="noStrike" kern="1200" baseline="0">
                        <a:solidFill>
                          <a:prstClr val="black"/>
                        </a:solidFill>
                        <a:latin typeface="メイリオ" panose="020B0604030504040204" pitchFamily="50" charset="-128"/>
                        <a:ea typeface="メイリオ" panose="020B0604030504040204" pitchFamily="50" charset="-128"/>
                        <a:cs typeface="+mn-cs"/>
                      </a:rPr>
                      <a:pPr/>
                      <a:t>[値]</a:t>
                    </a:fld>
                    <a:endParaRPr lang="ja-JP" altLang="en-US"/>
                  </a:p>
                </c:rich>
              </c:tx>
              <c:dLblPos val="b"/>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F86F-4695-9F1E-8DBD00A757DE}"/>
                </c:ext>
              </c:extLst>
            </c:dLbl>
            <c:dLbl>
              <c:idx val="13"/>
              <c:layout>
                <c:manualLayout>
                  <c:x val="-3.5200676562546947E-2"/>
                  <c:y val="4.7359628987988803E-2"/>
                </c:manualLayout>
              </c:layout>
              <c:spPr>
                <a:noFill/>
                <a:ln>
                  <a:noFill/>
                </a:ln>
                <a:effectLst/>
              </c:spPr>
              <c:txPr>
                <a:bodyPr/>
                <a:lstStyle/>
                <a:p>
                  <a:pPr>
                    <a:defRPr lang="ja-JP" sz="1050" b="1">
                      <a:solidFill>
                        <a:schemeClr val="tx1"/>
                      </a:solidFill>
                      <a:latin typeface="メイリオ" panose="020B0604030504040204" pitchFamily="50" charset="-128"/>
                      <a:ea typeface="メイリオ" panose="020B0604030504040204" pitchFamily="50" charset="-128"/>
                    </a:defRPr>
                  </a:pPr>
                  <a:endParaRPr lang="ja-JP"/>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86F-4695-9F1E-8DBD00A757DE}"/>
                </c:ext>
              </c:extLst>
            </c:dLbl>
            <c:dLbl>
              <c:idx val="14"/>
              <c:layout>
                <c:manualLayout>
                  <c:x val="1.971237887502629E-2"/>
                  <c:y val="7.5403045661465344E-3"/>
                </c:manualLayout>
              </c:layout>
              <c:tx>
                <c:rich>
                  <a:bodyPr/>
                  <a:lstStyle/>
                  <a:p>
                    <a:pPr>
                      <a:defRPr lang="ja-JP" sz="1050" b="1">
                        <a:solidFill>
                          <a:schemeClr val="tx1"/>
                        </a:solidFill>
                        <a:latin typeface="メイリオ" panose="020B0604030504040204" pitchFamily="50" charset="-128"/>
                        <a:ea typeface="メイリオ" panose="020B0604030504040204" pitchFamily="50" charset="-128"/>
                      </a:defRPr>
                    </a:pPr>
                    <a:r>
                      <a:rPr lang="en-US" altLang="ja-JP" sz="1050">
                        <a:solidFill>
                          <a:schemeClr val="tx1"/>
                        </a:solidFill>
                      </a:rPr>
                      <a:t>81,645</a:t>
                    </a:r>
                  </a:p>
                </c:rich>
              </c:tx>
              <c:spPr>
                <a:noFill/>
                <a:ln>
                  <a:noFill/>
                </a:ln>
                <a:effectLst/>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3BFE-4D6E-829A-38F4C9815E4C}"/>
                </c:ext>
              </c:extLst>
            </c:dLbl>
            <c:dLbl>
              <c:idx val="15"/>
              <c:layout>
                <c:manualLayout>
                  <c:x val="-7.7441488437603387E-2"/>
                  <c:y val="6.1067157967804722E-2"/>
                </c:manualLayout>
              </c:layout>
              <c:tx>
                <c:rich>
                  <a:bodyPr/>
                  <a:lstStyle/>
                  <a:p>
                    <a:r>
                      <a:rPr lang="en-US" altLang="ja-JP"/>
                      <a:t>79,625</a:t>
                    </a:r>
                  </a:p>
                </c:rich>
              </c:tx>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3CFC-4C4F-9BA2-6F8E9849B445}"/>
                </c:ext>
              </c:extLst>
            </c:dLbl>
            <c:dLbl>
              <c:idx val="16"/>
              <c:layout>
                <c:manualLayout>
                  <c:x val="-1.8304351812524516E-2"/>
                  <c:y val="4.1076041849533285E-2"/>
                </c:manualLayout>
              </c:layout>
              <c:tx>
                <c:rich>
                  <a:bodyPr/>
                  <a:lstStyle/>
                  <a:p>
                    <a:pPr>
                      <a:defRPr lang="ja-JP" sz="1400" b="1">
                        <a:solidFill>
                          <a:srgbClr val="FF0000"/>
                        </a:solidFill>
                        <a:latin typeface="メイリオ" panose="020B0604030504040204" pitchFamily="50" charset="-128"/>
                        <a:ea typeface="メイリオ" panose="020B0604030504040204" pitchFamily="50" charset="-128"/>
                      </a:defRPr>
                    </a:pPr>
                    <a:fld id="{98CD0AD2-0E17-4CB9-820E-0A477A6415D0}" type="VALUE">
                      <a:rPr lang="en-US" altLang="ja-JP" sz="1050">
                        <a:solidFill>
                          <a:schemeClr val="tx1"/>
                        </a:solidFill>
                      </a:rPr>
                      <a:pPr>
                        <a:defRPr lang="ja-JP" sz="1400" b="1">
                          <a:solidFill>
                            <a:srgbClr val="FF0000"/>
                          </a:solidFill>
                          <a:latin typeface="メイリオ" panose="020B0604030504040204" pitchFamily="50" charset="-128"/>
                          <a:ea typeface="メイリオ" panose="020B0604030504040204" pitchFamily="50" charset="-128"/>
                        </a:defRPr>
                      </a:pPr>
                      <a:t>[値]</a:t>
                    </a:fld>
                    <a:endParaRPr lang="ja-JP" altLang="en-US"/>
                  </a:p>
                </c:rich>
              </c:tx>
              <c:spPr>
                <a:noFill/>
                <a:ln>
                  <a:noFill/>
                </a:ln>
                <a:effectLst/>
              </c:spPr>
              <c:dLblPos val="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6-AAC1-40A3-9B1C-AD0EE11F4696}"/>
                </c:ext>
              </c:extLst>
            </c:dLbl>
            <c:dLbl>
              <c:idx val="17"/>
              <c:layout>
                <c:manualLayout>
                  <c:x val="-8.4481623750113696E-3"/>
                  <c:y val="-4.5032374492264576E-2"/>
                </c:manualLayout>
              </c:layout>
              <c:tx>
                <c:rich>
                  <a:bodyPr/>
                  <a:lstStyle/>
                  <a:p>
                    <a:fld id="{055406AA-DE18-4AAE-942C-12D0FB525309}" type="VALUE">
                      <a:rPr lang="en-US" altLang="ja-JP" sz="1400">
                        <a:solidFill>
                          <a:srgbClr val="FF0000"/>
                        </a:solidFill>
                      </a:rPr>
                      <a:pPr/>
                      <a:t>[値]</a:t>
                    </a:fld>
                    <a:endParaRPr lang="ja-JP" altLang="en-US"/>
                  </a:p>
                </c:rich>
              </c:tx>
              <c:dLblPos val="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84B0-46CD-8A0E-FAEB52A9CC3C}"/>
                </c:ext>
              </c:extLst>
            </c:dLbl>
            <c:spPr>
              <a:noFill/>
              <a:ln>
                <a:noFill/>
              </a:ln>
              <a:effectLst/>
            </c:spPr>
            <c:txPr>
              <a:bodyPr/>
              <a:lstStyle/>
              <a:p>
                <a:pPr>
                  <a:defRPr lang="ja-JP" sz="1050" b="1">
                    <a:latin typeface="メイリオ" panose="020B0604030504040204" pitchFamily="50" charset="-128"/>
                    <a:ea typeface="メイリオ" panose="020B0604030504040204" pitchFamily="50" charset="-128"/>
                  </a:defRPr>
                </a:pPr>
                <a:endParaRPr lang="ja-JP"/>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Sheet1!$A$2:$A$13</c:f>
              <c:strCache>
                <c:ptCount val="12"/>
                <c:pt idx="0">
                  <c:v>H24年度</c:v>
                </c:pt>
                <c:pt idx="1">
                  <c:v>H25年度</c:v>
                </c:pt>
                <c:pt idx="2">
                  <c:v>H26年度</c:v>
                </c:pt>
                <c:pt idx="3">
                  <c:v>H27年度</c:v>
                </c:pt>
                <c:pt idx="4">
                  <c:v>H28年度</c:v>
                </c:pt>
                <c:pt idx="5">
                  <c:v>H29年度</c:v>
                </c:pt>
                <c:pt idx="6">
                  <c:v>Ｈ30年度</c:v>
                </c:pt>
                <c:pt idx="7">
                  <c:v>R１年度</c:v>
                </c:pt>
                <c:pt idx="8">
                  <c:v>R２年度</c:v>
                </c:pt>
                <c:pt idx="9">
                  <c:v>R３年度</c:v>
                </c:pt>
                <c:pt idx="10">
                  <c:v>R４年度</c:v>
                </c:pt>
                <c:pt idx="11">
                  <c:v>R５年度</c:v>
                </c:pt>
              </c:strCache>
            </c:strRef>
          </c:cat>
          <c:val>
            <c:numRef>
              <c:f>Sheet1!$B$2:$B$13</c:f>
              <c:numCache>
                <c:formatCode>#,##0_);[Red]\(#,##0\)</c:formatCode>
                <c:ptCount val="12"/>
                <c:pt idx="0">
                  <c:v>68691</c:v>
                </c:pt>
                <c:pt idx="1">
                  <c:v>69458</c:v>
                </c:pt>
                <c:pt idx="2">
                  <c:v>66412</c:v>
                </c:pt>
                <c:pt idx="3">
                  <c:v>67795</c:v>
                </c:pt>
                <c:pt idx="4">
                  <c:v>70720</c:v>
                </c:pt>
                <c:pt idx="5">
                  <c:v>74085</c:v>
                </c:pt>
                <c:pt idx="6">
                  <c:v>76887</c:v>
                </c:pt>
                <c:pt idx="7">
                  <c:v>78975</c:v>
                </c:pt>
                <c:pt idx="8">
                  <c:v>79625</c:v>
                </c:pt>
                <c:pt idx="9">
                  <c:v>81645</c:v>
                </c:pt>
                <c:pt idx="10">
                  <c:v>83551</c:v>
                </c:pt>
                <c:pt idx="11">
                  <c:v>86752</c:v>
                </c:pt>
              </c:numCache>
            </c:numRef>
          </c:val>
          <c:smooth val="0"/>
          <c:extLst>
            <c:ext xmlns:c16="http://schemas.microsoft.com/office/drawing/2014/chart" uri="{C3380CC4-5D6E-409C-BE32-E72D297353CC}">
              <c16:uniqueId val="{00000001-C9DE-4CCF-A5B9-46DD55494B0B}"/>
            </c:ext>
          </c:extLst>
        </c:ser>
        <c:dLbls>
          <c:showLegendKey val="0"/>
          <c:showVal val="0"/>
          <c:showCatName val="0"/>
          <c:showSerName val="0"/>
          <c:showPercent val="0"/>
          <c:showBubbleSize val="0"/>
        </c:dLbls>
        <c:marker val="1"/>
        <c:smooth val="0"/>
        <c:axId val="175677824"/>
        <c:axId val="175679360"/>
      </c:lineChart>
      <c:catAx>
        <c:axId val="175677824"/>
        <c:scaling>
          <c:orientation val="minMax"/>
        </c:scaling>
        <c:delete val="0"/>
        <c:axPos val="b"/>
        <c:numFmt formatCode="General" sourceLinked="0"/>
        <c:majorTickMark val="out"/>
        <c:minorTickMark val="none"/>
        <c:tickLblPos val="nextTo"/>
        <c:txPr>
          <a:bodyPr/>
          <a:lstStyle/>
          <a:p>
            <a:pPr>
              <a:defRPr lang="ja-JP" sz="1200">
                <a:latin typeface="メイリオ" panose="020B0604030504040204" pitchFamily="50" charset="-128"/>
                <a:ea typeface="メイリオ" panose="020B0604030504040204" pitchFamily="50" charset="-128"/>
              </a:defRPr>
            </a:pPr>
            <a:endParaRPr lang="ja-JP"/>
          </a:p>
        </c:txPr>
        <c:crossAx val="175679360"/>
        <c:crosses val="autoZero"/>
        <c:auto val="1"/>
        <c:lblAlgn val="ctr"/>
        <c:lblOffset val="100"/>
        <c:noMultiLvlLbl val="0"/>
      </c:catAx>
      <c:valAx>
        <c:axId val="175679360"/>
        <c:scaling>
          <c:orientation val="minMax"/>
          <c:min val="60000"/>
        </c:scaling>
        <c:delete val="0"/>
        <c:axPos val="l"/>
        <c:majorGridlines>
          <c:spPr>
            <a:ln>
              <a:noFill/>
            </a:ln>
          </c:spPr>
        </c:majorGridlines>
        <c:numFmt formatCode="#,##0_);[Red]\(#,##0\)" sourceLinked="1"/>
        <c:majorTickMark val="out"/>
        <c:minorTickMark val="none"/>
        <c:tickLblPos val="nextTo"/>
        <c:txPr>
          <a:bodyPr/>
          <a:lstStyle/>
          <a:p>
            <a:pPr>
              <a:defRPr lang="ja-JP" sz="1200">
                <a:latin typeface="メイリオ" panose="020B0604030504040204" pitchFamily="50" charset="-128"/>
                <a:ea typeface="メイリオ" panose="020B0604030504040204" pitchFamily="50" charset="-128"/>
              </a:defRPr>
            </a:pPr>
            <a:endParaRPr lang="ja-JP"/>
          </a:p>
        </c:txPr>
        <c:crossAx val="175677824"/>
        <c:crosses val="autoZero"/>
        <c:crossBetween val="between"/>
      </c:valAx>
    </c:plotArea>
    <c:plotVisOnly val="1"/>
    <c:dispBlanksAs val="gap"/>
    <c:showDLblsOverMax val="0"/>
  </c:chart>
  <c:txPr>
    <a:bodyPr/>
    <a:lstStyle/>
    <a:p>
      <a:pPr>
        <a:defRPr sz="1800"/>
      </a:pPr>
      <a:endParaRPr lang="ja-JP"/>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spPr>
            <a:solidFill>
              <a:srgbClr val="81FFFF"/>
            </a:solidFill>
          </c:spPr>
          <c:invertIfNegative val="0"/>
          <c:dLbls>
            <c:spPr>
              <a:noFill/>
              <a:ln>
                <a:noFill/>
              </a:ln>
              <a:effectLst/>
            </c:spPr>
            <c:txPr>
              <a:bodyPr wrap="square" lIns="38100" tIns="19050" rIns="38100" bIns="19050" anchor="ctr">
                <a:spAutoFit/>
              </a:bodyPr>
              <a:lstStyle/>
              <a:p>
                <a:pPr>
                  <a:defRPr lang="ja-JP"/>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'事業所数（更新済）'!$B$50:$B$54</c:f>
              <c:strCache>
                <c:ptCount val="5"/>
                <c:pt idx="0">
                  <c:v>令和元年度</c:v>
                </c:pt>
                <c:pt idx="1">
                  <c:v>令和２年度</c:v>
                </c:pt>
                <c:pt idx="2">
                  <c:v>令和３年度</c:v>
                </c:pt>
                <c:pt idx="3">
                  <c:v>令和４年度</c:v>
                </c:pt>
                <c:pt idx="4">
                  <c:v>令和５年度</c:v>
                </c:pt>
              </c:strCache>
            </c:strRef>
          </c:cat>
          <c:val>
            <c:numRef>
              <c:f>'事業所数（更新済）'!$C$50:$C$54</c:f>
              <c:numCache>
                <c:formatCode>#,##0_);[Red]\(#,##0\)</c:formatCode>
                <c:ptCount val="5"/>
                <c:pt idx="0">
                  <c:v>13117</c:v>
                </c:pt>
                <c:pt idx="1">
                  <c:v>13972</c:v>
                </c:pt>
                <c:pt idx="2">
                  <c:v>15070</c:v>
                </c:pt>
                <c:pt idx="3">
                  <c:v>16187</c:v>
                </c:pt>
                <c:pt idx="4">
                  <c:v>17295</c:v>
                </c:pt>
              </c:numCache>
            </c:numRef>
          </c:val>
          <c:extLst>
            <c:ext xmlns:c16="http://schemas.microsoft.com/office/drawing/2014/chart" uri="{C3380CC4-5D6E-409C-BE32-E72D297353CC}">
              <c16:uniqueId val="{00000000-390C-4AC7-B40D-37B5BF4A15D9}"/>
            </c:ext>
          </c:extLst>
        </c:ser>
        <c:dLbls>
          <c:dLblPos val="outEnd"/>
          <c:showLegendKey val="0"/>
          <c:showVal val="1"/>
          <c:showCatName val="0"/>
          <c:showSerName val="0"/>
          <c:showPercent val="0"/>
          <c:showBubbleSize val="0"/>
        </c:dLbls>
        <c:gapWidth val="150"/>
        <c:axId val="113920256"/>
        <c:axId val="113922048"/>
      </c:barChart>
      <c:catAx>
        <c:axId val="113920256"/>
        <c:scaling>
          <c:orientation val="minMax"/>
        </c:scaling>
        <c:delete val="0"/>
        <c:axPos val="b"/>
        <c:numFmt formatCode="General" sourceLinked="0"/>
        <c:majorTickMark val="out"/>
        <c:minorTickMark val="none"/>
        <c:tickLblPos val="nextTo"/>
        <c:txPr>
          <a:bodyPr/>
          <a:lstStyle/>
          <a:p>
            <a:pPr>
              <a:defRPr lang="ja-JP"/>
            </a:pPr>
            <a:endParaRPr lang="ja-JP"/>
          </a:p>
        </c:txPr>
        <c:crossAx val="113922048"/>
        <c:crosses val="autoZero"/>
        <c:auto val="1"/>
        <c:lblAlgn val="ctr"/>
        <c:lblOffset val="100"/>
        <c:noMultiLvlLbl val="0"/>
      </c:catAx>
      <c:valAx>
        <c:axId val="113922048"/>
        <c:scaling>
          <c:orientation val="minMax"/>
        </c:scaling>
        <c:delete val="0"/>
        <c:axPos val="l"/>
        <c:majorGridlines/>
        <c:numFmt formatCode="#,##0_);[Red]\(#,##0\)" sourceLinked="1"/>
        <c:majorTickMark val="out"/>
        <c:minorTickMark val="none"/>
        <c:tickLblPos val="nextTo"/>
        <c:txPr>
          <a:bodyPr/>
          <a:lstStyle/>
          <a:p>
            <a:pPr>
              <a:defRPr lang="ja-JP"/>
            </a:pPr>
            <a:endParaRPr lang="ja-JP"/>
          </a:p>
        </c:txPr>
        <c:crossAx val="113920256"/>
        <c:crosses val="autoZero"/>
        <c:crossBetween val="between"/>
      </c:valAx>
    </c:plotArea>
    <c:plotVisOnly val="1"/>
    <c:dispBlanksAs val="gap"/>
    <c:showDLblsOverMax val="0"/>
  </c:chart>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spPr>
            <a:solidFill>
              <a:srgbClr val="81FFFF"/>
            </a:solidFill>
          </c:spPr>
          <c:invertIfNegative val="0"/>
          <c:dLbls>
            <c:spPr>
              <a:noFill/>
              <a:ln>
                <a:noFill/>
              </a:ln>
              <a:effectLst/>
            </c:spPr>
            <c:txPr>
              <a:bodyPr wrap="square" lIns="38100" tIns="19050" rIns="38100" bIns="19050" anchor="ctr">
                <a:spAutoFit/>
              </a:bodyPr>
              <a:lstStyle/>
              <a:p>
                <a:pPr>
                  <a:defRPr lang="ja-JP"/>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'利用者数（更新中）'!$B$45:$B$49</c:f>
              <c:strCache>
                <c:ptCount val="5"/>
                <c:pt idx="0">
                  <c:v>令和元年度</c:v>
                </c:pt>
                <c:pt idx="1">
                  <c:v>令和２年度</c:v>
                </c:pt>
                <c:pt idx="2">
                  <c:v>令和３年度</c:v>
                </c:pt>
                <c:pt idx="3">
                  <c:v>令和４年度</c:v>
                </c:pt>
                <c:pt idx="4">
                  <c:v>令和５年度</c:v>
                </c:pt>
              </c:strCache>
            </c:strRef>
          </c:cat>
          <c:val>
            <c:numRef>
              <c:f>'利用者数（更新中）'!$C$45:$C$49</c:f>
              <c:numCache>
                <c:formatCode>#,##0_);[Red]\(#,##0\)</c:formatCode>
                <c:ptCount val="5"/>
                <c:pt idx="0">
                  <c:v>269339</c:v>
                </c:pt>
                <c:pt idx="1">
                  <c:v>286833</c:v>
                </c:pt>
                <c:pt idx="2">
                  <c:v>304949</c:v>
                </c:pt>
                <c:pt idx="3">
                  <c:v>328726</c:v>
                </c:pt>
                <c:pt idx="4">
                  <c:v>352862</c:v>
                </c:pt>
              </c:numCache>
            </c:numRef>
          </c:val>
          <c:extLst>
            <c:ext xmlns:c16="http://schemas.microsoft.com/office/drawing/2014/chart" uri="{C3380CC4-5D6E-409C-BE32-E72D297353CC}">
              <c16:uniqueId val="{00000000-C67B-429C-86E5-6CD510A3CF2B}"/>
            </c:ext>
          </c:extLst>
        </c:ser>
        <c:dLbls>
          <c:dLblPos val="outEnd"/>
          <c:showLegendKey val="0"/>
          <c:showVal val="1"/>
          <c:showCatName val="0"/>
          <c:showSerName val="0"/>
          <c:showPercent val="0"/>
          <c:showBubbleSize val="0"/>
        </c:dLbls>
        <c:gapWidth val="150"/>
        <c:axId val="117677056"/>
        <c:axId val="117699328"/>
      </c:barChart>
      <c:catAx>
        <c:axId val="117677056"/>
        <c:scaling>
          <c:orientation val="minMax"/>
        </c:scaling>
        <c:delete val="0"/>
        <c:axPos val="b"/>
        <c:numFmt formatCode="General" sourceLinked="0"/>
        <c:majorTickMark val="out"/>
        <c:minorTickMark val="none"/>
        <c:tickLblPos val="nextTo"/>
        <c:txPr>
          <a:bodyPr/>
          <a:lstStyle/>
          <a:p>
            <a:pPr>
              <a:defRPr lang="ja-JP"/>
            </a:pPr>
            <a:endParaRPr lang="ja-JP"/>
          </a:p>
        </c:txPr>
        <c:crossAx val="117699328"/>
        <c:crosses val="autoZero"/>
        <c:auto val="1"/>
        <c:lblAlgn val="ctr"/>
        <c:lblOffset val="100"/>
        <c:noMultiLvlLbl val="0"/>
      </c:catAx>
      <c:valAx>
        <c:axId val="117699328"/>
        <c:scaling>
          <c:orientation val="minMax"/>
        </c:scaling>
        <c:delete val="0"/>
        <c:axPos val="l"/>
        <c:majorGridlines/>
        <c:numFmt formatCode="#,##0_);[Red]\(#,##0\)" sourceLinked="1"/>
        <c:majorTickMark val="out"/>
        <c:minorTickMark val="none"/>
        <c:tickLblPos val="nextTo"/>
        <c:txPr>
          <a:bodyPr/>
          <a:lstStyle/>
          <a:p>
            <a:pPr>
              <a:defRPr lang="ja-JP"/>
            </a:pPr>
            <a:endParaRPr lang="ja-JP"/>
          </a:p>
        </c:txPr>
        <c:crossAx val="117677056"/>
        <c:crosses val="autoZero"/>
        <c:crossBetween val="between"/>
      </c:valAx>
    </c:plotArea>
    <c:plotVisOnly val="1"/>
    <c:dispBlanksAs val="gap"/>
    <c:showDLblsOverMax val="0"/>
  </c:chart>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8914502291691151"/>
          <c:y val="3.7108285735393598E-2"/>
          <c:w val="0.77727288753084967"/>
          <c:h val="0.78967408388150029"/>
        </c:manualLayout>
      </c:layout>
      <c:barChart>
        <c:barDir val="col"/>
        <c:grouping val="clustered"/>
        <c:varyColors val="0"/>
        <c:ser>
          <c:idx val="0"/>
          <c:order val="0"/>
          <c:spPr>
            <a:solidFill>
              <a:srgbClr val="81FFFF"/>
            </a:solidFill>
          </c:spPr>
          <c:invertIfNegative val="0"/>
          <c:dLbls>
            <c:dLbl>
              <c:idx val="0"/>
              <c:layout>
                <c:manualLayout>
                  <c:x val="7.539957691855682E-3"/>
                  <c:y val="9.198485943699472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3CF-46BF-9A31-579952EA36FF}"/>
                </c:ext>
              </c:extLst>
            </c:dLbl>
            <c:dLbl>
              <c:idx val="1"/>
              <c:layout>
                <c:manualLayout>
                  <c:x val="-3.7313432835820895E-3"/>
                  <c:y val="9.198485943699472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3CF-46BF-9A31-579952EA36FF}"/>
                </c:ext>
              </c:extLst>
            </c:dLbl>
            <c:dLbl>
              <c:idx val="2"/>
              <c:layout>
                <c:manualLayout>
                  <c:x val="-3.7313432835820895E-3"/>
                  <c:y val="1.2264647924932629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3CF-46BF-9A31-579952EA36FF}"/>
                </c:ext>
              </c:extLst>
            </c:dLbl>
            <c:dLbl>
              <c:idx val="3"/>
              <c:layout>
                <c:manualLayout>
                  <c:x val="0"/>
                  <c:y val="9.198485943699472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3CF-46BF-9A31-579952EA36FF}"/>
                </c:ext>
              </c:extLst>
            </c:dLbl>
            <c:dLbl>
              <c:idx val="4"/>
              <c:layout>
                <c:manualLayout>
                  <c:x val="0"/>
                  <c:y val="9.1984859436994582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3CF-46BF-9A31-579952EA36FF}"/>
                </c:ext>
              </c:extLst>
            </c:dLbl>
            <c:spPr>
              <a:noFill/>
              <a:ln>
                <a:noFill/>
              </a:ln>
              <a:effectLst/>
            </c:spPr>
            <c:txPr>
              <a:bodyPr wrap="square" lIns="38100" tIns="19050" rIns="38100" bIns="19050" anchor="ctr">
                <a:spAutoFit/>
              </a:bodyPr>
              <a:lstStyle/>
              <a:p>
                <a:pPr>
                  <a:defRPr lang="ja-JP"/>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'費用額（更新済）'!$B$46:$B$50</c:f>
              <c:strCache>
                <c:ptCount val="5"/>
                <c:pt idx="0">
                  <c:v>令和元年度</c:v>
                </c:pt>
                <c:pt idx="1">
                  <c:v>令和２年度</c:v>
                </c:pt>
                <c:pt idx="2">
                  <c:v>令和３年度</c:v>
                </c:pt>
                <c:pt idx="3">
                  <c:v>令和４年度</c:v>
                </c:pt>
                <c:pt idx="4">
                  <c:v>令和５年度</c:v>
                </c:pt>
              </c:strCache>
            </c:strRef>
          </c:cat>
          <c:val>
            <c:numRef>
              <c:f>'費用額（更新済）'!$C$46:$C$50</c:f>
              <c:numCache>
                <c:formatCode>#,##0_);[Red]\(#,##0\)</c:formatCode>
                <c:ptCount val="5"/>
                <c:pt idx="0">
                  <c:v>381360824315</c:v>
                </c:pt>
                <c:pt idx="1">
                  <c:v>412258891979</c:v>
                </c:pt>
                <c:pt idx="2">
                  <c:v>443227081653</c:v>
                </c:pt>
                <c:pt idx="3">
                  <c:v>478043808000</c:v>
                </c:pt>
                <c:pt idx="4">
                  <c:v>524225073000</c:v>
                </c:pt>
              </c:numCache>
            </c:numRef>
          </c:val>
          <c:extLst>
            <c:ext xmlns:c16="http://schemas.microsoft.com/office/drawing/2014/chart" uri="{C3380CC4-5D6E-409C-BE32-E72D297353CC}">
              <c16:uniqueId val="{00000000-A093-44EE-9F4F-E9BE7768D787}"/>
            </c:ext>
          </c:extLst>
        </c:ser>
        <c:dLbls>
          <c:dLblPos val="outEnd"/>
          <c:showLegendKey val="0"/>
          <c:showVal val="1"/>
          <c:showCatName val="0"/>
          <c:showSerName val="0"/>
          <c:showPercent val="0"/>
          <c:showBubbleSize val="0"/>
        </c:dLbls>
        <c:gapWidth val="150"/>
        <c:axId val="117681152"/>
        <c:axId val="124798080"/>
      </c:barChart>
      <c:catAx>
        <c:axId val="117681152"/>
        <c:scaling>
          <c:orientation val="minMax"/>
        </c:scaling>
        <c:delete val="0"/>
        <c:axPos val="b"/>
        <c:numFmt formatCode="General" sourceLinked="0"/>
        <c:majorTickMark val="out"/>
        <c:minorTickMark val="none"/>
        <c:tickLblPos val="nextTo"/>
        <c:txPr>
          <a:bodyPr/>
          <a:lstStyle/>
          <a:p>
            <a:pPr>
              <a:defRPr lang="ja-JP"/>
            </a:pPr>
            <a:endParaRPr lang="ja-JP"/>
          </a:p>
        </c:txPr>
        <c:crossAx val="124798080"/>
        <c:crosses val="autoZero"/>
        <c:auto val="1"/>
        <c:lblAlgn val="ctr"/>
        <c:lblOffset val="100"/>
        <c:noMultiLvlLbl val="0"/>
      </c:catAx>
      <c:valAx>
        <c:axId val="124798080"/>
        <c:scaling>
          <c:orientation val="minMax"/>
        </c:scaling>
        <c:delete val="0"/>
        <c:axPos val="l"/>
        <c:majorGridlines/>
        <c:numFmt formatCode="#,##0_);[Red]\(#,##0\)" sourceLinked="1"/>
        <c:majorTickMark val="out"/>
        <c:minorTickMark val="none"/>
        <c:tickLblPos val="nextTo"/>
        <c:txPr>
          <a:bodyPr/>
          <a:lstStyle/>
          <a:p>
            <a:pPr>
              <a:defRPr lang="ja-JP"/>
            </a:pPr>
            <a:endParaRPr lang="ja-JP"/>
          </a:p>
        </c:txPr>
        <c:crossAx val="117681152"/>
        <c:crosses val="autoZero"/>
        <c:crossBetween val="between"/>
        <c:dispUnits>
          <c:builtInUnit val="millions"/>
        </c:dispUnits>
      </c:valAx>
    </c:plotArea>
    <c:plotVisOnly val="1"/>
    <c:dispBlanksAs val="gap"/>
    <c:showDLblsOverMax val="0"/>
  </c:chart>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5"/>
    </mc:Choice>
    <mc:Fallback>
      <c:style val="5"/>
    </mc:Fallback>
  </mc:AlternateContent>
  <c:chart>
    <c:autoTitleDeleted val="1"/>
    <c:plotArea>
      <c:layout>
        <c:manualLayout>
          <c:layoutTarget val="inner"/>
          <c:xMode val="edge"/>
          <c:yMode val="edge"/>
          <c:x val="5.324940762171574E-2"/>
          <c:y val="4.9092979173367683E-2"/>
          <c:w val="0.90821383440026526"/>
          <c:h val="0.85402457762234707"/>
        </c:manualLayout>
      </c:layout>
      <c:barChart>
        <c:barDir val="col"/>
        <c:grouping val="clustered"/>
        <c:varyColors val="0"/>
        <c:ser>
          <c:idx val="0"/>
          <c:order val="0"/>
          <c:invertIfNegative val="0"/>
          <c:dLbls>
            <c:dLbl>
              <c:idx val="0"/>
              <c:layout>
                <c:manualLayout>
                  <c:x val="5.4479969388262868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462-4250-B89C-8CC16A3B3B28}"/>
                </c:ext>
              </c:extLst>
            </c:dLbl>
            <c:dLbl>
              <c:idx val="29"/>
              <c:layout>
                <c:manualLayout>
                  <c:x val="-2.7239984694131434E-3"/>
                  <c:y val="-9.3116286845089085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176-4A2E-933C-96EC988A9AAE}"/>
                </c:ext>
              </c:extLst>
            </c:dLbl>
            <c:spPr>
              <a:noFill/>
              <a:ln>
                <a:noFill/>
              </a:ln>
              <a:effectLst/>
            </c:spPr>
            <c:txPr>
              <a:bodyPr/>
              <a:lstStyle/>
              <a:p>
                <a:pPr>
                  <a:defRPr lang="ja-JP" sz="1000"/>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Sheet1!$A$2:$A$47</c:f>
              <c:strCache>
                <c:ptCount val="46"/>
                <c:pt idx="0">
                  <c:v>北海道</c:v>
                </c:pt>
                <c:pt idx="1">
                  <c:v>青森県</c:v>
                </c:pt>
                <c:pt idx="2">
                  <c:v>岩手県</c:v>
                </c:pt>
                <c:pt idx="3">
                  <c:v>宮城県</c:v>
                </c:pt>
                <c:pt idx="4">
                  <c:v>秋田県</c:v>
                </c:pt>
                <c:pt idx="5">
                  <c:v>山形県</c:v>
                </c:pt>
                <c:pt idx="6">
                  <c:v>福島県</c:v>
                </c:pt>
                <c:pt idx="7">
                  <c:v>茨城県</c:v>
                </c:pt>
                <c:pt idx="8">
                  <c:v>栃木県</c:v>
                </c:pt>
                <c:pt idx="9">
                  <c:v>群馬県</c:v>
                </c:pt>
                <c:pt idx="10">
                  <c:v>埼玉県</c:v>
                </c:pt>
                <c:pt idx="11">
                  <c:v>千葉県</c:v>
                </c:pt>
                <c:pt idx="12">
                  <c:v>東京都</c:v>
                </c:pt>
                <c:pt idx="13">
                  <c:v>神奈川県</c:v>
                </c:pt>
                <c:pt idx="14">
                  <c:v>新潟県</c:v>
                </c:pt>
                <c:pt idx="15">
                  <c:v>富山県</c:v>
                </c:pt>
                <c:pt idx="16">
                  <c:v>石川県</c:v>
                </c:pt>
                <c:pt idx="17">
                  <c:v>福井県</c:v>
                </c:pt>
                <c:pt idx="18">
                  <c:v>山梨県</c:v>
                </c:pt>
                <c:pt idx="19">
                  <c:v>長野県</c:v>
                </c:pt>
                <c:pt idx="20">
                  <c:v>岐阜県</c:v>
                </c:pt>
                <c:pt idx="21">
                  <c:v>静岡県</c:v>
                </c:pt>
                <c:pt idx="22">
                  <c:v>愛知県</c:v>
                </c:pt>
                <c:pt idx="23">
                  <c:v>三重県</c:v>
                </c:pt>
                <c:pt idx="24">
                  <c:v>滋賀県</c:v>
                </c:pt>
                <c:pt idx="25">
                  <c:v>京都府</c:v>
                </c:pt>
                <c:pt idx="26">
                  <c:v>大阪府</c:v>
                </c:pt>
                <c:pt idx="27">
                  <c:v>兵庫県</c:v>
                </c:pt>
                <c:pt idx="28">
                  <c:v>奈良県</c:v>
                </c:pt>
                <c:pt idx="29">
                  <c:v>和歌山県</c:v>
                </c:pt>
                <c:pt idx="30">
                  <c:v>鳥取県</c:v>
                </c:pt>
                <c:pt idx="31">
                  <c:v>島根県</c:v>
                </c:pt>
                <c:pt idx="32">
                  <c:v>岡山県</c:v>
                </c:pt>
                <c:pt idx="33">
                  <c:v>広島県</c:v>
                </c:pt>
                <c:pt idx="34">
                  <c:v>山口県</c:v>
                </c:pt>
                <c:pt idx="35">
                  <c:v>徳島県</c:v>
                </c:pt>
                <c:pt idx="36">
                  <c:v>香川県</c:v>
                </c:pt>
                <c:pt idx="37">
                  <c:v>愛媛県</c:v>
                </c:pt>
                <c:pt idx="38">
                  <c:v>高知県</c:v>
                </c:pt>
                <c:pt idx="39">
                  <c:v>福岡県</c:v>
                </c:pt>
                <c:pt idx="40">
                  <c:v>佐賀県</c:v>
                </c:pt>
                <c:pt idx="41">
                  <c:v>長崎県</c:v>
                </c:pt>
                <c:pt idx="42">
                  <c:v>熊本県</c:v>
                </c:pt>
                <c:pt idx="43">
                  <c:v>大分県</c:v>
                </c:pt>
                <c:pt idx="44">
                  <c:v>宮崎県</c:v>
                </c:pt>
                <c:pt idx="45">
                  <c:v>鹿児島県</c:v>
                </c:pt>
              </c:strCache>
            </c:strRef>
          </c:cat>
          <c:val>
            <c:numRef>
              <c:f>Sheet1!$B$2:$B$47</c:f>
              <c:numCache>
                <c:formatCode>General</c:formatCode>
                <c:ptCount val="46"/>
                <c:pt idx="0">
                  <c:v>1333</c:v>
                </c:pt>
                <c:pt idx="1">
                  <c:v>266</c:v>
                </c:pt>
                <c:pt idx="2">
                  <c:v>213</c:v>
                </c:pt>
                <c:pt idx="3">
                  <c:v>330</c:v>
                </c:pt>
                <c:pt idx="4">
                  <c:v>155</c:v>
                </c:pt>
                <c:pt idx="5">
                  <c:v>183</c:v>
                </c:pt>
                <c:pt idx="6">
                  <c:v>255</c:v>
                </c:pt>
                <c:pt idx="7">
                  <c:v>471</c:v>
                </c:pt>
                <c:pt idx="8">
                  <c:v>273</c:v>
                </c:pt>
                <c:pt idx="9">
                  <c:v>232</c:v>
                </c:pt>
                <c:pt idx="10">
                  <c:v>632</c:v>
                </c:pt>
                <c:pt idx="11">
                  <c:v>553</c:v>
                </c:pt>
                <c:pt idx="12">
                  <c:v>951</c:v>
                </c:pt>
                <c:pt idx="13">
                  <c:v>735</c:v>
                </c:pt>
                <c:pt idx="14">
                  <c:v>285</c:v>
                </c:pt>
                <c:pt idx="15">
                  <c:v>141</c:v>
                </c:pt>
                <c:pt idx="16">
                  <c:v>151</c:v>
                </c:pt>
                <c:pt idx="17">
                  <c:v>137</c:v>
                </c:pt>
                <c:pt idx="18">
                  <c:v>146</c:v>
                </c:pt>
                <c:pt idx="19">
                  <c:v>341</c:v>
                </c:pt>
                <c:pt idx="20">
                  <c:v>301</c:v>
                </c:pt>
                <c:pt idx="21">
                  <c:v>508</c:v>
                </c:pt>
                <c:pt idx="22">
                  <c:v>980</c:v>
                </c:pt>
                <c:pt idx="23">
                  <c:v>316</c:v>
                </c:pt>
                <c:pt idx="24">
                  <c:v>203</c:v>
                </c:pt>
                <c:pt idx="25">
                  <c:v>384</c:v>
                </c:pt>
                <c:pt idx="26">
                  <c:v>1842</c:v>
                </c:pt>
                <c:pt idx="27">
                  <c:v>937</c:v>
                </c:pt>
                <c:pt idx="28">
                  <c:v>209</c:v>
                </c:pt>
                <c:pt idx="29">
                  <c:v>182</c:v>
                </c:pt>
                <c:pt idx="30">
                  <c:v>148</c:v>
                </c:pt>
                <c:pt idx="31">
                  <c:v>144</c:v>
                </c:pt>
                <c:pt idx="32">
                  <c:v>324</c:v>
                </c:pt>
                <c:pt idx="33">
                  <c:v>415</c:v>
                </c:pt>
                <c:pt idx="34">
                  <c:v>178</c:v>
                </c:pt>
                <c:pt idx="35">
                  <c:v>104</c:v>
                </c:pt>
                <c:pt idx="36">
                  <c:v>152</c:v>
                </c:pt>
                <c:pt idx="37">
                  <c:v>253</c:v>
                </c:pt>
                <c:pt idx="38">
                  <c:v>117</c:v>
                </c:pt>
                <c:pt idx="39">
                  <c:v>801</c:v>
                </c:pt>
                <c:pt idx="40">
                  <c:v>174</c:v>
                </c:pt>
                <c:pt idx="41">
                  <c:v>294</c:v>
                </c:pt>
                <c:pt idx="42">
                  <c:v>255</c:v>
                </c:pt>
                <c:pt idx="43">
                  <c:v>275</c:v>
                </c:pt>
                <c:pt idx="44">
                  <c:v>165</c:v>
                </c:pt>
                <c:pt idx="45">
                  <c:v>434</c:v>
                </c:pt>
              </c:numCache>
            </c:numRef>
          </c:val>
          <c:extLst>
            <c:ext xmlns:c16="http://schemas.microsoft.com/office/drawing/2014/chart" uri="{C3380CC4-5D6E-409C-BE32-E72D297353CC}">
              <c16:uniqueId val="{00000000-1767-4D0D-B3A9-33F513E869B0}"/>
            </c:ext>
          </c:extLst>
        </c:ser>
        <c:dLbls>
          <c:showLegendKey val="0"/>
          <c:showVal val="0"/>
          <c:showCatName val="0"/>
          <c:showSerName val="0"/>
          <c:showPercent val="0"/>
          <c:showBubbleSize val="0"/>
        </c:dLbls>
        <c:gapWidth val="150"/>
        <c:axId val="273768448"/>
        <c:axId val="273769984"/>
      </c:barChart>
      <c:catAx>
        <c:axId val="273768448"/>
        <c:scaling>
          <c:orientation val="minMax"/>
        </c:scaling>
        <c:delete val="0"/>
        <c:axPos val="b"/>
        <c:numFmt formatCode="General" sourceLinked="1"/>
        <c:majorTickMark val="out"/>
        <c:minorTickMark val="none"/>
        <c:tickLblPos val="nextTo"/>
        <c:txPr>
          <a:bodyPr rot="0" vert="eaVert"/>
          <a:lstStyle/>
          <a:p>
            <a:pPr>
              <a:defRPr lang="ja-JP" sz="1100"/>
            </a:pPr>
            <a:endParaRPr lang="ja-JP"/>
          </a:p>
        </c:txPr>
        <c:crossAx val="273769984"/>
        <c:crosses val="autoZero"/>
        <c:auto val="1"/>
        <c:lblAlgn val="ctr"/>
        <c:lblOffset val="100"/>
        <c:noMultiLvlLbl val="0"/>
      </c:catAx>
      <c:valAx>
        <c:axId val="273769984"/>
        <c:scaling>
          <c:orientation val="minMax"/>
        </c:scaling>
        <c:delete val="0"/>
        <c:axPos val="l"/>
        <c:majorGridlines/>
        <c:numFmt formatCode="General" sourceLinked="1"/>
        <c:majorTickMark val="out"/>
        <c:minorTickMark val="none"/>
        <c:tickLblPos val="nextTo"/>
        <c:txPr>
          <a:bodyPr/>
          <a:lstStyle/>
          <a:p>
            <a:pPr>
              <a:defRPr lang="ja-JP" sz="1400"/>
            </a:pPr>
            <a:endParaRPr lang="ja-JP"/>
          </a:p>
        </c:txPr>
        <c:crossAx val="273768448"/>
        <c:crosses val="autoZero"/>
        <c:crossBetween val="between"/>
      </c:valAx>
    </c:plotArea>
    <c:plotVisOnly val="1"/>
    <c:dispBlanksAs val="gap"/>
    <c:showDLblsOverMax val="0"/>
  </c:chart>
  <c:txPr>
    <a:bodyPr/>
    <a:lstStyle/>
    <a:p>
      <a:pPr>
        <a:defRPr sz="1800"/>
      </a:pPr>
      <a:endParaRPr lang="ja-JP"/>
    </a:p>
  </c:txPr>
  <c:externalData r:id="rId1">
    <c:autoUpdate val="0"/>
  </c:externalData>
  <c:userShapes r:id="rId2"/>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6836195469375321E-2"/>
          <c:y val="3.4119719588118214E-2"/>
          <c:w val="0.88648282082313157"/>
          <c:h val="0.80082933777499676"/>
        </c:manualLayout>
      </c:layout>
      <c:lineChart>
        <c:grouping val="standard"/>
        <c:varyColors val="0"/>
        <c:ser>
          <c:idx val="0"/>
          <c:order val="0"/>
          <c:tx>
            <c:strRef>
              <c:f>Sheet1!$B$1</c:f>
              <c:strCache>
                <c:ptCount val="1"/>
                <c:pt idx="0">
                  <c:v>系列 1</c:v>
                </c:pt>
              </c:strCache>
            </c:strRef>
          </c:tx>
          <c:spPr>
            <a:ln>
              <a:solidFill>
                <a:schemeClr val="tx2"/>
              </a:solidFill>
            </a:ln>
          </c:spPr>
          <c:marker>
            <c:spPr>
              <a:solidFill>
                <a:schemeClr val="tx2"/>
              </a:solidFill>
              <a:ln>
                <a:noFill/>
              </a:ln>
            </c:spPr>
          </c:marker>
          <c:dLbls>
            <c:dLbl>
              <c:idx val="0"/>
              <c:layout>
                <c:manualLayout>
                  <c:x val="-4.6551139536435283E-2"/>
                  <c:y val="-1.923489042678145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86E-4FFC-9D0A-0FE07FFAE33D}"/>
                </c:ext>
              </c:extLst>
            </c:dLbl>
            <c:dLbl>
              <c:idx val="1"/>
              <c:layout>
                <c:manualLayout>
                  <c:x val="-4.6551139536435283E-2"/>
                  <c:y val="4.273318440176703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603-449E-8C23-C0BD2E962018}"/>
                </c:ext>
              </c:extLst>
            </c:dLbl>
            <c:dLbl>
              <c:idx val="2"/>
              <c:layout>
                <c:manualLayout>
                  <c:x val="-4.6551139536435283E-2"/>
                  <c:y val="-2.171361341992343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D7C-492A-ABF8-2CCB6A3C1564}"/>
                </c:ext>
              </c:extLst>
            </c:dLbl>
            <c:dLbl>
              <c:idx val="3"/>
              <c:layout>
                <c:manualLayout>
                  <c:x val="-4.6551139536435283E-2"/>
                  <c:y val="3.529701542234121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6BC-4C7D-8EA8-A799CDAF94FE}"/>
                </c:ext>
              </c:extLst>
            </c:dLbl>
            <c:dLbl>
              <c:idx val="4"/>
              <c:layout>
                <c:manualLayout>
                  <c:x val="-4.6551139536435387E-2"/>
                  <c:y val="-2.66710594062073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603-449E-8C23-C0BD2E962018}"/>
                </c:ext>
              </c:extLst>
            </c:dLbl>
            <c:dLbl>
              <c:idx val="5"/>
              <c:layout>
                <c:manualLayout>
                  <c:x val="-5.0903741912841936E-2"/>
                  <c:y val="3.777573841548315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603-449E-8C23-C0BD2E962018}"/>
                </c:ext>
              </c:extLst>
            </c:dLbl>
            <c:dLbl>
              <c:idx val="6"/>
              <c:layout>
                <c:manualLayout>
                  <c:x val="-4.3649404618830843E-2"/>
                  <c:y val="-2.914978239934920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603-449E-8C23-C0BD2E962018}"/>
                </c:ext>
              </c:extLst>
            </c:dLbl>
            <c:dLbl>
              <c:idx val="7"/>
              <c:layout>
                <c:manualLayout>
                  <c:x val="-4.5346805304097251E-2"/>
                  <c:y val="3.5569674951586784E-2"/>
                </c:manualLayout>
              </c:layout>
              <c:spPr>
                <a:noFill/>
                <a:ln>
                  <a:noFill/>
                </a:ln>
                <a:effectLst/>
              </c:spPr>
              <c:txPr>
                <a:bodyPr/>
                <a:lstStyle/>
                <a:p>
                  <a:pPr>
                    <a:defRPr lang="ja-JP" sz="1050" b="1">
                      <a:solidFill>
                        <a:schemeClr val="tx1"/>
                      </a:solidFill>
                      <a:latin typeface="メイリオ" panose="020B0604030504040204" pitchFamily="50" charset="-128"/>
                      <a:ea typeface="メイリオ" panose="020B0604030504040204" pitchFamily="50" charset="-128"/>
                    </a:defRPr>
                  </a:pPr>
                  <a:endParaRPr lang="ja-JP"/>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8603-449E-8C23-C0BD2E962018}"/>
                </c:ext>
              </c:extLst>
            </c:dLbl>
            <c:dLbl>
              <c:idx val="8"/>
              <c:layout>
                <c:manualLayout>
                  <c:x val="1.2161925033792645E-2"/>
                  <c:y val="1.4004784911251959E-2"/>
                </c:manualLayout>
              </c:layout>
              <c:tx>
                <c:rich>
                  <a:bodyPr/>
                  <a:lstStyle/>
                  <a:p>
                    <a:pPr>
                      <a:defRPr lang="ja-JP" sz="1050" b="1">
                        <a:solidFill>
                          <a:schemeClr val="tx1"/>
                        </a:solidFill>
                        <a:latin typeface="メイリオ" panose="020B0604030504040204" pitchFamily="50" charset="-128"/>
                        <a:ea typeface="メイリオ" panose="020B0604030504040204" pitchFamily="50" charset="-128"/>
                      </a:defRPr>
                    </a:pPr>
                    <a:r>
                      <a:rPr lang="en-US" altLang="ja-JP" sz="1050">
                        <a:solidFill>
                          <a:schemeClr val="tx1"/>
                        </a:solidFill>
                      </a:rPr>
                      <a:t>16,507</a:t>
                    </a:r>
                  </a:p>
                </c:rich>
              </c:tx>
              <c:spPr>
                <a:noFill/>
                <a:ln>
                  <a:noFill/>
                </a:ln>
                <a:effectLst/>
              </c:sp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8603-449E-8C23-C0BD2E962018}"/>
                </c:ext>
              </c:extLst>
            </c:dLbl>
            <c:dLbl>
              <c:idx val="9"/>
              <c:layout>
                <c:manualLayout>
                  <c:x val="-8.6904675951609223E-2"/>
                  <c:y val="-1.4277444440497616E-2"/>
                </c:manualLayout>
              </c:layout>
              <c:tx>
                <c:rich>
                  <a:bodyPr/>
                  <a:lstStyle/>
                  <a:p>
                    <a:r>
                      <a:rPr lang="en-US" altLang="ja-JP"/>
                      <a:t>15,776</a:t>
                    </a:r>
                  </a:p>
                </c:rich>
              </c:tx>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8603-449E-8C23-C0BD2E962018}"/>
                </c:ext>
              </c:extLst>
            </c:dLbl>
            <c:dLbl>
              <c:idx val="10"/>
              <c:layout>
                <c:manualLayout>
                  <c:x val="-2.9369555819783524E-2"/>
                  <c:y val="3.6313291849529417E-2"/>
                </c:manualLayout>
              </c:layout>
              <c:tx>
                <c:rich>
                  <a:bodyPr/>
                  <a:lstStyle/>
                  <a:p>
                    <a:pPr>
                      <a:defRPr lang="ja-JP" sz="1400" b="1">
                        <a:solidFill>
                          <a:srgbClr val="FF0000"/>
                        </a:solidFill>
                        <a:latin typeface="メイリオ" panose="020B0604030504040204" pitchFamily="50" charset="-128"/>
                        <a:ea typeface="メイリオ" panose="020B0604030504040204" pitchFamily="50" charset="-128"/>
                      </a:defRPr>
                    </a:pPr>
                    <a:fld id="{21E45914-D310-49FF-902F-8716C65CA11F}" type="VALUE">
                      <a:rPr lang="en-US" altLang="ja-JP" sz="1050">
                        <a:solidFill>
                          <a:schemeClr val="tx1"/>
                        </a:solidFill>
                      </a:rPr>
                      <a:pPr>
                        <a:defRPr lang="ja-JP" sz="1400" b="1">
                          <a:solidFill>
                            <a:srgbClr val="FF0000"/>
                          </a:solidFill>
                          <a:latin typeface="メイリオ" panose="020B0604030504040204" pitchFamily="50" charset="-128"/>
                          <a:ea typeface="メイリオ" panose="020B0604030504040204" pitchFamily="50" charset="-128"/>
                        </a:defRPr>
                      </a:pPr>
                      <a:t>[値]</a:t>
                    </a:fld>
                    <a:endParaRPr lang="ja-JP" altLang="en-US"/>
                  </a:p>
                </c:rich>
              </c:tx>
              <c:spPr>
                <a:noFill/>
                <a:ln>
                  <a:noFill/>
                </a:ln>
                <a:effectLst/>
              </c:spPr>
              <c:dLblPos val="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8603-449E-8C23-C0BD2E962018}"/>
                </c:ext>
              </c:extLst>
            </c:dLbl>
            <c:dLbl>
              <c:idx val="11"/>
              <c:layout>
                <c:manualLayout>
                  <c:x val="-6.7867124303012408E-2"/>
                  <c:y val="5.9489351835406549E-4"/>
                </c:manualLayout>
              </c:layout>
              <c:tx>
                <c:rich>
                  <a:bodyPr/>
                  <a:lstStyle/>
                  <a:p>
                    <a:fld id="{1CE2D31B-9F14-4484-A281-7C263FD524A0}" type="VALUE">
                      <a:rPr lang="en-US" altLang="ja-JP" sz="1400">
                        <a:solidFill>
                          <a:srgbClr val="FF0000"/>
                        </a:solidFill>
                      </a:rPr>
                      <a:pPr/>
                      <a:t>[値]</a:t>
                    </a:fld>
                    <a:endParaRPr lang="ja-JP" altLang="en-US"/>
                  </a:p>
                </c:rich>
              </c:tx>
              <c:dLblPos val="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8-8603-449E-8C23-C0BD2E962018}"/>
                </c:ext>
              </c:extLst>
            </c:dLbl>
            <c:spPr>
              <a:noFill/>
              <a:ln>
                <a:noFill/>
              </a:ln>
              <a:effectLst/>
            </c:spPr>
            <c:txPr>
              <a:bodyPr/>
              <a:lstStyle/>
              <a:p>
                <a:pPr>
                  <a:defRPr lang="ja-JP" sz="1050" b="1">
                    <a:latin typeface="メイリオ" panose="020B0604030504040204" pitchFamily="50" charset="-128"/>
                    <a:ea typeface="メイリオ" panose="020B0604030504040204" pitchFamily="50" charset="-128"/>
                  </a:defRPr>
                </a:pPr>
                <a:endParaRPr lang="ja-JP"/>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Sheet1!$A$8:$A$19</c:f>
              <c:strCache>
                <c:ptCount val="12"/>
                <c:pt idx="0">
                  <c:v>H24年度</c:v>
                </c:pt>
                <c:pt idx="1">
                  <c:v>H25年度</c:v>
                </c:pt>
                <c:pt idx="2">
                  <c:v>H26年度</c:v>
                </c:pt>
                <c:pt idx="3">
                  <c:v>H27年度</c:v>
                </c:pt>
                <c:pt idx="4">
                  <c:v>H28年度</c:v>
                </c:pt>
                <c:pt idx="5">
                  <c:v>H29年度</c:v>
                </c:pt>
                <c:pt idx="6">
                  <c:v>Ｈ30年度</c:v>
                </c:pt>
                <c:pt idx="7">
                  <c:v>R１年度</c:v>
                </c:pt>
                <c:pt idx="8">
                  <c:v>R２年度</c:v>
                </c:pt>
                <c:pt idx="9">
                  <c:v>R３年度</c:v>
                </c:pt>
                <c:pt idx="10">
                  <c:v>R４年度</c:v>
                </c:pt>
                <c:pt idx="11">
                  <c:v>R５年度</c:v>
                </c:pt>
              </c:strCache>
            </c:strRef>
          </c:cat>
          <c:val>
            <c:numRef>
              <c:f>Sheet1!$B$8:$B$19</c:f>
              <c:numCache>
                <c:formatCode>#,##0_);[Red]\(#,##0\)</c:formatCode>
                <c:ptCount val="12"/>
                <c:pt idx="0">
                  <c:v>14190</c:v>
                </c:pt>
                <c:pt idx="1">
                  <c:v>14437</c:v>
                </c:pt>
                <c:pt idx="2">
                  <c:v>14838</c:v>
                </c:pt>
                <c:pt idx="3">
                  <c:v>15033</c:v>
                </c:pt>
                <c:pt idx="4">
                  <c:v>15295</c:v>
                </c:pt>
                <c:pt idx="5">
                  <c:v>15594</c:v>
                </c:pt>
                <c:pt idx="6">
                  <c:v>16118</c:v>
                </c:pt>
                <c:pt idx="7">
                  <c:v>16369</c:v>
                </c:pt>
                <c:pt idx="8">
                  <c:v>15776</c:v>
                </c:pt>
                <c:pt idx="9">
                  <c:v>16507</c:v>
                </c:pt>
                <c:pt idx="10">
                  <c:v>17031</c:v>
                </c:pt>
              </c:numCache>
            </c:numRef>
          </c:val>
          <c:smooth val="0"/>
          <c:extLst>
            <c:ext xmlns:c16="http://schemas.microsoft.com/office/drawing/2014/chart" uri="{C3380CC4-5D6E-409C-BE32-E72D297353CC}">
              <c16:uniqueId val="{00000000-E985-43F5-B06C-68F5737241D4}"/>
            </c:ext>
          </c:extLst>
        </c:ser>
        <c:ser>
          <c:idx val="1"/>
          <c:order val="1"/>
          <c:tx>
            <c:strRef>
              <c:f>Sheet1!$C$1</c:f>
              <c:strCache>
                <c:ptCount val="1"/>
                <c:pt idx="0">
                  <c:v>系列 2</c:v>
                </c:pt>
              </c:strCache>
            </c:strRef>
          </c:tx>
          <c:dLbls>
            <c:dLbl>
              <c:idx val="11"/>
              <c:layout>
                <c:manualLayout>
                  <c:x val="-4.8233231856388344E-2"/>
                  <c:y val="-3.383456885638748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2AB-44E2-B15B-D5D8B1D12948}"/>
                </c:ext>
              </c:extLst>
            </c:dLbl>
            <c:spPr>
              <a:noFill/>
              <a:ln>
                <a:noFill/>
              </a:ln>
              <a:effectLst/>
            </c:spPr>
            <c:txPr>
              <a:bodyPr wrap="square" lIns="38100" tIns="19050" rIns="38100" bIns="19050" anchor="ctr">
                <a:spAutoFit/>
              </a:bodyPr>
              <a:lstStyle/>
              <a:p>
                <a:pPr>
                  <a:defRPr lang="ja-JP" sz="1400" b="1">
                    <a:solidFill>
                      <a:srgbClr val="FF0000"/>
                    </a:solidFill>
                    <a:latin typeface="メイリオ" panose="020B0604030504040204" pitchFamily="50" charset="-128"/>
                    <a:ea typeface="メイリオ" panose="020B0604030504040204" pitchFamily="50" charset="-128"/>
                  </a:defRPr>
                </a:pPr>
                <a:endParaRPr lang="ja-JP"/>
              </a:p>
            </c:txPr>
            <c:showLegendKey val="0"/>
            <c:showVal val="0"/>
            <c:showCatName val="0"/>
            <c:showSerName val="0"/>
            <c:showPercent val="0"/>
            <c:showBubbleSize val="0"/>
            <c:extLst>
              <c:ext xmlns:c15="http://schemas.microsoft.com/office/drawing/2012/chart" uri="{CE6537A1-D6FC-4f65-9D91-7224C49458BB}">
                <c15:showLeaderLines val="0"/>
              </c:ext>
            </c:extLst>
          </c:dLbls>
          <c:cat>
            <c:strRef>
              <c:f>Sheet1!$A$8:$A$19</c:f>
              <c:strCache>
                <c:ptCount val="12"/>
                <c:pt idx="0">
                  <c:v>H24年度</c:v>
                </c:pt>
                <c:pt idx="1">
                  <c:v>H25年度</c:v>
                </c:pt>
                <c:pt idx="2">
                  <c:v>H26年度</c:v>
                </c:pt>
                <c:pt idx="3">
                  <c:v>H27年度</c:v>
                </c:pt>
                <c:pt idx="4">
                  <c:v>H28年度</c:v>
                </c:pt>
                <c:pt idx="5">
                  <c:v>H29年度</c:v>
                </c:pt>
                <c:pt idx="6">
                  <c:v>Ｈ30年度</c:v>
                </c:pt>
                <c:pt idx="7">
                  <c:v>R１年度</c:v>
                </c:pt>
                <c:pt idx="8">
                  <c:v>R２年度</c:v>
                </c:pt>
                <c:pt idx="9">
                  <c:v>R３年度</c:v>
                </c:pt>
                <c:pt idx="10">
                  <c:v>R４年度</c:v>
                </c:pt>
                <c:pt idx="11">
                  <c:v>R５年度</c:v>
                </c:pt>
              </c:strCache>
            </c:strRef>
          </c:cat>
          <c:val>
            <c:numRef>
              <c:f>Sheet1!$C$8:$C$19</c:f>
              <c:numCache>
                <c:formatCode>General</c:formatCode>
                <c:ptCount val="12"/>
                <c:pt idx="11" formatCode="#,##0_);[Red]\(#,##0\)">
                  <c:v>23053</c:v>
                </c:pt>
              </c:numCache>
            </c:numRef>
          </c:val>
          <c:smooth val="0"/>
          <c:extLst>
            <c:ext xmlns:c16="http://schemas.microsoft.com/office/drawing/2014/chart" uri="{C3380CC4-5D6E-409C-BE32-E72D297353CC}">
              <c16:uniqueId val="{00000000-1DBD-4440-89B4-4A69E38B7502}"/>
            </c:ext>
          </c:extLst>
        </c:ser>
        <c:dLbls>
          <c:showLegendKey val="0"/>
          <c:showVal val="0"/>
          <c:showCatName val="0"/>
          <c:showSerName val="0"/>
          <c:showPercent val="0"/>
          <c:showBubbleSize val="0"/>
        </c:dLbls>
        <c:marker val="1"/>
        <c:smooth val="0"/>
        <c:axId val="274509824"/>
        <c:axId val="274511360"/>
      </c:lineChart>
      <c:catAx>
        <c:axId val="274509824"/>
        <c:scaling>
          <c:orientation val="minMax"/>
        </c:scaling>
        <c:delete val="0"/>
        <c:axPos val="b"/>
        <c:numFmt formatCode="General" sourceLinked="0"/>
        <c:majorTickMark val="out"/>
        <c:minorTickMark val="none"/>
        <c:tickLblPos val="nextTo"/>
        <c:txPr>
          <a:bodyPr/>
          <a:lstStyle/>
          <a:p>
            <a:pPr>
              <a:defRPr lang="ja-JP" sz="1200">
                <a:latin typeface="メイリオ" panose="020B0604030504040204" pitchFamily="50" charset="-128"/>
                <a:ea typeface="メイリオ" panose="020B0604030504040204" pitchFamily="50" charset="-128"/>
              </a:defRPr>
            </a:pPr>
            <a:endParaRPr lang="ja-JP"/>
          </a:p>
        </c:txPr>
        <c:crossAx val="274511360"/>
        <c:crosses val="autoZero"/>
        <c:auto val="1"/>
        <c:lblAlgn val="ctr"/>
        <c:lblOffset val="100"/>
        <c:noMultiLvlLbl val="0"/>
      </c:catAx>
      <c:valAx>
        <c:axId val="274511360"/>
        <c:scaling>
          <c:orientation val="minMax"/>
          <c:min val="0"/>
        </c:scaling>
        <c:delete val="0"/>
        <c:axPos val="l"/>
        <c:majorGridlines>
          <c:spPr>
            <a:ln>
              <a:noFill/>
            </a:ln>
          </c:spPr>
        </c:majorGridlines>
        <c:numFmt formatCode="#,##0_);[Red]\(#,##0\)" sourceLinked="1"/>
        <c:majorTickMark val="out"/>
        <c:minorTickMark val="none"/>
        <c:tickLblPos val="low"/>
        <c:txPr>
          <a:bodyPr/>
          <a:lstStyle/>
          <a:p>
            <a:pPr>
              <a:defRPr lang="ja-JP" sz="1200">
                <a:latin typeface="メイリオ" panose="020B0604030504040204" pitchFamily="50" charset="-128"/>
                <a:ea typeface="メイリオ" panose="020B0604030504040204" pitchFamily="50" charset="-128"/>
              </a:defRPr>
            </a:pPr>
            <a:endParaRPr lang="ja-JP"/>
          </a:p>
        </c:txPr>
        <c:crossAx val="274509824"/>
        <c:crosses val="autoZero"/>
        <c:crossBetween val="between"/>
        <c:majorUnit val="5000"/>
      </c:valAx>
      <c:spPr>
        <a:solidFill>
          <a:schemeClr val="bg1"/>
        </a:solidFill>
      </c:spPr>
    </c:plotArea>
    <c:plotVisOnly val="1"/>
    <c:dispBlanksAs val="gap"/>
    <c:showDLblsOverMax val="0"/>
  </c:chart>
  <c:txPr>
    <a:bodyPr/>
    <a:lstStyle/>
    <a:p>
      <a:pPr>
        <a:defRPr sz="1800"/>
      </a:pPr>
      <a:endParaRPr lang="ja-JP"/>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4F81BD"/>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ja-JP" sz="900" b="0" i="0" u="none" strike="noStrike" kern="1200" baseline="0">
                    <a:solidFill>
                      <a:schemeClr val="tx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'事業所数（更新済）'!$B$78:$B$82</c:f>
              <c:strCache>
                <c:ptCount val="5"/>
                <c:pt idx="0">
                  <c:v>令和元年度</c:v>
                </c:pt>
                <c:pt idx="1">
                  <c:v>令和２年度</c:v>
                </c:pt>
                <c:pt idx="2">
                  <c:v>令和３年度</c:v>
                </c:pt>
                <c:pt idx="3">
                  <c:v>令和４年度</c:v>
                </c:pt>
                <c:pt idx="4">
                  <c:v>令和5年度</c:v>
                </c:pt>
              </c:strCache>
            </c:strRef>
          </c:cat>
          <c:val>
            <c:numRef>
              <c:f>'事業所数（更新済）'!$C$78:$C$82</c:f>
              <c:numCache>
                <c:formatCode>#,##0_);[Red]\(#,##0\)</c:formatCode>
                <c:ptCount val="5"/>
                <c:pt idx="0">
                  <c:v>1215</c:v>
                </c:pt>
                <c:pt idx="1">
                  <c:v>1367</c:v>
                </c:pt>
                <c:pt idx="2">
                  <c:v>1459</c:v>
                </c:pt>
                <c:pt idx="3">
                  <c:v>1549</c:v>
                </c:pt>
                <c:pt idx="4">
                  <c:v>1640</c:v>
                </c:pt>
              </c:numCache>
            </c:numRef>
          </c:val>
          <c:extLst>
            <c:ext xmlns:c16="http://schemas.microsoft.com/office/drawing/2014/chart" uri="{C3380CC4-5D6E-409C-BE32-E72D297353CC}">
              <c16:uniqueId val="{00000000-5B9B-4A46-A416-CCDAA0D5B96E}"/>
            </c:ext>
          </c:extLst>
        </c:ser>
        <c:dLbls>
          <c:dLblPos val="outEnd"/>
          <c:showLegendKey val="0"/>
          <c:showVal val="1"/>
          <c:showCatName val="0"/>
          <c:showSerName val="0"/>
          <c:showPercent val="0"/>
          <c:showBubbleSize val="0"/>
        </c:dLbls>
        <c:gapWidth val="219"/>
        <c:overlap val="-27"/>
        <c:axId val="301680255"/>
        <c:axId val="301681087"/>
      </c:barChart>
      <c:catAx>
        <c:axId val="3016802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900" b="0" i="0" u="none" strike="noStrike" kern="1200" baseline="0">
                <a:solidFill>
                  <a:schemeClr val="tx1">
                    <a:lumMod val="65000"/>
                    <a:lumOff val="35000"/>
                  </a:schemeClr>
                </a:solidFill>
                <a:latin typeface="+mn-lt"/>
                <a:ea typeface="+mn-ea"/>
                <a:cs typeface="+mn-cs"/>
              </a:defRPr>
            </a:pPr>
            <a:endParaRPr lang="ja-JP"/>
          </a:p>
        </c:txPr>
        <c:crossAx val="301681087"/>
        <c:crosses val="autoZero"/>
        <c:auto val="1"/>
        <c:lblAlgn val="ctr"/>
        <c:lblOffset val="100"/>
        <c:noMultiLvlLbl val="0"/>
      </c:catAx>
      <c:valAx>
        <c:axId val="301681087"/>
        <c:scaling>
          <c:orientation val="minMax"/>
        </c:scaling>
        <c:delete val="0"/>
        <c:axPos val="l"/>
        <c:majorGridlines>
          <c:spPr>
            <a:ln w="9525" cap="flat" cmpd="sng" algn="ctr">
              <a:solidFill>
                <a:schemeClr val="tx1">
                  <a:lumMod val="15000"/>
                  <a:lumOff val="85000"/>
                </a:schemeClr>
              </a:solidFill>
              <a:round/>
            </a:ln>
            <a:effectLst/>
          </c:spPr>
        </c:majorGridlines>
        <c:numFmt formatCode="#,##0_);[Red]\(#,##0\)" sourceLinked="1"/>
        <c:majorTickMark val="none"/>
        <c:minorTickMark val="none"/>
        <c:tickLblPos val="nextTo"/>
        <c:spPr>
          <a:noFill/>
          <a:ln>
            <a:noFill/>
          </a:ln>
          <a:effectLst/>
        </c:spPr>
        <c:txPr>
          <a:bodyPr rot="-60000000" spcFirstLastPara="1" vertOverflow="ellipsis" vert="horz" wrap="square" anchor="ctr" anchorCtr="1"/>
          <a:lstStyle/>
          <a:p>
            <a:pPr>
              <a:defRPr lang="ja-JP" sz="900" b="0" i="0" u="none" strike="noStrike" kern="1200" baseline="0">
                <a:solidFill>
                  <a:schemeClr val="tx1">
                    <a:lumMod val="65000"/>
                    <a:lumOff val="35000"/>
                  </a:schemeClr>
                </a:solidFill>
                <a:latin typeface="+mn-lt"/>
                <a:ea typeface="+mn-ea"/>
                <a:cs typeface="+mn-cs"/>
              </a:defRPr>
            </a:pPr>
            <a:endParaRPr lang="ja-JP"/>
          </a:p>
        </c:txPr>
        <c:crossAx val="301680255"/>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4F81BD"/>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ja-JP" sz="900" b="0" i="0" u="none" strike="noStrike" kern="1200" baseline="0">
                    <a:solidFill>
                      <a:schemeClr val="tx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'利用者数（更新中）'!$B$73:$B$78</c:f>
              <c:strCache>
                <c:ptCount val="5"/>
                <c:pt idx="0">
                  <c:v>令和元年度</c:v>
                </c:pt>
                <c:pt idx="1">
                  <c:v>令和２年度</c:v>
                </c:pt>
                <c:pt idx="2">
                  <c:v>令和３年度</c:v>
                </c:pt>
                <c:pt idx="3">
                  <c:v>令和４年度</c:v>
                </c:pt>
                <c:pt idx="4">
                  <c:v>令和５年度</c:v>
                </c:pt>
              </c:strCache>
            </c:strRef>
          </c:cat>
          <c:val>
            <c:numRef>
              <c:f>'利用者数（更新中）'!$C$73:$C$78</c:f>
              <c:numCache>
                <c:formatCode>#,##0_);[Red]\(#,##0\)</c:formatCode>
                <c:ptCount val="5"/>
                <c:pt idx="0">
                  <c:v>11037</c:v>
                </c:pt>
                <c:pt idx="1">
                  <c:v>13382</c:v>
                </c:pt>
                <c:pt idx="2">
                  <c:v>14544</c:v>
                </c:pt>
                <c:pt idx="3">
                  <c:v>15735</c:v>
                </c:pt>
                <c:pt idx="4">
                  <c:v>17364</c:v>
                </c:pt>
              </c:numCache>
            </c:numRef>
          </c:val>
          <c:extLst>
            <c:ext xmlns:c16="http://schemas.microsoft.com/office/drawing/2014/chart" uri="{C3380CC4-5D6E-409C-BE32-E72D297353CC}">
              <c16:uniqueId val="{00000000-E1B4-411F-8694-1A5D4823B66F}"/>
            </c:ext>
          </c:extLst>
        </c:ser>
        <c:dLbls>
          <c:showLegendKey val="0"/>
          <c:showVal val="0"/>
          <c:showCatName val="0"/>
          <c:showSerName val="0"/>
          <c:showPercent val="0"/>
          <c:showBubbleSize val="0"/>
        </c:dLbls>
        <c:gapWidth val="219"/>
        <c:overlap val="-27"/>
        <c:axId val="60727311"/>
        <c:axId val="60727727"/>
      </c:barChart>
      <c:catAx>
        <c:axId val="60727311"/>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900" b="0" i="0" u="none" strike="noStrike" kern="1200" baseline="0">
                <a:solidFill>
                  <a:schemeClr val="tx1">
                    <a:lumMod val="65000"/>
                    <a:lumOff val="35000"/>
                  </a:schemeClr>
                </a:solidFill>
                <a:latin typeface="+mn-lt"/>
                <a:ea typeface="+mn-ea"/>
                <a:cs typeface="+mn-cs"/>
              </a:defRPr>
            </a:pPr>
            <a:endParaRPr lang="ja-JP"/>
          </a:p>
        </c:txPr>
        <c:crossAx val="60727727"/>
        <c:crosses val="autoZero"/>
        <c:auto val="1"/>
        <c:lblAlgn val="ctr"/>
        <c:lblOffset val="100"/>
        <c:noMultiLvlLbl val="0"/>
      </c:catAx>
      <c:valAx>
        <c:axId val="60727727"/>
        <c:scaling>
          <c:orientation val="minMax"/>
        </c:scaling>
        <c:delete val="0"/>
        <c:axPos val="l"/>
        <c:majorGridlines>
          <c:spPr>
            <a:ln w="9525" cap="flat" cmpd="sng" algn="ctr">
              <a:solidFill>
                <a:schemeClr val="tx1">
                  <a:lumMod val="15000"/>
                  <a:lumOff val="85000"/>
                </a:schemeClr>
              </a:solidFill>
              <a:round/>
            </a:ln>
            <a:effectLst/>
          </c:spPr>
        </c:majorGridlines>
        <c:numFmt formatCode="#,##0_);[Red]\(#,##0\)" sourceLinked="1"/>
        <c:majorTickMark val="none"/>
        <c:minorTickMark val="none"/>
        <c:tickLblPos val="nextTo"/>
        <c:spPr>
          <a:noFill/>
          <a:ln>
            <a:noFill/>
          </a:ln>
          <a:effectLst/>
        </c:spPr>
        <c:txPr>
          <a:bodyPr rot="-60000000" spcFirstLastPara="1" vertOverflow="ellipsis" vert="horz" wrap="square" anchor="ctr" anchorCtr="1"/>
          <a:lstStyle/>
          <a:p>
            <a:pPr>
              <a:defRPr lang="ja-JP" sz="900" b="0" i="0" u="none" strike="noStrike" kern="1200" baseline="0">
                <a:solidFill>
                  <a:schemeClr val="tx1">
                    <a:lumMod val="65000"/>
                    <a:lumOff val="35000"/>
                  </a:schemeClr>
                </a:solidFill>
                <a:latin typeface="+mn-lt"/>
                <a:ea typeface="+mn-ea"/>
                <a:cs typeface="+mn-cs"/>
              </a:defRPr>
            </a:pPr>
            <a:endParaRPr lang="ja-JP"/>
          </a:p>
        </c:txPr>
        <c:crossAx val="60727311"/>
        <c:crossesAt val="1"/>
        <c:crossBetween val="between"/>
      </c:valAx>
      <c:spPr>
        <a:noFill/>
        <a:ln>
          <a:solidFill>
            <a:schemeClr val="lt1">
              <a:shade val="50000"/>
            </a:schemeClr>
          </a:solid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lang="ja-JP" sz="900" b="0" i="0" u="none" strike="noStrike" kern="1200" baseline="0">
                    <a:solidFill>
                      <a:schemeClr val="tx1">
                        <a:lumMod val="75000"/>
                        <a:lumOff val="25000"/>
                      </a:schemeClr>
                    </a:solidFill>
                    <a:latin typeface="+mn-lt"/>
                    <a:ea typeface="+mn-ea"/>
                    <a:cs typeface="+mn-cs"/>
                  </a:defRPr>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'費用額（更新済）'!$B$73:$B$77</c:f>
              <c:strCache>
                <c:ptCount val="5"/>
                <c:pt idx="0">
                  <c:v>令和元年度</c:v>
                </c:pt>
                <c:pt idx="1">
                  <c:v>令和２年度</c:v>
                </c:pt>
                <c:pt idx="2">
                  <c:v>令和３年度</c:v>
                </c:pt>
                <c:pt idx="3">
                  <c:v>令和４年度</c:v>
                </c:pt>
                <c:pt idx="4">
                  <c:v>令和5年度</c:v>
                </c:pt>
              </c:strCache>
            </c:strRef>
          </c:cat>
          <c:val>
            <c:numRef>
              <c:f>'費用額（更新済）'!$C$73:$C$77</c:f>
              <c:numCache>
                <c:formatCode>#,##0_);[Red]\(#,##0\)</c:formatCode>
                <c:ptCount val="5"/>
                <c:pt idx="0">
                  <c:v>3475519897</c:v>
                </c:pt>
                <c:pt idx="1">
                  <c:v>4630030626</c:v>
                </c:pt>
                <c:pt idx="2">
                  <c:v>5114624920</c:v>
                </c:pt>
                <c:pt idx="3">
                  <c:v>5533509529</c:v>
                </c:pt>
                <c:pt idx="4">
                  <c:v>5930002000</c:v>
                </c:pt>
              </c:numCache>
            </c:numRef>
          </c:val>
          <c:extLst>
            <c:ext xmlns:c16="http://schemas.microsoft.com/office/drawing/2014/chart" uri="{C3380CC4-5D6E-409C-BE32-E72D297353CC}">
              <c16:uniqueId val="{00000000-CB32-4AFE-A11B-F76D54477070}"/>
            </c:ext>
          </c:extLst>
        </c:ser>
        <c:dLbls>
          <c:dLblPos val="outEnd"/>
          <c:showLegendKey val="0"/>
          <c:showVal val="1"/>
          <c:showCatName val="0"/>
          <c:showSerName val="0"/>
          <c:showPercent val="0"/>
          <c:showBubbleSize val="0"/>
        </c:dLbls>
        <c:gapWidth val="219"/>
        <c:overlap val="-27"/>
        <c:axId val="426015567"/>
        <c:axId val="426018479"/>
      </c:barChart>
      <c:catAx>
        <c:axId val="426015567"/>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ja-JP" sz="900" b="0" i="0" u="none" strike="noStrike" kern="1200" baseline="0">
                <a:solidFill>
                  <a:schemeClr val="tx1">
                    <a:lumMod val="65000"/>
                    <a:lumOff val="35000"/>
                  </a:schemeClr>
                </a:solidFill>
                <a:latin typeface="+mn-lt"/>
                <a:ea typeface="+mn-ea"/>
                <a:cs typeface="+mn-cs"/>
              </a:defRPr>
            </a:pPr>
            <a:endParaRPr lang="ja-JP"/>
          </a:p>
        </c:txPr>
        <c:crossAx val="426018479"/>
        <c:crosses val="autoZero"/>
        <c:auto val="1"/>
        <c:lblAlgn val="ctr"/>
        <c:lblOffset val="100"/>
        <c:noMultiLvlLbl val="0"/>
      </c:catAx>
      <c:valAx>
        <c:axId val="426018479"/>
        <c:scaling>
          <c:orientation val="minMax"/>
        </c:scaling>
        <c:delete val="0"/>
        <c:axPos val="l"/>
        <c:majorGridlines>
          <c:spPr>
            <a:ln w="9525" cap="flat" cmpd="sng" algn="ctr">
              <a:solidFill>
                <a:schemeClr val="tx1">
                  <a:lumMod val="15000"/>
                  <a:lumOff val="85000"/>
                </a:schemeClr>
              </a:solidFill>
              <a:round/>
            </a:ln>
            <a:effectLst/>
          </c:spPr>
        </c:majorGridlines>
        <c:numFmt formatCode="#,##0_);[Red]\(#,##0\)" sourceLinked="1"/>
        <c:majorTickMark val="none"/>
        <c:minorTickMark val="none"/>
        <c:tickLblPos val="nextTo"/>
        <c:spPr>
          <a:noFill/>
          <a:ln>
            <a:noFill/>
          </a:ln>
          <a:effectLst/>
        </c:spPr>
        <c:txPr>
          <a:bodyPr rot="-60000000" spcFirstLastPara="1" vertOverflow="ellipsis" vert="horz" wrap="square" anchor="ctr" anchorCtr="1"/>
          <a:lstStyle/>
          <a:p>
            <a:pPr>
              <a:defRPr lang="ja-JP" sz="900" b="0" i="0" u="none" strike="noStrike" kern="1200" baseline="0">
                <a:solidFill>
                  <a:schemeClr val="tx1">
                    <a:lumMod val="65000"/>
                    <a:lumOff val="35000"/>
                  </a:schemeClr>
                </a:solidFill>
                <a:latin typeface="+mn-lt"/>
                <a:ea typeface="+mn-ea"/>
                <a:cs typeface="+mn-cs"/>
              </a:defRPr>
            </a:pPr>
            <a:endParaRPr lang="ja-JP"/>
          </a:p>
        </c:txPr>
        <c:crossAx val="426015567"/>
        <c:crosses val="autoZero"/>
        <c:crossBetween val="between"/>
        <c:dispUnits>
          <c:builtInUnit val="millions"/>
        </c:dispUnits>
      </c:valAx>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1797491251127517E-2"/>
          <c:y val="7.0056971967034698E-2"/>
          <c:w val="0.88687856899048889"/>
          <c:h val="0.72153350775629577"/>
        </c:manualLayout>
      </c:layout>
      <c:lineChart>
        <c:grouping val="standard"/>
        <c:varyColors val="0"/>
        <c:ser>
          <c:idx val="0"/>
          <c:order val="0"/>
          <c:tx>
            <c:strRef>
              <c:f>Sheet1!$B$1</c:f>
              <c:strCache>
                <c:ptCount val="1"/>
                <c:pt idx="0">
                  <c:v>就労移行支援</c:v>
                </c:pt>
              </c:strCache>
            </c:strRef>
          </c:tx>
          <c:dLbls>
            <c:dLbl>
              <c:idx val="1"/>
              <c:layout>
                <c:manualLayout>
                  <c:x val="-0.13310819648219666"/>
                  <c:y val="6.5141888265350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B28-4EDC-8C0E-92EFB4C551A7}"/>
                </c:ext>
              </c:extLst>
            </c:dLbl>
            <c:dLbl>
              <c:idx val="2"/>
              <c:layout>
                <c:manualLayout>
                  <c:x val="-5.2688661107536179E-2"/>
                  <c:y val="2.866243083675422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DB28-4EDC-8C0E-92EFB4C551A7}"/>
                </c:ext>
              </c:extLst>
            </c:dLbl>
            <c:dLbl>
              <c:idx val="3"/>
              <c:layout>
                <c:manualLayout>
                  <c:x val="-5.8234835960961094E-2"/>
                  <c:y val="-3.126810636736826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DB28-4EDC-8C0E-92EFB4C551A7}"/>
                </c:ext>
              </c:extLst>
            </c:dLbl>
            <c:dLbl>
              <c:idx val="4"/>
              <c:layout>
                <c:manualLayout>
                  <c:x val="-5.2688661107536179E-2"/>
                  <c:y val="2.866243083675422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DB28-4EDC-8C0E-92EFB4C551A7}"/>
                </c:ext>
              </c:extLst>
            </c:dLbl>
            <c:dLbl>
              <c:idx val="5"/>
              <c:layout>
                <c:manualLayout>
                  <c:x val="-7.1893484424965348E-2"/>
                  <c:y val="-2.345107977552618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F40-43AC-BA13-11B77208374E}"/>
                </c:ext>
              </c:extLst>
            </c:dLbl>
            <c:dLbl>
              <c:idx val="6"/>
              <c:layout>
                <c:manualLayout>
                  <c:x val="-6.3905319488858081E-2"/>
                  <c:y val="-2.345107977552615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F40-43AC-BA13-11B77208374E}"/>
                </c:ext>
              </c:extLst>
            </c:dLbl>
            <c:dLbl>
              <c:idx val="7"/>
              <c:layout>
                <c:manualLayout>
                  <c:x val="-6.1242597843488997E-2"/>
                  <c:y val="-3.90851329592103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F40-43AC-BA13-11B77208374E}"/>
                </c:ext>
              </c:extLst>
            </c:dLbl>
            <c:dLbl>
              <c:idx val="8"/>
              <c:layout>
                <c:manualLayout>
                  <c:x val="-5.8579876198119808E-2"/>
                  <c:y val="-3.647945742859628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F40-43AC-BA13-11B77208374E}"/>
                </c:ext>
              </c:extLst>
            </c:dLbl>
            <c:dLbl>
              <c:idx val="9"/>
              <c:layout>
                <c:manualLayout>
                  <c:x val="-5.2688661107536179E-2"/>
                  <c:y val="3.647945742859628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7F2-4B4A-AF09-1DEE02AE941E}"/>
                </c:ext>
              </c:extLst>
            </c:dLbl>
            <c:dLbl>
              <c:idx val="10"/>
              <c:layout>
                <c:manualLayout>
                  <c:x val="-8.0419535374660484E-2"/>
                  <c:y val="-1.823972871429814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DB28-4EDC-8C0E-92EFB4C551A7}"/>
                </c:ext>
              </c:extLst>
            </c:dLbl>
            <c:dLbl>
              <c:idx val="11"/>
              <c:layout>
                <c:manualLayout>
                  <c:x val="-1.3865437133562152E-2"/>
                  <c:y val="-3.3873781897982264E-2"/>
                </c:manualLayout>
              </c:layout>
              <c:spPr>
                <a:noFill/>
                <a:ln>
                  <a:noFill/>
                </a:ln>
                <a:effectLst/>
              </c:spPr>
              <c:txPr>
                <a:bodyPr/>
                <a:lstStyle/>
                <a:p>
                  <a:pPr>
                    <a:defRPr lang="ja-JP" sz="1000" b="0">
                      <a:solidFill>
                        <a:srgbClr val="FF0000"/>
                      </a:solidFill>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457-4CE3-8BCC-006A3EABBBB5}"/>
                </c:ext>
              </c:extLst>
            </c:dLbl>
            <c:dLbl>
              <c:idx val="12"/>
              <c:layout>
                <c:manualLayout>
                  <c:x val="-6.9327185667810765E-2"/>
                  <c:y val="2.3451079775526181E-2"/>
                </c:manualLayout>
              </c:layout>
              <c:spPr>
                <a:noFill/>
                <a:ln w="15875">
                  <a:noFill/>
                </a:ln>
                <a:effectLst/>
              </c:spPr>
              <c:txPr>
                <a:bodyPr/>
                <a:lstStyle/>
                <a:p>
                  <a:pPr>
                    <a:defRPr lang="ja-JP" sz="1000" b="0"/>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3FA-43B4-BEC1-680138ED1F2B}"/>
                </c:ext>
              </c:extLst>
            </c:dLbl>
            <c:dLbl>
              <c:idx val="13"/>
              <c:layout>
                <c:manualLayout>
                  <c:x val="-9.7058059934935173E-2"/>
                  <c:y val="-2.0845404244912161E-2"/>
                </c:manualLayout>
              </c:layout>
              <c:tx>
                <c:rich>
                  <a:bodyPr/>
                  <a:lstStyle/>
                  <a:p>
                    <a:pPr>
                      <a:defRPr lang="ja-JP" sz="1000" b="0">
                        <a:solidFill>
                          <a:srgbClr val="FF0000"/>
                        </a:solidFill>
                      </a:defRPr>
                    </a:pPr>
                    <a:fld id="{2D009BA8-915D-4CA0-A498-8A79CC18A24E}" type="VALUE">
                      <a:rPr lang="en-US" altLang="ja-JP">
                        <a:solidFill>
                          <a:schemeClr val="tx1"/>
                        </a:solidFill>
                      </a:rPr>
                      <a:pPr>
                        <a:defRPr lang="ja-JP" sz="1000" b="0">
                          <a:solidFill>
                            <a:srgbClr val="FF0000"/>
                          </a:solidFill>
                        </a:defRPr>
                      </a:pPr>
                      <a:t>[値]</a:t>
                    </a:fld>
                    <a:endParaRPr lang="ja-JP" altLang="en-US"/>
                  </a:p>
                </c:rich>
              </c:tx>
              <c:spPr>
                <a:noFill/>
                <a:ln>
                  <a:noFill/>
                </a:ln>
                <a:effectLst/>
              </c:spP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D062-4CA3-98AA-B87C677B5631}"/>
                </c:ext>
              </c:extLst>
            </c:dLbl>
            <c:dLbl>
              <c:idx val="14"/>
              <c:layout>
                <c:manualLayout>
                  <c:x val="-8.3192622801373933E-3"/>
                  <c:y val="4.1690808489824323E-2"/>
                </c:manualLayout>
              </c:layout>
              <c:tx>
                <c:rich>
                  <a:bodyPr/>
                  <a:lstStyle/>
                  <a:p>
                    <a:fld id="{E1FFF5B3-E668-4455-A431-5017AFA982CA}" type="VALUE">
                      <a:rPr lang="en-US" altLang="ja-JP">
                        <a:solidFill>
                          <a:srgbClr val="FF0000"/>
                        </a:solidFill>
                      </a:rPr>
                      <a:pPr/>
                      <a:t>[値]</a:t>
                    </a:fld>
                    <a:endParaRPr lang="ja-JP" alt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3DF4-4016-9288-584BEB02A5B3}"/>
                </c:ext>
              </c:extLst>
            </c:dLbl>
            <c:spPr>
              <a:noFill/>
              <a:ln>
                <a:noFill/>
              </a:ln>
              <a:effectLst/>
            </c:spPr>
            <c:txPr>
              <a:bodyPr/>
              <a:lstStyle/>
              <a:p>
                <a:pPr>
                  <a:defRPr lang="ja-JP" sz="1000" b="0"/>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Sheet1!$A$6:$A$17</c:f>
              <c:strCache>
                <c:ptCount val="12"/>
                <c:pt idx="0">
                  <c:v>平成24年</c:v>
                </c:pt>
                <c:pt idx="1">
                  <c:v>平成25年</c:v>
                </c:pt>
                <c:pt idx="2">
                  <c:v>平成26年</c:v>
                </c:pt>
                <c:pt idx="3">
                  <c:v>平成27年</c:v>
                </c:pt>
                <c:pt idx="4">
                  <c:v>平成28年</c:v>
                </c:pt>
                <c:pt idx="5">
                  <c:v>平成29年</c:v>
                </c:pt>
                <c:pt idx="6">
                  <c:v>平成30年</c:v>
                </c:pt>
                <c:pt idx="7">
                  <c:v>令和元年</c:v>
                </c:pt>
                <c:pt idx="8">
                  <c:v>令和２年</c:v>
                </c:pt>
                <c:pt idx="9">
                  <c:v>令和３年</c:v>
                </c:pt>
                <c:pt idx="10">
                  <c:v>令和４年</c:v>
                </c:pt>
                <c:pt idx="11">
                  <c:v>令和５年</c:v>
                </c:pt>
              </c:strCache>
            </c:strRef>
          </c:cat>
          <c:val>
            <c:numRef>
              <c:f>Sheet1!$B$6:$B$17</c:f>
              <c:numCache>
                <c:formatCode>0.0%</c:formatCode>
                <c:ptCount val="12"/>
                <c:pt idx="0">
                  <c:v>0.4477758181461885</c:v>
                </c:pt>
                <c:pt idx="1">
                  <c:v>0.47735389610389611</c:v>
                </c:pt>
                <c:pt idx="2">
                  <c:v>0.45629073391895719</c:v>
                </c:pt>
                <c:pt idx="3">
                  <c:v>0.44939036191213472</c:v>
                </c:pt>
                <c:pt idx="4">
                  <c:v>0.46312718118885521</c:v>
                </c:pt>
                <c:pt idx="5">
                  <c:v>0.48326007922296399</c:v>
                </c:pt>
                <c:pt idx="6">
                  <c:v>0.52896703676502355</c:v>
                </c:pt>
                <c:pt idx="7">
                  <c:v>0.54700000000000004</c:v>
                </c:pt>
                <c:pt idx="8">
                  <c:v>0.53355997611062622</c:v>
                </c:pt>
                <c:pt idx="9">
                  <c:v>0.56326992204854798</c:v>
                </c:pt>
                <c:pt idx="10">
                  <c:v>0.57159086605824216</c:v>
                </c:pt>
                <c:pt idx="11">
                  <c:v>0.58799999999999997</c:v>
                </c:pt>
              </c:numCache>
            </c:numRef>
          </c:val>
          <c:smooth val="0"/>
          <c:extLst>
            <c:ext xmlns:c16="http://schemas.microsoft.com/office/drawing/2014/chart" uri="{C3380CC4-5D6E-409C-BE32-E72D297353CC}">
              <c16:uniqueId val="{00000004-BF40-43AC-BA13-11B77208374E}"/>
            </c:ext>
          </c:extLst>
        </c:ser>
        <c:ser>
          <c:idx val="1"/>
          <c:order val="1"/>
          <c:tx>
            <c:strRef>
              <c:f>Sheet1!$C$1</c:f>
              <c:strCache>
                <c:ptCount val="1"/>
                <c:pt idx="0">
                  <c:v>就労継続支援Ａ型</c:v>
                </c:pt>
              </c:strCache>
            </c:strRef>
          </c:tx>
          <c:dLbls>
            <c:dLbl>
              <c:idx val="0"/>
              <c:layout>
                <c:manualLayout>
                  <c:x val="-4.714248625411132E-2"/>
                  <c:y val="3.908513295921030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DB28-4EDC-8C0E-92EFB4C551A7}"/>
                </c:ext>
              </c:extLst>
            </c:dLbl>
            <c:dLbl>
              <c:idx val="1"/>
              <c:layout>
                <c:manualLayout>
                  <c:x val="-4.159631140068646E-2"/>
                  <c:y val="2.866243083675422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DB28-4EDC-8C0E-92EFB4C551A7}"/>
                </c:ext>
              </c:extLst>
            </c:dLbl>
            <c:dLbl>
              <c:idx val="2"/>
              <c:layout>
                <c:manualLayout>
                  <c:x val="-4.436939882739889E-2"/>
                  <c:y val="2.084540424491206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DB28-4EDC-8C0E-92EFB4C551A7}"/>
                </c:ext>
              </c:extLst>
            </c:dLbl>
            <c:dLbl>
              <c:idx val="3"/>
              <c:layout>
                <c:manualLayout>
                  <c:x val="-4.3927888372531809E-2"/>
                  <c:y val="3.387378189798226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BF40-43AC-BA13-11B77208374E}"/>
                </c:ext>
              </c:extLst>
            </c:dLbl>
            <c:dLbl>
              <c:idx val="4"/>
              <c:layout>
                <c:manualLayout>
                  <c:x val="-4.1265287736206503E-2"/>
                  <c:y val="3.387378189798226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BF40-43AC-BA13-11B77208374E}"/>
                </c:ext>
              </c:extLst>
            </c:dLbl>
            <c:dLbl>
              <c:idx val="5"/>
              <c:layout>
                <c:manualLayout>
                  <c:x val="-6.3229231922472387E-2"/>
                  <c:y val="2.3451079775526181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BF40-43AC-BA13-11B77208374E}"/>
                </c:ext>
              </c:extLst>
            </c:dLbl>
            <c:dLbl>
              <c:idx val="6"/>
              <c:layout>
                <c:manualLayout>
                  <c:x val="-8.7855776745063577E-2"/>
                  <c:y val="4.429648402043834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BF40-43AC-BA13-11B77208374E}"/>
                </c:ext>
              </c:extLst>
            </c:dLbl>
            <c:dLbl>
              <c:idx val="7"/>
              <c:layout>
                <c:manualLayout>
                  <c:x val="-6.5560808894317743E-2"/>
                  <c:y val="3.126810636736824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BF40-43AC-BA13-11B77208374E}"/>
                </c:ext>
              </c:extLst>
            </c:dLbl>
            <c:dLbl>
              <c:idx val="8"/>
              <c:layout>
                <c:manualLayout>
                  <c:x val="-4.9694818453390285E-2"/>
                  <c:y val="4.169080848982432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BF40-43AC-BA13-11B77208374E}"/>
                </c:ext>
              </c:extLst>
            </c:dLbl>
            <c:dLbl>
              <c:idx val="9"/>
              <c:layout>
                <c:manualLayout>
                  <c:x val="-4.4369398827398994E-2"/>
                  <c:y val="3.126810636736824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DB28-4EDC-8C0E-92EFB4C551A7}"/>
                </c:ext>
              </c:extLst>
            </c:dLbl>
            <c:dLbl>
              <c:idx val="10"/>
              <c:layout>
                <c:manualLayout>
                  <c:x val="-5.5461748534248609E-2"/>
                  <c:y val="4.429648402043824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DB28-4EDC-8C0E-92EFB4C551A7}"/>
                </c:ext>
              </c:extLst>
            </c:dLbl>
            <c:dLbl>
              <c:idx val="11"/>
              <c:layout>
                <c:manualLayout>
                  <c:x val="-1.9411611986987015E-2"/>
                  <c:y val="2.6056755306140107E-2"/>
                </c:manualLayout>
              </c:layout>
              <c:spPr>
                <a:noFill/>
                <a:ln>
                  <a:noFill/>
                </a:ln>
                <a:effectLst/>
              </c:spPr>
              <c:txPr>
                <a:bodyPr/>
                <a:lstStyle/>
                <a:p>
                  <a:pPr>
                    <a:defRPr lang="ja-JP" sz="1000">
                      <a:solidFill>
                        <a:srgbClr val="FF0000"/>
                      </a:solidFill>
                    </a:defRPr>
                  </a:pPr>
                  <a:endParaRPr lang="ja-JP"/>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8B7-4B46-A16F-E08F05B078B1}"/>
                </c:ext>
              </c:extLst>
            </c:dLbl>
            <c:dLbl>
              <c:idx val="12"/>
              <c:layout>
                <c:manualLayout>
                  <c:x val="-8.5965710228085343E-2"/>
                  <c:y val="3.647945742859628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3FA-43B4-BEC1-680138ED1F2B}"/>
                </c:ext>
              </c:extLst>
            </c:dLbl>
            <c:dLbl>
              <c:idx val="13"/>
              <c:layout>
                <c:manualLayout>
                  <c:x val="-6.1007923387673475E-2"/>
                  <c:y val="3.1268106367368244E-2"/>
                </c:manualLayout>
              </c:layout>
              <c:tx>
                <c:rich>
                  <a:bodyPr/>
                  <a:lstStyle/>
                  <a:p>
                    <a:pPr>
                      <a:defRPr lang="ja-JP" sz="1000">
                        <a:solidFill>
                          <a:srgbClr val="FF0000"/>
                        </a:solidFill>
                      </a:defRPr>
                    </a:pPr>
                    <a:fld id="{850C2350-E414-4E47-BEAD-C53C22B34505}" type="VALUE">
                      <a:rPr lang="en-US" altLang="ja-JP">
                        <a:solidFill>
                          <a:schemeClr val="tx1"/>
                        </a:solidFill>
                      </a:rPr>
                      <a:pPr>
                        <a:defRPr lang="ja-JP" sz="1000">
                          <a:solidFill>
                            <a:srgbClr val="FF0000"/>
                          </a:solidFill>
                        </a:defRPr>
                      </a:pPr>
                      <a:t>[値]</a:t>
                    </a:fld>
                    <a:endParaRPr lang="ja-JP" altLang="en-US"/>
                  </a:p>
                </c:rich>
              </c:tx>
              <c:spPr>
                <a:noFill/>
                <a:ln>
                  <a:noFill/>
                </a:ln>
                <a:effectLst/>
              </c:spP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D062-4CA3-98AA-B87C677B5631}"/>
                </c:ext>
              </c:extLst>
            </c:dLbl>
            <c:dLbl>
              <c:idx val="14"/>
              <c:layout>
                <c:manualLayout>
                  <c:x val="0"/>
                  <c:y val="3.3873781897982264E-2"/>
                </c:manualLayout>
              </c:layout>
              <c:tx>
                <c:rich>
                  <a:bodyPr/>
                  <a:lstStyle/>
                  <a:p>
                    <a:fld id="{6BEC2802-721A-4FAA-A229-65CA74CF2CD1}" type="VALUE">
                      <a:rPr lang="en-US" altLang="ja-JP">
                        <a:solidFill>
                          <a:srgbClr val="FF0000"/>
                        </a:solidFill>
                      </a:rPr>
                      <a:pPr/>
                      <a:t>[値]</a:t>
                    </a:fld>
                    <a:endParaRPr lang="ja-JP" alt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3DF4-4016-9288-584BEB02A5B3}"/>
                </c:ext>
              </c:extLst>
            </c:dLbl>
            <c:spPr>
              <a:noFill/>
              <a:ln>
                <a:noFill/>
              </a:ln>
              <a:effectLst/>
            </c:spPr>
            <c:txPr>
              <a:bodyPr/>
              <a:lstStyle/>
              <a:p>
                <a:pPr>
                  <a:defRPr lang="ja-JP" sz="1000"/>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Sheet1!$A$6:$A$17</c:f>
              <c:strCache>
                <c:ptCount val="12"/>
                <c:pt idx="0">
                  <c:v>平成24年</c:v>
                </c:pt>
                <c:pt idx="1">
                  <c:v>平成25年</c:v>
                </c:pt>
                <c:pt idx="2">
                  <c:v>平成26年</c:v>
                </c:pt>
                <c:pt idx="3">
                  <c:v>平成27年</c:v>
                </c:pt>
                <c:pt idx="4">
                  <c:v>平成28年</c:v>
                </c:pt>
                <c:pt idx="5">
                  <c:v>平成29年</c:v>
                </c:pt>
                <c:pt idx="6">
                  <c:v>平成30年</c:v>
                </c:pt>
                <c:pt idx="7">
                  <c:v>令和元年</c:v>
                </c:pt>
                <c:pt idx="8">
                  <c:v>令和２年</c:v>
                </c:pt>
                <c:pt idx="9">
                  <c:v>令和３年</c:v>
                </c:pt>
                <c:pt idx="10">
                  <c:v>令和４年</c:v>
                </c:pt>
                <c:pt idx="11">
                  <c:v>令和５年</c:v>
                </c:pt>
              </c:strCache>
            </c:strRef>
          </c:cat>
          <c:val>
            <c:numRef>
              <c:f>Sheet1!$C$6:$C$17</c:f>
              <c:numCache>
                <c:formatCode>0.0%</c:formatCode>
                <c:ptCount val="12"/>
                <c:pt idx="0">
                  <c:v>0.2335279399499583</c:v>
                </c:pt>
                <c:pt idx="1">
                  <c:v>0.24656846334114496</c:v>
                </c:pt>
                <c:pt idx="2">
                  <c:v>0.21818637274549099</c:v>
                </c:pt>
                <c:pt idx="3">
                  <c:v>0.22128798012612269</c:v>
                </c:pt>
                <c:pt idx="4">
                  <c:v>0.22698612862547288</c:v>
                </c:pt>
                <c:pt idx="5">
                  <c:v>0.23341274998195077</c:v>
                </c:pt>
                <c:pt idx="6">
                  <c:v>0.22692220458153775</c:v>
                </c:pt>
                <c:pt idx="7">
                  <c:v>0.25070388785718567</c:v>
                </c:pt>
                <c:pt idx="8">
                  <c:v>0.21373555840821565</c:v>
                </c:pt>
                <c:pt idx="9">
                  <c:v>0.22023370233702336</c:v>
                </c:pt>
                <c:pt idx="10">
                  <c:v>0.26156351791530946</c:v>
                </c:pt>
                <c:pt idx="11">
                  <c:v>0.26900000000000002</c:v>
                </c:pt>
              </c:numCache>
            </c:numRef>
          </c:val>
          <c:smooth val="0"/>
          <c:extLst>
            <c:ext xmlns:c16="http://schemas.microsoft.com/office/drawing/2014/chart" uri="{C3380CC4-5D6E-409C-BE32-E72D297353CC}">
              <c16:uniqueId val="{0000000B-BF40-43AC-BA13-11B77208374E}"/>
            </c:ext>
          </c:extLst>
        </c:ser>
        <c:ser>
          <c:idx val="2"/>
          <c:order val="2"/>
          <c:tx>
            <c:strRef>
              <c:f>Sheet1!$D$1</c:f>
              <c:strCache>
                <c:ptCount val="1"/>
                <c:pt idx="0">
                  <c:v>就労継続支援Ｂ型</c:v>
                </c:pt>
              </c:strCache>
            </c:strRef>
          </c:tx>
          <c:dLbls>
            <c:dLbl>
              <c:idx val="0"/>
              <c:layout>
                <c:manualLayout>
                  <c:x val="-5.3864493847130386E-2"/>
                  <c:y val="2.973075780430597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BF40-43AC-BA13-11B77208374E}"/>
                </c:ext>
              </c:extLst>
            </c:dLbl>
            <c:dLbl>
              <c:idx val="1"/>
              <c:layout>
                <c:manualLayout>
                  <c:x val="-4.9091071466393348E-2"/>
                  <c:y val="2.712508227369194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BF40-43AC-BA13-11B77208374E}"/>
                </c:ext>
              </c:extLst>
            </c:dLbl>
            <c:dLbl>
              <c:idx val="2"/>
              <c:layout>
                <c:manualLayout>
                  <c:x val="-5.1643403665672216E-2"/>
                  <c:y val="3.233643333491989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BF40-43AC-BA13-11B77208374E}"/>
                </c:ext>
              </c:extLst>
            </c:dLbl>
            <c:dLbl>
              <c:idx val="3"/>
              <c:layout>
                <c:manualLayout>
                  <c:x val="-4.3213654595147796E-2"/>
                  <c:y val="4.015345992676205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BF40-43AC-BA13-11B77208374E}"/>
                </c:ext>
              </c:extLst>
            </c:dLbl>
            <c:dLbl>
              <c:idx val="4"/>
              <c:layout>
                <c:manualLayout>
                  <c:x val="-4.0882077623302544E-2"/>
                  <c:y val="4.015345992676205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BF40-43AC-BA13-11B77208374E}"/>
                </c:ext>
              </c:extLst>
            </c:dLbl>
            <c:dLbl>
              <c:idx val="5"/>
              <c:layout>
                <c:manualLayout>
                  <c:x val="-4.3544896612968488E-2"/>
                  <c:y val="2.973075780430597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BF40-43AC-BA13-11B77208374E}"/>
                </c:ext>
              </c:extLst>
            </c:dLbl>
            <c:dLbl>
              <c:idx val="6"/>
              <c:layout>
                <c:manualLayout>
                  <c:x val="-4.6317984039680918E-2"/>
                  <c:y val="5.578751311044617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BF40-43AC-BA13-11B77208374E}"/>
                </c:ext>
              </c:extLst>
            </c:dLbl>
            <c:dLbl>
              <c:idx val="7"/>
              <c:layout>
                <c:manualLayout>
                  <c:x val="-6.2956508599955496E-2"/>
                  <c:y val="-2.238275280797443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BF40-43AC-BA13-11B77208374E}"/>
                </c:ext>
              </c:extLst>
            </c:dLbl>
            <c:dLbl>
              <c:idx val="8"/>
              <c:layout>
                <c:manualLayout>
                  <c:x val="-6.6837739230649479E-2"/>
                  <c:y val="3.754778439614803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BF40-43AC-BA13-11B77208374E}"/>
                </c:ext>
              </c:extLst>
            </c:dLbl>
            <c:dLbl>
              <c:idx val="9"/>
              <c:layout>
                <c:manualLayout>
                  <c:x val="-5.3421454918878356E-2"/>
                  <c:y val="-2.498842833858845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7F2-4B4A-AF09-1DEE02AE941E}"/>
                </c:ext>
              </c:extLst>
            </c:dLbl>
            <c:dLbl>
              <c:idx val="11"/>
              <c:spPr>
                <a:noFill/>
                <a:ln>
                  <a:noFill/>
                </a:ln>
                <a:effectLst/>
              </c:spPr>
              <c:txPr>
                <a:bodyPr/>
                <a:lstStyle/>
                <a:p>
                  <a:pPr>
                    <a:defRPr lang="ja-JP" sz="1000">
                      <a:solidFill>
                        <a:srgbClr val="FF0000"/>
                      </a:solidFill>
                    </a:defRPr>
                  </a:pPr>
                  <a:endParaRPr lang="ja-JP"/>
                </a:p>
              </c:txPr>
              <c:dLblPos val="b"/>
              <c:showLegendKey val="0"/>
              <c:showVal val="1"/>
              <c:showCatName val="0"/>
              <c:showSerName val="0"/>
              <c:showPercent val="0"/>
              <c:showBubbleSize val="0"/>
              <c:extLst>
                <c:ext xmlns:c16="http://schemas.microsoft.com/office/drawing/2014/chart" uri="{C3380CC4-5D6E-409C-BE32-E72D297353CC}">
                  <c16:uniqueId val="{00000000-858D-423B-9798-BE0923A962D7}"/>
                </c:ext>
              </c:extLst>
            </c:dLbl>
            <c:dLbl>
              <c:idx val="13"/>
              <c:layout>
                <c:manualLayout>
                  <c:x val="-6.3781010814385905E-2"/>
                  <c:y val="-3.3606648863269015E-2"/>
                </c:manualLayout>
              </c:layout>
              <c:tx>
                <c:rich>
                  <a:bodyPr/>
                  <a:lstStyle/>
                  <a:p>
                    <a:pPr>
                      <a:defRPr lang="ja-JP" sz="1000">
                        <a:solidFill>
                          <a:srgbClr val="FF0000"/>
                        </a:solidFill>
                      </a:defRPr>
                    </a:pPr>
                    <a:fld id="{A2B974D0-FC28-4AD6-9EF3-C0B260273B6D}" type="VALUE">
                      <a:rPr lang="en-US" altLang="ja-JP">
                        <a:solidFill>
                          <a:schemeClr val="tx1"/>
                        </a:solidFill>
                      </a:rPr>
                      <a:pPr>
                        <a:defRPr lang="ja-JP" sz="1000">
                          <a:solidFill>
                            <a:srgbClr val="FF0000"/>
                          </a:solidFill>
                        </a:defRPr>
                      </a:pPr>
                      <a:t>[値]</a:t>
                    </a:fld>
                    <a:endParaRPr lang="ja-JP" altLang="en-US"/>
                  </a:p>
                </c:rich>
              </c:tx>
              <c:spPr>
                <a:noFill/>
                <a:ln>
                  <a:noFill/>
                </a:ln>
                <a:effectLst/>
              </c:spPr>
              <c:dLblPos val="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D062-4CA3-98AA-B87C677B5631}"/>
                </c:ext>
              </c:extLst>
            </c:dLbl>
            <c:dLbl>
              <c:idx val="14"/>
              <c:tx>
                <c:rich>
                  <a:bodyPr/>
                  <a:lstStyle/>
                  <a:p>
                    <a:fld id="{DBE69A01-7D1B-4D6D-9D35-603DE967A7C6}" type="VALUE">
                      <a:rPr lang="en-US" altLang="ja-JP">
                        <a:solidFill>
                          <a:srgbClr val="FF0000"/>
                        </a:solidFill>
                      </a:rPr>
                      <a:pPr/>
                      <a:t>[値]</a:t>
                    </a:fld>
                    <a:endParaRPr lang="ja-JP" altLang="en-US"/>
                  </a:p>
                </c:rich>
              </c:tx>
              <c:dLblPos val="b"/>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3DF4-4016-9288-584BEB02A5B3}"/>
                </c:ext>
              </c:extLst>
            </c:dLbl>
            <c:spPr>
              <a:noFill/>
              <a:ln>
                <a:noFill/>
              </a:ln>
              <a:effectLst/>
            </c:spPr>
            <c:txPr>
              <a:bodyPr/>
              <a:lstStyle/>
              <a:p>
                <a:pPr>
                  <a:defRPr lang="ja-JP" sz="1000"/>
                </a:pPr>
                <a:endParaRPr lang="ja-JP"/>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Sheet1!$A$6:$A$17</c:f>
              <c:strCache>
                <c:ptCount val="12"/>
                <c:pt idx="0">
                  <c:v>平成24年</c:v>
                </c:pt>
                <c:pt idx="1">
                  <c:v>平成25年</c:v>
                </c:pt>
                <c:pt idx="2">
                  <c:v>平成26年</c:v>
                </c:pt>
                <c:pt idx="3">
                  <c:v>平成27年</c:v>
                </c:pt>
                <c:pt idx="4">
                  <c:v>平成28年</c:v>
                </c:pt>
                <c:pt idx="5">
                  <c:v>平成29年</c:v>
                </c:pt>
                <c:pt idx="6">
                  <c:v>平成30年</c:v>
                </c:pt>
                <c:pt idx="7">
                  <c:v>令和元年</c:v>
                </c:pt>
                <c:pt idx="8">
                  <c:v>令和２年</c:v>
                </c:pt>
                <c:pt idx="9">
                  <c:v>令和３年</c:v>
                </c:pt>
                <c:pt idx="10">
                  <c:v>令和４年</c:v>
                </c:pt>
                <c:pt idx="11">
                  <c:v>令和５年</c:v>
                </c:pt>
              </c:strCache>
            </c:strRef>
          </c:cat>
          <c:val>
            <c:numRef>
              <c:f>Sheet1!$D$6:$D$17</c:f>
              <c:numCache>
                <c:formatCode>0.0%</c:formatCode>
                <c:ptCount val="12"/>
                <c:pt idx="0">
                  <c:v>0.14761965702585103</c:v>
                </c:pt>
                <c:pt idx="1">
                  <c:v>0.15616519174041299</c:v>
                </c:pt>
                <c:pt idx="2">
                  <c:v>0.14577119727311461</c:v>
                </c:pt>
                <c:pt idx="3">
                  <c:v>0.12909836065573771</c:v>
                </c:pt>
                <c:pt idx="4">
                  <c:v>0.12466223952370048</c:v>
                </c:pt>
                <c:pt idx="5">
                  <c:v>0.11409056412851</c:v>
                </c:pt>
                <c:pt idx="6">
                  <c:v>0.11739995578156091</c:v>
                </c:pt>
                <c:pt idx="7">
                  <c:v>0.13173723665886397</c:v>
                </c:pt>
                <c:pt idx="8">
                  <c:v>0.10555651822330041</c:v>
                </c:pt>
                <c:pt idx="9">
                  <c:v>0.10123223246893145</c:v>
                </c:pt>
                <c:pt idx="10">
                  <c:v>0.10657285862687695</c:v>
                </c:pt>
                <c:pt idx="11">
                  <c:v>0.112</c:v>
                </c:pt>
              </c:numCache>
            </c:numRef>
          </c:val>
          <c:smooth val="0"/>
          <c:extLst>
            <c:ext xmlns:c16="http://schemas.microsoft.com/office/drawing/2014/chart" uri="{C3380CC4-5D6E-409C-BE32-E72D297353CC}">
              <c16:uniqueId val="{00000015-BF40-43AC-BA13-11B77208374E}"/>
            </c:ext>
          </c:extLst>
        </c:ser>
        <c:ser>
          <c:idx val="3"/>
          <c:order val="3"/>
          <c:tx>
            <c:strRef>
              <c:f>Sheet1!$E$1</c:f>
              <c:strCache>
                <c:ptCount val="1"/>
                <c:pt idx="0">
                  <c:v>全体</c:v>
                </c:pt>
              </c:strCache>
            </c:strRef>
          </c:tx>
          <c:dLbls>
            <c:dLbl>
              <c:idx val="0"/>
              <c:layout>
                <c:manualLayout>
                  <c:x val="-4.7656217895334495E-2"/>
                  <c:y val="-2.712508227369194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6-BF40-43AC-BA13-11B77208374E}"/>
                </c:ext>
              </c:extLst>
            </c:dLbl>
            <c:dLbl>
              <c:idx val="1"/>
              <c:layout>
                <c:manualLayout>
                  <c:x val="-5.3202446518170382E-2"/>
                  <c:y val="-2.19137312124639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7-BF40-43AC-BA13-11B77208374E}"/>
                </c:ext>
              </c:extLst>
            </c:dLbl>
            <c:dLbl>
              <c:idx val="2"/>
              <c:layout>
                <c:manualLayout>
                  <c:x val="-5.2981691290736821E-2"/>
                  <c:y val="-3.233643333492004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8-BF40-43AC-BA13-11B77208374E}"/>
                </c:ext>
              </c:extLst>
            </c:dLbl>
            <c:dLbl>
              <c:idx val="3"/>
              <c:layout>
                <c:manualLayout>
                  <c:x val="-6.6736641633911853E-2"/>
                  <c:y val="-4.797048651860415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9-BF40-43AC-BA13-11B77208374E}"/>
                </c:ext>
              </c:extLst>
            </c:dLbl>
            <c:dLbl>
              <c:idx val="4"/>
              <c:layout>
                <c:manualLayout>
                  <c:x val="-6.9167787729109975E-2"/>
                  <c:y val="-2.892956387146756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D062-4CA3-98AA-B87C677B5631}"/>
                </c:ext>
              </c:extLst>
            </c:dLbl>
            <c:dLbl>
              <c:idx val="7"/>
              <c:layout>
                <c:manualLayout>
                  <c:x val="-5.8075438022260353E-2"/>
                  <c:y val="-2.892956387146756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D062-4CA3-98AA-B87C677B5631}"/>
                </c:ext>
              </c:extLst>
            </c:dLbl>
            <c:dLbl>
              <c:idx val="8"/>
              <c:layout>
                <c:manualLayout>
                  <c:x val="-5.8075438022260249E-2"/>
                  <c:y val="-4.0655103759230656E-2"/>
                </c:manualLayout>
              </c:layout>
              <c:dLblPos val="r"/>
              <c:showLegendKey val="0"/>
              <c:showVal val="1"/>
              <c:showCatName val="0"/>
              <c:showSerName val="0"/>
              <c:showPercent val="0"/>
              <c:showBubbleSize val="0"/>
              <c:extLst>
                <c:ext xmlns:c15="http://schemas.microsoft.com/office/drawing/2012/chart" uri="{CE6537A1-D6FC-4f65-9D91-7224C49458BB}">
                  <c15:layout>
                    <c:manualLayout>
                      <c:w val="8.5646695997343078E-2"/>
                      <c:h val="3.7013723498022968E-2"/>
                    </c:manualLayout>
                  </c15:layout>
                </c:ext>
                <c:ext xmlns:c16="http://schemas.microsoft.com/office/drawing/2014/chart" uri="{C3380CC4-5D6E-409C-BE32-E72D297353CC}">
                  <c16:uniqueId val="{00000006-D062-4CA3-98AA-B87C677B5631}"/>
                </c:ext>
              </c:extLst>
            </c:dLbl>
            <c:dLbl>
              <c:idx val="9"/>
              <c:layout>
                <c:manualLayout>
                  <c:x val="-6.0848525448972679E-2"/>
                  <c:y val="-5.7591994708221836E-2"/>
                </c:manualLayout>
              </c:layout>
              <c:dLblPos val="r"/>
              <c:showLegendKey val="0"/>
              <c:showVal val="1"/>
              <c:showCatName val="0"/>
              <c:showSerName val="0"/>
              <c:showPercent val="0"/>
              <c:showBubbleSize val="0"/>
              <c:extLst>
                <c:ext xmlns:c15="http://schemas.microsoft.com/office/drawing/2012/chart" uri="{CE6537A1-D6FC-4f65-9D91-7224C49458BB}">
                  <c15:layout>
                    <c:manualLayout>
                      <c:w val="8.5646695997343078E-2"/>
                      <c:h val="3.9619399028636988E-2"/>
                    </c:manualLayout>
                  </c15:layout>
                </c:ext>
                <c:ext xmlns:c16="http://schemas.microsoft.com/office/drawing/2014/chart" uri="{C3380CC4-5D6E-409C-BE32-E72D297353CC}">
                  <c16:uniqueId val="{00000007-D062-4CA3-98AA-B87C677B5631}"/>
                </c:ext>
              </c:extLst>
            </c:dLbl>
            <c:dLbl>
              <c:idx val="11"/>
              <c:layout>
                <c:manualLayout>
                  <c:x val="-7.1346954069156435E-3"/>
                  <c:y val="-4.1957941524537669E-2"/>
                </c:manualLayout>
              </c:layout>
              <c:spPr>
                <a:noFill/>
                <a:ln>
                  <a:noFill/>
                </a:ln>
                <a:effectLst/>
              </c:spPr>
              <c:txPr>
                <a:bodyPr/>
                <a:lstStyle/>
                <a:p>
                  <a:pPr>
                    <a:defRPr lang="ja-JP" sz="1000">
                      <a:solidFill>
                        <a:srgbClr val="FF0000"/>
                      </a:solidFill>
                    </a:defRPr>
                  </a:pPr>
                  <a:endParaRPr lang="ja-JP"/>
                </a:p>
              </c:txPr>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9AD-4EFA-A937-BC724874178F}"/>
                </c:ext>
              </c:extLst>
            </c:dLbl>
            <c:dLbl>
              <c:idx val="13"/>
              <c:layout>
                <c:manualLayout>
                  <c:x val="-6.3781010814385905E-2"/>
                  <c:y val="-6.0197670238835807E-2"/>
                </c:manualLayout>
              </c:layout>
              <c:tx>
                <c:rich>
                  <a:bodyPr/>
                  <a:lstStyle/>
                  <a:p>
                    <a:pPr>
                      <a:defRPr lang="ja-JP" sz="1000">
                        <a:solidFill>
                          <a:srgbClr val="FF0000"/>
                        </a:solidFill>
                      </a:defRPr>
                    </a:pPr>
                    <a:fld id="{D8F50E4C-871D-489A-8F48-83D98FFC18CE}" type="VALUE">
                      <a:rPr lang="en-US" altLang="ja-JP">
                        <a:solidFill>
                          <a:schemeClr val="tx1"/>
                        </a:solidFill>
                      </a:rPr>
                      <a:pPr>
                        <a:defRPr lang="ja-JP" sz="1000">
                          <a:solidFill>
                            <a:srgbClr val="FF0000"/>
                          </a:solidFill>
                        </a:defRPr>
                      </a:pPr>
                      <a:t>[値]</a:t>
                    </a:fld>
                    <a:endParaRPr lang="ja-JP" altLang="en-US"/>
                  </a:p>
                </c:rich>
              </c:tx>
              <c:spPr>
                <a:noFill/>
                <a:ln>
                  <a:noFill/>
                </a:ln>
                <a:effectLst/>
              </c:spPr>
              <c:dLblPos val="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D062-4CA3-98AA-B87C677B5631}"/>
                </c:ext>
              </c:extLst>
            </c:dLbl>
            <c:dLbl>
              <c:idx val="14"/>
              <c:layout>
                <c:manualLayout>
                  <c:x val="-8.3192622801373933E-3"/>
                  <c:y val="-3.1535239402081583E-2"/>
                </c:manualLayout>
              </c:layout>
              <c:tx>
                <c:rich>
                  <a:bodyPr/>
                  <a:lstStyle/>
                  <a:p>
                    <a:fld id="{EDF96E4F-D475-42D7-8B9C-AD53859A2346}" type="VALUE">
                      <a:rPr lang="en-US" altLang="ja-JP">
                        <a:solidFill>
                          <a:srgbClr val="FF0000"/>
                        </a:solidFill>
                      </a:rPr>
                      <a:pPr/>
                      <a:t>[値]</a:t>
                    </a:fld>
                    <a:endParaRPr lang="ja-JP" altLang="en-US"/>
                  </a:p>
                </c:rich>
              </c:tx>
              <c:dLblPos val="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3DF4-4016-9288-584BEB02A5B3}"/>
                </c:ext>
              </c:extLst>
            </c:dLbl>
            <c:spPr>
              <a:noFill/>
              <a:ln>
                <a:noFill/>
              </a:ln>
              <a:effectLst/>
            </c:spPr>
            <c:txPr>
              <a:bodyPr/>
              <a:lstStyle/>
              <a:p>
                <a:pPr>
                  <a:defRPr lang="ja-JP" sz="1000"/>
                </a:pPr>
                <a:endParaRPr lang="ja-JP"/>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Sheet1!$A$6:$A$17</c:f>
              <c:strCache>
                <c:ptCount val="12"/>
                <c:pt idx="0">
                  <c:v>平成24年</c:v>
                </c:pt>
                <c:pt idx="1">
                  <c:v>平成25年</c:v>
                </c:pt>
                <c:pt idx="2">
                  <c:v>平成26年</c:v>
                </c:pt>
                <c:pt idx="3">
                  <c:v>平成27年</c:v>
                </c:pt>
                <c:pt idx="4">
                  <c:v>平成28年</c:v>
                </c:pt>
                <c:pt idx="5">
                  <c:v>平成29年</c:v>
                </c:pt>
                <c:pt idx="6">
                  <c:v>平成30年</c:v>
                </c:pt>
                <c:pt idx="7">
                  <c:v>令和元年</c:v>
                </c:pt>
                <c:pt idx="8">
                  <c:v>令和２年</c:v>
                </c:pt>
                <c:pt idx="9">
                  <c:v>令和３年</c:v>
                </c:pt>
                <c:pt idx="10">
                  <c:v>令和４年</c:v>
                </c:pt>
                <c:pt idx="11">
                  <c:v>令和５年</c:v>
                </c:pt>
              </c:strCache>
            </c:strRef>
          </c:cat>
          <c:val>
            <c:numRef>
              <c:f>Sheet1!$E$6:$E$17</c:f>
              <c:numCache>
                <c:formatCode>0.0%</c:formatCode>
                <c:ptCount val="12"/>
                <c:pt idx="0">
                  <c:v>0.26220651693792257</c:v>
                </c:pt>
                <c:pt idx="1">
                  <c:v>0.2837646124162978</c:v>
                </c:pt>
                <c:pt idx="2">
                  <c:v>0.26714942753694099</c:v>
                </c:pt>
                <c:pt idx="3">
                  <c:v>0.25672040117943312</c:v>
                </c:pt>
                <c:pt idx="4">
                  <c:v>0.26395750746939017</c:v>
                </c:pt>
                <c:pt idx="5">
                  <c:v>0.26509875352691198</c:v>
                </c:pt>
                <c:pt idx="6">
                  <c:v>0.27556457401579149</c:v>
                </c:pt>
                <c:pt idx="7">
                  <c:v>0.29333279803008405</c:v>
                </c:pt>
                <c:pt idx="8">
                  <c:v>0.25841635057591039</c:v>
                </c:pt>
                <c:pt idx="9">
                  <c:v>0.27035912999494183</c:v>
                </c:pt>
                <c:pt idx="10">
                  <c:v>0.28016929906059668</c:v>
                </c:pt>
                <c:pt idx="11">
                  <c:v>0.27800000000000002</c:v>
                </c:pt>
              </c:numCache>
            </c:numRef>
          </c:val>
          <c:smooth val="0"/>
          <c:extLst>
            <c:ext xmlns:c16="http://schemas.microsoft.com/office/drawing/2014/chart" uri="{C3380CC4-5D6E-409C-BE32-E72D297353CC}">
              <c16:uniqueId val="{0000001A-BF40-43AC-BA13-11B77208374E}"/>
            </c:ext>
          </c:extLst>
        </c:ser>
        <c:dLbls>
          <c:showLegendKey val="0"/>
          <c:showVal val="0"/>
          <c:showCatName val="0"/>
          <c:showSerName val="0"/>
          <c:showPercent val="0"/>
          <c:showBubbleSize val="0"/>
        </c:dLbls>
        <c:marker val="1"/>
        <c:smooth val="0"/>
        <c:axId val="241522176"/>
        <c:axId val="241523712"/>
      </c:lineChart>
      <c:catAx>
        <c:axId val="241522176"/>
        <c:scaling>
          <c:orientation val="minMax"/>
        </c:scaling>
        <c:delete val="0"/>
        <c:axPos val="b"/>
        <c:numFmt formatCode="General" sourceLinked="0"/>
        <c:majorTickMark val="out"/>
        <c:minorTickMark val="none"/>
        <c:tickLblPos val="nextTo"/>
        <c:txPr>
          <a:bodyPr/>
          <a:lstStyle/>
          <a:p>
            <a:pPr>
              <a:defRPr lang="ja-JP" sz="1100"/>
            </a:pPr>
            <a:endParaRPr lang="ja-JP"/>
          </a:p>
        </c:txPr>
        <c:crossAx val="241523712"/>
        <c:crosses val="autoZero"/>
        <c:auto val="1"/>
        <c:lblAlgn val="ctr"/>
        <c:lblOffset val="100"/>
        <c:noMultiLvlLbl val="0"/>
      </c:catAx>
      <c:valAx>
        <c:axId val="241523712"/>
        <c:scaling>
          <c:orientation val="minMax"/>
        </c:scaling>
        <c:delete val="0"/>
        <c:axPos val="l"/>
        <c:majorGridlines/>
        <c:numFmt formatCode="0.0%" sourceLinked="1"/>
        <c:majorTickMark val="out"/>
        <c:minorTickMark val="none"/>
        <c:tickLblPos val="nextTo"/>
        <c:txPr>
          <a:bodyPr/>
          <a:lstStyle/>
          <a:p>
            <a:pPr>
              <a:defRPr lang="ja-JP" sz="800"/>
            </a:pPr>
            <a:endParaRPr lang="ja-JP"/>
          </a:p>
        </c:txPr>
        <c:crossAx val="241522176"/>
        <c:crosses val="autoZero"/>
        <c:crossBetween val="between"/>
      </c:valAx>
    </c:plotArea>
    <c:legend>
      <c:legendPos val="b"/>
      <c:layout>
        <c:manualLayout>
          <c:xMode val="edge"/>
          <c:yMode val="edge"/>
          <c:x val="0"/>
          <c:y val="0.92018282404345031"/>
          <c:w val="0.96531173323859709"/>
          <c:h val="7.9817175956549649E-2"/>
        </c:manualLayout>
      </c:layout>
      <c:overlay val="0"/>
      <c:txPr>
        <a:bodyPr/>
        <a:lstStyle/>
        <a:p>
          <a:pPr>
            <a:defRPr lang="ja-JP" sz="1100"/>
          </a:pPr>
          <a:endParaRPr lang="ja-JP"/>
        </a:p>
      </c:txPr>
    </c:legend>
    <c:plotVisOnly val="1"/>
    <c:dispBlanksAs val="gap"/>
    <c:showDLblsOverMax val="0"/>
  </c:chart>
  <c:txPr>
    <a:bodyPr/>
    <a:lstStyle/>
    <a:p>
      <a:pPr>
        <a:defRPr sz="1800"/>
      </a:pPr>
      <a:endParaRPr lang="ja-JP"/>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7139444211723303E-2"/>
          <c:y val="1.6453784000663614E-2"/>
          <c:w val="0.91435306400303717"/>
          <c:h val="0.87981011727360747"/>
        </c:manualLayout>
      </c:layout>
      <c:barChart>
        <c:barDir val="col"/>
        <c:grouping val="clustered"/>
        <c:varyColors val="0"/>
        <c:ser>
          <c:idx val="0"/>
          <c:order val="0"/>
          <c:invertIfNegative val="0"/>
          <c:dLbls>
            <c:spPr>
              <a:noFill/>
              <a:ln>
                <a:noFill/>
              </a:ln>
              <a:effectLst/>
            </c:spPr>
            <c:txPr>
              <a:bodyPr/>
              <a:lstStyle/>
              <a:p>
                <a:pPr>
                  <a:defRPr lang="ja-JP" sz="1200"/>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Sheet1!$A$2:$A$48</c:f>
              <c:strCache>
                <c:ptCount val="47"/>
                <c:pt idx="0">
                  <c:v>北海道</c:v>
                </c:pt>
                <c:pt idx="1">
                  <c:v>青森県</c:v>
                </c:pt>
                <c:pt idx="2">
                  <c:v>岩手県</c:v>
                </c:pt>
                <c:pt idx="3">
                  <c:v>宮城県</c:v>
                </c:pt>
                <c:pt idx="4">
                  <c:v>秋田県</c:v>
                </c:pt>
                <c:pt idx="5">
                  <c:v>山形県</c:v>
                </c:pt>
                <c:pt idx="6">
                  <c:v>福島県</c:v>
                </c:pt>
                <c:pt idx="7">
                  <c:v>茨城県</c:v>
                </c:pt>
                <c:pt idx="8">
                  <c:v>栃木県</c:v>
                </c:pt>
                <c:pt idx="9">
                  <c:v>群馬県</c:v>
                </c:pt>
                <c:pt idx="10">
                  <c:v>埼玉県</c:v>
                </c:pt>
                <c:pt idx="11">
                  <c:v>千葉県</c:v>
                </c:pt>
                <c:pt idx="12">
                  <c:v>東京都</c:v>
                </c:pt>
                <c:pt idx="13">
                  <c:v>神奈川県</c:v>
                </c:pt>
                <c:pt idx="14">
                  <c:v>新潟県</c:v>
                </c:pt>
                <c:pt idx="15">
                  <c:v>富山県</c:v>
                </c:pt>
                <c:pt idx="16">
                  <c:v>石川県</c:v>
                </c:pt>
                <c:pt idx="17">
                  <c:v>福井県</c:v>
                </c:pt>
                <c:pt idx="18">
                  <c:v>山梨県</c:v>
                </c:pt>
                <c:pt idx="19">
                  <c:v>長野県</c:v>
                </c:pt>
                <c:pt idx="20">
                  <c:v>岐阜県</c:v>
                </c:pt>
                <c:pt idx="21">
                  <c:v>静岡県</c:v>
                </c:pt>
                <c:pt idx="22">
                  <c:v>愛知県</c:v>
                </c:pt>
                <c:pt idx="23">
                  <c:v>三重県</c:v>
                </c:pt>
                <c:pt idx="24">
                  <c:v>滋賀県</c:v>
                </c:pt>
                <c:pt idx="25">
                  <c:v>京都府</c:v>
                </c:pt>
                <c:pt idx="26">
                  <c:v>大阪府</c:v>
                </c:pt>
                <c:pt idx="27">
                  <c:v>兵庫県</c:v>
                </c:pt>
                <c:pt idx="28">
                  <c:v>奈良県</c:v>
                </c:pt>
                <c:pt idx="29">
                  <c:v>和歌山県</c:v>
                </c:pt>
                <c:pt idx="30">
                  <c:v>鳥取県</c:v>
                </c:pt>
                <c:pt idx="31">
                  <c:v>島根県</c:v>
                </c:pt>
                <c:pt idx="32">
                  <c:v>岡山県</c:v>
                </c:pt>
                <c:pt idx="33">
                  <c:v>広島県</c:v>
                </c:pt>
                <c:pt idx="34">
                  <c:v>山口県</c:v>
                </c:pt>
                <c:pt idx="35">
                  <c:v>徳島県</c:v>
                </c:pt>
                <c:pt idx="36">
                  <c:v>香川県</c:v>
                </c:pt>
                <c:pt idx="37">
                  <c:v>愛媛県</c:v>
                </c:pt>
                <c:pt idx="38">
                  <c:v>高知県</c:v>
                </c:pt>
                <c:pt idx="39">
                  <c:v>福岡県</c:v>
                </c:pt>
                <c:pt idx="40">
                  <c:v>佐賀県</c:v>
                </c:pt>
                <c:pt idx="41">
                  <c:v>長崎県</c:v>
                </c:pt>
                <c:pt idx="42">
                  <c:v>熊本県</c:v>
                </c:pt>
                <c:pt idx="43">
                  <c:v>大分県</c:v>
                </c:pt>
                <c:pt idx="44">
                  <c:v>宮崎県</c:v>
                </c:pt>
                <c:pt idx="45">
                  <c:v>鹿児島県</c:v>
                </c:pt>
                <c:pt idx="46">
                  <c:v>沖縄県</c:v>
                </c:pt>
              </c:strCache>
            </c:strRef>
          </c:cat>
          <c:val>
            <c:numRef>
              <c:f>Sheet1!$B$2:$B$48</c:f>
              <c:numCache>
                <c:formatCode>General</c:formatCode>
                <c:ptCount val="47"/>
                <c:pt idx="0">
                  <c:v>67</c:v>
                </c:pt>
                <c:pt idx="1">
                  <c:v>10</c:v>
                </c:pt>
                <c:pt idx="2">
                  <c:v>14</c:v>
                </c:pt>
                <c:pt idx="3">
                  <c:v>35</c:v>
                </c:pt>
                <c:pt idx="4">
                  <c:v>3</c:v>
                </c:pt>
                <c:pt idx="5">
                  <c:v>11</c:v>
                </c:pt>
                <c:pt idx="6">
                  <c:v>18</c:v>
                </c:pt>
                <c:pt idx="7">
                  <c:v>22</c:v>
                </c:pt>
                <c:pt idx="8">
                  <c:v>17</c:v>
                </c:pt>
                <c:pt idx="9">
                  <c:v>17</c:v>
                </c:pt>
                <c:pt idx="10">
                  <c:v>114</c:v>
                </c:pt>
                <c:pt idx="11">
                  <c:v>106</c:v>
                </c:pt>
                <c:pt idx="12">
                  <c:v>239</c:v>
                </c:pt>
                <c:pt idx="13">
                  <c:v>150</c:v>
                </c:pt>
                <c:pt idx="14">
                  <c:v>50</c:v>
                </c:pt>
                <c:pt idx="15">
                  <c:v>6</c:v>
                </c:pt>
                <c:pt idx="16">
                  <c:v>10</c:v>
                </c:pt>
                <c:pt idx="17">
                  <c:v>6</c:v>
                </c:pt>
                <c:pt idx="18">
                  <c:v>12</c:v>
                </c:pt>
                <c:pt idx="19">
                  <c:v>23</c:v>
                </c:pt>
                <c:pt idx="20">
                  <c:v>11</c:v>
                </c:pt>
                <c:pt idx="21">
                  <c:v>46</c:v>
                </c:pt>
                <c:pt idx="22">
                  <c:v>105</c:v>
                </c:pt>
                <c:pt idx="23">
                  <c:v>15</c:v>
                </c:pt>
                <c:pt idx="24">
                  <c:v>20</c:v>
                </c:pt>
                <c:pt idx="25">
                  <c:v>28</c:v>
                </c:pt>
                <c:pt idx="26">
                  <c:v>161</c:v>
                </c:pt>
                <c:pt idx="27">
                  <c:v>51</c:v>
                </c:pt>
                <c:pt idx="28">
                  <c:v>15</c:v>
                </c:pt>
                <c:pt idx="29">
                  <c:v>10</c:v>
                </c:pt>
                <c:pt idx="30">
                  <c:v>3</c:v>
                </c:pt>
                <c:pt idx="31">
                  <c:v>9</c:v>
                </c:pt>
                <c:pt idx="32">
                  <c:v>30</c:v>
                </c:pt>
                <c:pt idx="33">
                  <c:v>35</c:v>
                </c:pt>
                <c:pt idx="34">
                  <c:v>14</c:v>
                </c:pt>
                <c:pt idx="35">
                  <c:v>11</c:v>
                </c:pt>
                <c:pt idx="36">
                  <c:v>7</c:v>
                </c:pt>
                <c:pt idx="37">
                  <c:v>17</c:v>
                </c:pt>
                <c:pt idx="38">
                  <c:v>8</c:v>
                </c:pt>
                <c:pt idx="39">
                  <c:v>78</c:v>
                </c:pt>
                <c:pt idx="40">
                  <c:v>4</c:v>
                </c:pt>
                <c:pt idx="41">
                  <c:v>6</c:v>
                </c:pt>
                <c:pt idx="42">
                  <c:v>21</c:v>
                </c:pt>
                <c:pt idx="43">
                  <c:v>13</c:v>
                </c:pt>
                <c:pt idx="44">
                  <c:v>21</c:v>
                </c:pt>
                <c:pt idx="45">
                  <c:v>11</c:v>
                </c:pt>
                <c:pt idx="46">
                  <c:v>16</c:v>
                </c:pt>
              </c:numCache>
            </c:numRef>
          </c:val>
          <c:extLst>
            <c:ext xmlns:c16="http://schemas.microsoft.com/office/drawing/2014/chart" uri="{C3380CC4-5D6E-409C-BE32-E72D297353CC}">
              <c16:uniqueId val="{00000000-6D54-452D-B172-2ABE4AD1D59D}"/>
            </c:ext>
          </c:extLst>
        </c:ser>
        <c:dLbls>
          <c:showLegendKey val="0"/>
          <c:showVal val="0"/>
          <c:showCatName val="0"/>
          <c:showSerName val="0"/>
          <c:showPercent val="0"/>
          <c:showBubbleSize val="0"/>
        </c:dLbls>
        <c:gapWidth val="150"/>
        <c:axId val="245382144"/>
        <c:axId val="245383936"/>
      </c:barChart>
      <c:catAx>
        <c:axId val="245382144"/>
        <c:scaling>
          <c:orientation val="minMax"/>
        </c:scaling>
        <c:delete val="0"/>
        <c:axPos val="b"/>
        <c:numFmt formatCode="General" sourceLinked="1"/>
        <c:majorTickMark val="out"/>
        <c:minorTickMark val="none"/>
        <c:tickLblPos val="nextTo"/>
        <c:txPr>
          <a:bodyPr rot="0" vert="eaVert"/>
          <a:lstStyle/>
          <a:p>
            <a:pPr>
              <a:defRPr lang="ja-JP" sz="1200"/>
            </a:pPr>
            <a:endParaRPr lang="ja-JP"/>
          </a:p>
        </c:txPr>
        <c:crossAx val="245383936"/>
        <c:crosses val="autoZero"/>
        <c:auto val="1"/>
        <c:lblAlgn val="ctr"/>
        <c:lblOffset val="100"/>
        <c:noMultiLvlLbl val="0"/>
      </c:catAx>
      <c:valAx>
        <c:axId val="245383936"/>
        <c:scaling>
          <c:orientation val="minMax"/>
        </c:scaling>
        <c:delete val="0"/>
        <c:axPos val="l"/>
        <c:majorGridlines/>
        <c:numFmt formatCode="General" sourceLinked="1"/>
        <c:majorTickMark val="out"/>
        <c:minorTickMark val="none"/>
        <c:tickLblPos val="nextTo"/>
        <c:txPr>
          <a:bodyPr/>
          <a:lstStyle/>
          <a:p>
            <a:pPr>
              <a:defRPr lang="ja-JP" sz="1200"/>
            </a:pPr>
            <a:endParaRPr lang="ja-JP"/>
          </a:p>
        </c:txPr>
        <c:crossAx val="245382144"/>
        <c:crosses val="autoZero"/>
        <c:crossBetween val="between"/>
      </c:valAx>
    </c:plotArea>
    <c:plotVisOnly val="1"/>
    <c:dispBlanksAs val="gap"/>
    <c:showDLblsOverMax val="0"/>
  </c:chart>
  <c:txPr>
    <a:bodyPr/>
    <a:lstStyle/>
    <a:p>
      <a:pPr>
        <a:defRPr sz="1800"/>
      </a:pPr>
      <a:endParaRPr lang="ja-JP"/>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4328796960081483"/>
          <c:y val="3.6701022757098647E-2"/>
          <c:w val="0.80497073686684684"/>
          <c:h val="0.74110519434447708"/>
        </c:manualLayout>
      </c:layout>
      <c:barChart>
        <c:barDir val="col"/>
        <c:grouping val="clustered"/>
        <c:varyColors val="0"/>
        <c:ser>
          <c:idx val="0"/>
          <c:order val="0"/>
          <c:spPr>
            <a:solidFill>
              <a:schemeClr val="tx2">
                <a:lumMod val="40000"/>
                <a:lumOff val="60000"/>
              </a:schemeClr>
            </a:solidFill>
          </c:spPr>
          <c:invertIfNegative val="0"/>
          <c:dLbls>
            <c:spPr>
              <a:noFill/>
              <a:ln>
                <a:noFill/>
              </a:ln>
              <a:effectLst/>
            </c:spPr>
            <c:txPr>
              <a:bodyPr/>
              <a:lstStyle/>
              <a:p>
                <a:pPr>
                  <a:defRPr lang="ja-JP" sz="800"/>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'利用者数（更新中）'!$B$14:$B$18</c:f>
              <c:strCache>
                <c:ptCount val="5"/>
                <c:pt idx="0">
                  <c:v>令和元年度</c:v>
                </c:pt>
                <c:pt idx="1">
                  <c:v>令和２年度</c:v>
                </c:pt>
                <c:pt idx="2">
                  <c:v>令和３年度</c:v>
                </c:pt>
                <c:pt idx="3">
                  <c:v>令和４年度</c:v>
                </c:pt>
                <c:pt idx="4">
                  <c:v>令和５年度</c:v>
                </c:pt>
              </c:strCache>
            </c:strRef>
          </c:cat>
          <c:val>
            <c:numRef>
              <c:f>'利用者数（更新中）'!$C$14:$C$18</c:f>
              <c:numCache>
                <c:formatCode>#,##0_);[Red]\(#,##0\)</c:formatCode>
                <c:ptCount val="5"/>
                <c:pt idx="0">
                  <c:v>33548</c:v>
                </c:pt>
                <c:pt idx="1">
                  <c:v>35066</c:v>
                </c:pt>
                <c:pt idx="2">
                  <c:v>34836</c:v>
                </c:pt>
                <c:pt idx="3">
                  <c:v>35681</c:v>
                </c:pt>
                <c:pt idx="4">
                  <c:v>36275</c:v>
                </c:pt>
              </c:numCache>
            </c:numRef>
          </c:val>
          <c:extLst>
            <c:ext xmlns:c16="http://schemas.microsoft.com/office/drawing/2014/chart" uri="{C3380CC4-5D6E-409C-BE32-E72D297353CC}">
              <c16:uniqueId val="{00000000-923E-42B7-902E-BB8B31C668D5}"/>
            </c:ext>
          </c:extLst>
        </c:ser>
        <c:dLbls>
          <c:showLegendKey val="0"/>
          <c:showVal val="0"/>
          <c:showCatName val="0"/>
          <c:showSerName val="0"/>
          <c:showPercent val="0"/>
          <c:showBubbleSize val="0"/>
        </c:dLbls>
        <c:gapWidth val="150"/>
        <c:axId val="115503872"/>
        <c:axId val="115505408"/>
      </c:barChart>
      <c:catAx>
        <c:axId val="115503872"/>
        <c:scaling>
          <c:orientation val="minMax"/>
        </c:scaling>
        <c:delete val="0"/>
        <c:axPos val="b"/>
        <c:numFmt formatCode="[$-411]ggge&quot;年&quot;m&quot;月&quot;d&quot;日&quot;;@" sourceLinked="0"/>
        <c:majorTickMark val="out"/>
        <c:minorTickMark val="none"/>
        <c:tickLblPos val="nextTo"/>
        <c:txPr>
          <a:bodyPr/>
          <a:lstStyle/>
          <a:p>
            <a:pPr>
              <a:defRPr lang="ja-JP"/>
            </a:pPr>
            <a:endParaRPr lang="ja-JP"/>
          </a:p>
        </c:txPr>
        <c:crossAx val="115505408"/>
        <c:crosses val="autoZero"/>
        <c:auto val="1"/>
        <c:lblAlgn val="ctr"/>
        <c:lblOffset val="100"/>
        <c:noMultiLvlLbl val="0"/>
      </c:catAx>
      <c:valAx>
        <c:axId val="115505408"/>
        <c:scaling>
          <c:orientation val="minMax"/>
          <c:max val="40000"/>
          <c:min val="0"/>
        </c:scaling>
        <c:delete val="0"/>
        <c:axPos val="l"/>
        <c:majorGridlines/>
        <c:numFmt formatCode="#,##0_);[Red]\(#,##0\)" sourceLinked="0"/>
        <c:majorTickMark val="out"/>
        <c:minorTickMark val="none"/>
        <c:tickLblPos val="nextTo"/>
        <c:txPr>
          <a:bodyPr/>
          <a:lstStyle/>
          <a:p>
            <a:pPr>
              <a:defRPr lang="ja-JP" sz="800"/>
            </a:pPr>
            <a:endParaRPr lang="ja-JP"/>
          </a:p>
        </c:txPr>
        <c:crossAx val="115503872"/>
        <c:crosses val="autoZero"/>
        <c:crossBetween val="between"/>
      </c:valAx>
    </c:plotArea>
    <c:plotVisOnly val="1"/>
    <c:dispBlanksAs val="gap"/>
    <c:showDLblsOverMax val="0"/>
  </c:chart>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8495562506017996"/>
          <c:y val="2.4954739414113334E-2"/>
          <c:w val="0.81123485227301018"/>
          <c:h val="0.76250171525447741"/>
        </c:manualLayout>
      </c:layout>
      <c:barChart>
        <c:barDir val="col"/>
        <c:grouping val="clustered"/>
        <c:varyColors val="0"/>
        <c:ser>
          <c:idx val="0"/>
          <c:order val="0"/>
          <c:spPr>
            <a:solidFill>
              <a:schemeClr val="tx2">
                <a:lumMod val="40000"/>
                <a:lumOff val="60000"/>
              </a:schemeClr>
            </a:solidFill>
          </c:spPr>
          <c:invertIfNegative val="0"/>
          <c:dLbls>
            <c:spPr>
              <a:noFill/>
              <a:ln>
                <a:noFill/>
              </a:ln>
              <a:effectLst/>
            </c:spPr>
            <c:txPr>
              <a:bodyPr wrap="square" lIns="38100" tIns="19050" rIns="38100" bIns="19050" anchor="ctr">
                <a:spAutoFit/>
              </a:bodyPr>
              <a:lstStyle/>
              <a:p>
                <a:pPr>
                  <a:defRPr lang="ja-JP"/>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'事業所数（更新済）'!$B$16:$B$20</c:f>
              <c:strCache>
                <c:ptCount val="5"/>
                <c:pt idx="0">
                  <c:v>令和元年度</c:v>
                </c:pt>
                <c:pt idx="1">
                  <c:v>令和２年度</c:v>
                </c:pt>
                <c:pt idx="2">
                  <c:v>令和３年度</c:v>
                </c:pt>
                <c:pt idx="3">
                  <c:v>令和４年度</c:v>
                </c:pt>
                <c:pt idx="4">
                  <c:v>令和５年度</c:v>
                </c:pt>
              </c:strCache>
            </c:strRef>
          </c:cat>
          <c:val>
            <c:numRef>
              <c:f>'事業所数（更新済）'!$C$16:$C$20</c:f>
              <c:numCache>
                <c:formatCode>#,##0_);[Red]\(#,##0\)</c:formatCode>
                <c:ptCount val="5"/>
                <c:pt idx="0">
                  <c:v>3090</c:v>
                </c:pt>
                <c:pt idx="1">
                  <c:v>3030</c:v>
                </c:pt>
                <c:pt idx="2">
                  <c:v>3056</c:v>
                </c:pt>
                <c:pt idx="3">
                  <c:v>2972</c:v>
                </c:pt>
                <c:pt idx="4">
                  <c:v>2899</c:v>
                </c:pt>
              </c:numCache>
            </c:numRef>
          </c:val>
          <c:extLst>
            <c:ext xmlns:c16="http://schemas.microsoft.com/office/drawing/2014/chart" uri="{C3380CC4-5D6E-409C-BE32-E72D297353CC}">
              <c16:uniqueId val="{00000000-422D-4109-9ED1-CDCA2AB38C29}"/>
            </c:ext>
          </c:extLst>
        </c:ser>
        <c:dLbls>
          <c:dLblPos val="outEnd"/>
          <c:showLegendKey val="0"/>
          <c:showVal val="1"/>
          <c:showCatName val="0"/>
          <c:showSerName val="0"/>
          <c:showPercent val="0"/>
          <c:showBubbleSize val="0"/>
        </c:dLbls>
        <c:gapWidth val="150"/>
        <c:axId val="113929216"/>
        <c:axId val="113935104"/>
      </c:barChart>
      <c:catAx>
        <c:axId val="113929216"/>
        <c:scaling>
          <c:orientation val="minMax"/>
        </c:scaling>
        <c:delete val="0"/>
        <c:axPos val="b"/>
        <c:numFmt formatCode="General" sourceLinked="0"/>
        <c:majorTickMark val="out"/>
        <c:minorTickMark val="none"/>
        <c:tickLblPos val="nextTo"/>
        <c:txPr>
          <a:bodyPr/>
          <a:lstStyle/>
          <a:p>
            <a:pPr>
              <a:defRPr lang="ja-JP"/>
            </a:pPr>
            <a:endParaRPr lang="ja-JP"/>
          </a:p>
        </c:txPr>
        <c:crossAx val="113935104"/>
        <c:crosses val="autoZero"/>
        <c:auto val="1"/>
        <c:lblAlgn val="ctr"/>
        <c:lblOffset val="100"/>
        <c:noMultiLvlLbl val="0"/>
      </c:catAx>
      <c:valAx>
        <c:axId val="113935104"/>
        <c:scaling>
          <c:orientation val="minMax"/>
          <c:max val="4000"/>
          <c:min val="0"/>
        </c:scaling>
        <c:delete val="0"/>
        <c:axPos val="l"/>
        <c:majorGridlines/>
        <c:numFmt formatCode="#,##0_);[Red]\(#,##0\)" sourceLinked="1"/>
        <c:majorTickMark val="out"/>
        <c:minorTickMark val="none"/>
        <c:tickLblPos val="nextTo"/>
        <c:txPr>
          <a:bodyPr/>
          <a:lstStyle/>
          <a:p>
            <a:pPr>
              <a:defRPr lang="ja-JP"/>
            </a:pPr>
            <a:endParaRPr lang="ja-JP"/>
          </a:p>
        </c:txPr>
        <c:crossAx val="113929216"/>
        <c:crosses val="autoZero"/>
        <c:crossBetween val="between"/>
      </c:valAx>
    </c:plotArea>
    <c:plotVisOnly val="1"/>
    <c:dispBlanksAs val="gap"/>
    <c:showDLblsOverMax val="0"/>
  </c:chart>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spPr>
            <a:solidFill>
              <a:schemeClr val="tx2">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lang="ja-JP" sz="800" b="0" i="0" u="none" strike="noStrike" kern="1200" baseline="0">
                    <a:solidFill>
                      <a:schemeClr val="tx1"/>
                    </a:solidFill>
                    <a:latin typeface="+mn-lt"/>
                    <a:ea typeface="+mn-ea"/>
                    <a:cs typeface="+mn-cs"/>
                  </a:defRPr>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'費用額（更新済）'!$B$14:$B$18</c:f>
              <c:strCache>
                <c:ptCount val="5"/>
                <c:pt idx="0">
                  <c:v>令和元年度</c:v>
                </c:pt>
                <c:pt idx="1">
                  <c:v>令和２年度</c:v>
                </c:pt>
                <c:pt idx="2">
                  <c:v>令和３年度</c:v>
                </c:pt>
                <c:pt idx="3">
                  <c:v>令和４年度</c:v>
                </c:pt>
                <c:pt idx="4">
                  <c:v>令和５年度</c:v>
                </c:pt>
              </c:strCache>
            </c:strRef>
          </c:cat>
          <c:val>
            <c:numRef>
              <c:f>'費用額（更新済）'!$C$14:$C$18</c:f>
              <c:numCache>
                <c:formatCode>#,##0_);[Red]\(#,##0\)</c:formatCode>
                <c:ptCount val="5"/>
                <c:pt idx="0">
                  <c:v>65142874000</c:v>
                </c:pt>
                <c:pt idx="1">
                  <c:v>71712759000</c:v>
                </c:pt>
                <c:pt idx="2">
                  <c:v>73202917000</c:v>
                </c:pt>
                <c:pt idx="3">
                  <c:v>75893070000</c:v>
                </c:pt>
                <c:pt idx="4">
                  <c:v>80046933000</c:v>
                </c:pt>
              </c:numCache>
            </c:numRef>
          </c:val>
          <c:extLst>
            <c:ext xmlns:c16="http://schemas.microsoft.com/office/drawing/2014/chart" uri="{C3380CC4-5D6E-409C-BE32-E72D297353CC}">
              <c16:uniqueId val="{00000000-DEC7-416E-B63A-F64776E660F8}"/>
            </c:ext>
          </c:extLst>
        </c:ser>
        <c:dLbls>
          <c:showLegendKey val="0"/>
          <c:showVal val="0"/>
          <c:showCatName val="0"/>
          <c:showSerName val="0"/>
          <c:showPercent val="0"/>
          <c:showBubbleSize val="0"/>
        </c:dLbls>
        <c:gapWidth val="150"/>
        <c:axId val="84109568"/>
        <c:axId val="88145920"/>
      </c:barChart>
      <c:catAx>
        <c:axId val="84109568"/>
        <c:scaling>
          <c:orientation val="minMax"/>
        </c:scaling>
        <c:delete val="0"/>
        <c:axPos val="b"/>
        <c:numFmt formatCode="[$-411]ggge&quot;年&quot;m&quot;月&quot;d&quot;日&quot;;@" sourceLinked="0"/>
        <c:majorTickMark val="out"/>
        <c:minorTickMark val="none"/>
        <c:tickLblPos val="nextTo"/>
        <c:spPr>
          <a:noFill/>
          <a:ln w="9525" cap="flat" cmpd="sng" algn="ctr">
            <a:solidFill>
              <a:schemeClr val="tx1">
                <a:tint val="75000"/>
                <a:shade val="95000"/>
                <a:satMod val="105000"/>
              </a:schemeClr>
            </a:solidFill>
            <a:prstDash val="solid"/>
            <a:round/>
          </a:ln>
          <a:effectLst/>
        </c:spPr>
        <c:txPr>
          <a:bodyPr rot="-60000000" spcFirstLastPara="1" vertOverflow="ellipsis" vert="horz" wrap="square" anchor="ctr" anchorCtr="1"/>
          <a:lstStyle/>
          <a:p>
            <a:pPr>
              <a:defRPr lang="ja-JP" sz="1000" b="0" i="0" u="none" strike="noStrike" kern="1200" baseline="0">
                <a:solidFill>
                  <a:schemeClr val="tx1"/>
                </a:solidFill>
                <a:latin typeface="+mn-lt"/>
                <a:ea typeface="+mn-ea"/>
                <a:cs typeface="+mn-cs"/>
              </a:defRPr>
            </a:pPr>
            <a:endParaRPr lang="ja-JP"/>
          </a:p>
        </c:txPr>
        <c:crossAx val="88145920"/>
        <c:crosses val="autoZero"/>
        <c:auto val="1"/>
        <c:lblAlgn val="ctr"/>
        <c:lblOffset val="100"/>
        <c:noMultiLvlLbl val="0"/>
      </c:catAx>
      <c:valAx>
        <c:axId val="88145920"/>
        <c:scaling>
          <c:orientation val="minMax"/>
          <c:min val="0"/>
        </c:scaling>
        <c:delete val="0"/>
        <c:axPos val="l"/>
        <c:majorGridlines>
          <c:spPr>
            <a:ln w="9525" cap="flat" cmpd="sng" algn="ctr">
              <a:solidFill>
                <a:schemeClr val="tx1">
                  <a:tint val="75000"/>
                  <a:shade val="95000"/>
                  <a:satMod val="105000"/>
                </a:schemeClr>
              </a:solidFill>
              <a:prstDash val="solid"/>
              <a:round/>
            </a:ln>
            <a:effectLst/>
          </c:spPr>
        </c:majorGridlines>
        <c:numFmt formatCode="#,##0_);[Red]\(#,##0\)" sourceLinked="0"/>
        <c:majorTickMark val="out"/>
        <c:minorTickMark val="none"/>
        <c:tickLblPos val="nextTo"/>
        <c:spPr>
          <a:noFill/>
          <a:ln w="9525" cap="flat" cmpd="sng" algn="ctr">
            <a:solidFill>
              <a:schemeClr val="tx1">
                <a:tint val="75000"/>
                <a:shade val="95000"/>
                <a:satMod val="105000"/>
              </a:schemeClr>
            </a:solidFill>
            <a:prstDash val="solid"/>
            <a:round/>
          </a:ln>
          <a:effectLst/>
        </c:spPr>
        <c:txPr>
          <a:bodyPr rot="-60000000" spcFirstLastPara="1" vertOverflow="ellipsis" vert="horz" wrap="square" anchor="ctr" anchorCtr="1"/>
          <a:lstStyle/>
          <a:p>
            <a:pPr>
              <a:defRPr lang="ja-JP" sz="800" b="0" i="0" u="none" strike="noStrike" kern="1200" baseline="0">
                <a:solidFill>
                  <a:schemeClr val="tx1"/>
                </a:solidFill>
                <a:latin typeface="+mn-lt"/>
                <a:ea typeface="+mn-ea"/>
                <a:cs typeface="+mn-cs"/>
              </a:defRPr>
            </a:pPr>
            <a:endParaRPr lang="ja-JP"/>
          </a:p>
        </c:txPr>
        <c:crossAx val="84109568"/>
        <c:crosses val="autoZero"/>
        <c:crossBetween val="between"/>
        <c:dispUnits>
          <c:builtInUnit val="millions"/>
        </c:dispUnits>
      </c:valAx>
      <c:spPr>
        <a:noFill/>
        <a:ln>
          <a:noFill/>
        </a:ln>
        <a:effectLst/>
      </c:spPr>
    </c:plotArea>
    <c:plotVisOnly val="1"/>
    <c:dispBlanksAs val="gap"/>
    <c:showDLblsOverMax val="0"/>
  </c:chart>
  <c:spPr>
    <a:noFill/>
    <a:ln w="9525" cap="flat" cmpd="sng" algn="ctr">
      <a:noFill/>
      <a:prstDash val="solid"/>
    </a:ln>
    <a:effectLst/>
  </c:spPr>
  <c:txPr>
    <a:bodyPr/>
    <a:lstStyle/>
    <a:p>
      <a:pPr>
        <a:defRPr/>
      </a:pPr>
      <a:endParaRPr lang="ja-JP"/>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496194159780468E-2"/>
          <c:y val="1.4548721233454917E-2"/>
          <c:w val="0.91201650282786484"/>
          <c:h val="0.827270625794568"/>
        </c:manualLayout>
      </c:layout>
      <c:barChart>
        <c:barDir val="col"/>
        <c:grouping val="clustered"/>
        <c:varyColors val="0"/>
        <c:ser>
          <c:idx val="0"/>
          <c:order val="0"/>
          <c:invertIfNegative val="0"/>
          <c:dLbls>
            <c:spPr>
              <a:noFill/>
              <a:ln>
                <a:noFill/>
              </a:ln>
              <a:effectLst/>
            </c:spPr>
            <c:txPr>
              <a:bodyPr/>
              <a:lstStyle/>
              <a:p>
                <a:pPr>
                  <a:defRPr lang="ja-JP" sz="1200"/>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Sheet1!$A$2:$A$48</c:f>
              <c:strCache>
                <c:ptCount val="47"/>
                <c:pt idx="0">
                  <c:v>北海道</c:v>
                </c:pt>
                <c:pt idx="1">
                  <c:v>青森県</c:v>
                </c:pt>
                <c:pt idx="2">
                  <c:v>岩手県</c:v>
                </c:pt>
                <c:pt idx="3">
                  <c:v>宮城県</c:v>
                </c:pt>
                <c:pt idx="4">
                  <c:v>秋田県</c:v>
                </c:pt>
                <c:pt idx="5">
                  <c:v>山形県</c:v>
                </c:pt>
                <c:pt idx="6">
                  <c:v>福島県</c:v>
                </c:pt>
                <c:pt idx="7">
                  <c:v>茨城県</c:v>
                </c:pt>
                <c:pt idx="8">
                  <c:v>栃木県</c:v>
                </c:pt>
                <c:pt idx="9">
                  <c:v>群馬県</c:v>
                </c:pt>
                <c:pt idx="10">
                  <c:v>埼玉県</c:v>
                </c:pt>
                <c:pt idx="11">
                  <c:v>千葉県</c:v>
                </c:pt>
                <c:pt idx="12">
                  <c:v>東京都</c:v>
                </c:pt>
                <c:pt idx="13">
                  <c:v>神奈川県</c:v>
                </c:pt>
                <c:pt idx="14">
                  <c:v>新潟県</c:v>
                </c:pt>
                <c:pt idx="15">
                  <c:v>富山県</c:v>
                </c:pt>
                <c:pt idx="16">
                  <c:v>石川県</c:v>
                </c:pt>
                <c:pt idx="17">
                  <c:v>福井県</c:v>
                </c:pt>
                <c:pt idx="18">
                  <c:v>山梨県</c:v>
                </c:pt>
                <c:pt idx="19">
                  <c:v>長野県</c:v>
                </c:pt>
                <c:pt idx="20">
                  <c:v>岐阜県</c:v>
                </c:pt>
                <c:pt idx="21">
                  <c:v>静岡県</c:v>
                </c:pt>
                <c:pt idx="22">
                  <c:v>愛知県</c:v>
                </c:pt>
                <c:pt idx="23">
                  <c:v>三重県</c:v>
                </c:pt>
                <c:pt idx="24">
                  <c:v>滋賀県</c:v>
                </c:pt>
                <c:pt idx="25">
                  <c:v>京都府</c:v>
                </c:pt>
                <c:pt idx="26">
                  <c:v>大阪府</c:v>
                </c:pt>
                <c:pt idx="27">
                  <c:v>兵庫県</c:v>
                </c:pt>
                <c:pt idx="28">
                  <c:v>奈良県</c:v>
                </c:pt>
                <c:pt idx="29">
                  <c:v>和歌山県</c:v>
                </c:pt>
                <c:pt idx="30">
                  <c:v>鳥取県</c:v>
                </c:pt>
                <c:pt idx="31">
                  <c:v>島根県</c:v>
                </c:pt>
                <c:pt idx="32">
                  <c:v>岡山県</c:v>
                </c:pt>
                <c:pt idx="33">
                  <c:v>広島県</c:v>
                </c:pt>
                <c:pt idx="34">
                  <c:v>山口県</c:v>
                </c:pt>
                <c:pt idx="35">
                  <c:v>徳島県</c:v>
                </c:pt>
                <c:pt idx="36">
                  <c:v>香川県</c:v>
                </c:pt>
                <c:pt idx="37">
                  <c:v>愛媛県</c:v>
                </c:pt>
                <c:pt idx="38">
                  <c:v>高知県</c:v>
                </c:pt>
                <c:pt idx="39">
                  <c:v>福岡県</c:v>
                </c:pt>
                <c:pt idx="40">
                  <c:v>佐賀県</c:v>
                </c:pt>
                <c:pt idx="41">
                  <c:v>長崎県</c:v>
                </c:pt>
                <c:pt idx="42">
                  <c:v>熊本県</c:v>
                </c:pt>
                <c:pt idx="43">
                  <c:v>大分県</c:v>
                </c:pt>
                <c:pt idx="44">
                  <c:v>宮崎県</c:v>
                </c:pt>
                <c:pt idx="45">
                  <c:v>鹿児島県</c:v>
                </c:pt>
                <c:pt idx="46">
                  <c:v>沖縄県</c:v>
                </c:pt>
              </c:strCache>
            </c:strRef>
          </c:cat>
          <c:val>
            <c:numRef>
              <c:f>Sheet1!$B$2:$B$48</c:f>
              <c:numCache>
                <c:formatCode>General</c:formatCode>
                <c:ptCount val="47"/>
                <c:pt idx="0">
                  <c:v>105</c:v>
                </c:pt>
                <c:pt idx="1">
                  <c:v>21</c:v>
                </c:pt>
                <c:pt idx="2">
                  <c:v>21</c:v>
                </c:pt>
                <c:pt idx="3">
                  <c:v>48</c:v>
                </c:pt>
                <c:pt idx="4">
                  <c:v>8</c:v>
                </c:pt>
                <c:pt idx="5">
                  <c:v>19</c:v>
                </c:pt>
                <c:pt idx="6">
                  <c:v>35</c:v>
                </c:pt>
                <c:pt idx="7">
                  <c:v>117</c:v>
                </c:pt>
                <c:pt idx="8">
                  <c:v>36</c:v>
                </c:pt>
                <c:pt idx="9">
                  <c:v>30</c:v>
                </c:pt>
                <c:pt idx="10">
                  <c:v>181</c:v>
                </c:pt>
                <c:pt idx="11">
                  <c:v>136</c:v>
                </c:pt>
                <c:pt idx="12">
                  <c:v>311</c:v>
                </c:pt>
                <c:pt idx="13">
                  <c:v>214</c:v>
                </c:pt>
                <c:pt idx="14">
                  <c:v>70</c:v>
                </c:pt>
                <c:pt idx="15">
                  <c:v>17</c:v>
                </c:pt>
                <c:pt idx="16">
                  <c:v>22</c:v>
                </c:pt>
                <c:pt idx="17">
                  <c:v>24</c:v>
                </c:pt>
                <c:pt idx="18">
                  <c:v>20</c:v>
                </c:pt>
                <c:pt idx="19">
                  <c:v>45</c:v>
                </c:pt>
                <c:pt idx="20">
                  <c:v>32</c:v>
                </c:pt>
                <c:pt idx="21">
                  <c:v>65</c:v>
                </c:pt>
                <c:pt idx="22">
                  <c:v>164</c:v>
                </c:pt>
                <c:pt idx="23">
                  <c:v>23</c:v>
                </c:pt>
                <c:pt idx="24">
                  <c:v>33</c:v>
                </c:pt>
                <c:pt idx="25">
                  <c:v>48</c:v>
                </c:pt>
                <c:pt idx="26">
                  <c:v>300</c:v>
                </c:pt>
                <c:pt idx="27">
                  <c:v>88</c:v>
                </c:pt>
                <c:pt idx="28">
                  <c:v>26</c:v>
                </c:pt>
                <c:pt idx="29">
                  <c:v>19</c:v>
                </c:pt>
                <c:pt idx="30">
                  <c:v>6</c:v>
                </c:pt>
                <c:pt idx="31">
                  <c:v>9</c:v>
                </c:pt>
                <c:pt idx="32">
                  <c:v>38</c:v>
                </c:pt>
                <c:pt idx="33">
                  <c:v>59</c:v>
                </c:pt>
                <c:pt idx="34">
                  <c:v>26</c:v>
                </c:pt>
                <c:pt idx="35">
                  <c:v>17</c:v>
                </c:pt>
                <c:pt idx="36">
                  <c:v>10</c:v>
                </c:pt>
                <c:pt idx="37">
                  <c:v>24</c:v>
                </c:pt>
                <c:pt idx="38">
                  <c:v>9</c:v>
                </c:pt>
                <c:pt idx="39">
                  <c:v>153</c:v>
                </c:pt>
                <c:pt idx="40">
                  <c:v>11</c:v>
                </c:pt>
                <c:pt idx="41">
                  <c:v>21</c:v>
                </c:pt>
                <c:pt idx="42">
                  <c:v>38</c:v>
                </c:pt>
                <c:pt idx="43">
                  <c:v>20</c:v>
                </c:pt>
                <c:pt idx="44">
                  <c:v>52</c:v>
                </c:pt>
                <c:pt idx="45">
                  <c:v>30</c:v>
                </c:pt>
                <c:pt idx="46">
                  <c:v>48</c:v>
                </c:pt>
              </c:numCache>
            </c:numRef>
          </c:val>
          <c:extLst>
            <c:ext xmlns:c16="http://schemas.microsoft.com/office/drawing/2014/chart" uri="{C3380CC4-5D6E-409C-BE32-E72D297353CC}">
              <c16:uniqueId val="{00000000-6D54-452D-B172-2ABE4AD1D59D}"/>
            </c:ext>
          </c:extLst>
        </c:ser>
        <c:dLbls>
          <c:showLegendKey val="0"/>
          <c:showVal val="0"/>
          <c:showCatName val="0"/>
          <c:showSerName val="0"/>
          <c:showPercent val="0"/>
          <c:showBubbleSize val="0"/>
        </c:dLbls>
        <c:gapWidth val="150"/>
        <c:axId val="245382144"/>
        <c:axId val="245383936"/>
      </c:barChart>
      <c:catAx>
        <c:axId val="245382144"/>
        <c:scaling>
          <c:orientation val="minMax"/>
        </c:scaling>
        <c:delete val="0"/>
        <c:axPos val="b"/>
        <c:numFmt formatCode="General" sourceLinked="1"/>
        <c:majorTickMark val="out"/>
        <c:minorTickMark val="none"/>
        <c:tickLblPos val="nextTo"/>
        <c:txPr>
          <a:bodyPr rot="0" vert="eaVert"/>
          <a:lstStyle/>
          <a:p>
            <a:pPr>
              <a:defRPr lang="ja-JP" sz="1200"/>
            </a:pPr>
            <a:endParaRPr lang="ja-JP"/>
          </a:p>
        </c:txPr>
        <c:crossAx val="245383936"/>
        <c:crosses val="autoZero"/>
        <c:auto val="1"/>
        <c:lblAlgn val="ctr"/>
        <c:lblOffset val="100"/>
        <c:noMultiLvlLbl val="0"/>
      </c:catAx>
      <c:valAx>
        <c:axId val="245383936"/>
        <c:scaling>
          <c:orientation val="minMax"/>
        </c:scaling>
        <c:delete val="0"/>
        <c:axPos val="l"/>
        <c:majorGridlines/>
        <c:numFmt formatCode="General" sourceLinked="1"/>
        <c:majorTickMark val="out"/>
        <c:minorTickMark val="none"/>
        <c:tickLblPos val="nextTo"/>
        <c:txPr>
          <a:bodyPr/>
          <a:lstStyle/>
          <a:p>
            <a:pPr>
              <a:defRPr lang="ja-JP" sz="1200"/>
            </a:pPr>
            <a:endParaRPr lang="ja-JP"/>
          </a:p>
        </c:txPr>
        <c:crossAx val="245382144"/>
        <c:crosses val="autoZero"/>
        <c:crossBetween val="between"/>
      </c:valAx>
    </c:plotArea>
    <c:plotVisOnly val="1"/>
    <c:dispBlanksAs val="gap"/>
    <c:showDLblsOverMax val="0"/>
  </c:chart>
  <c:txPr>
    <a:bodyPr/>
    <a:lstStyle/>
    <a:p>
      <a:pPr>
        <a:defRPr sz="1800"/>
      </a:pPr>
      <a:endParaRPr lang="ja-JP"/>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spPr>
            <a:solidFill>
              <a:schemeClr val="accent1">
                <a:lumMod val="60000"/>
                <a:lumOff val="40000"/>
              </a:schemeClr>
            </a:solidFill>
          </c:spPr>
          <c:invertIfNegative val="0"/>
          <c:dLbls>
            <c:spPr>
              <a:noFill/>
              <a:ln>
                <a:noFill/>
              </a:ln>
              <a:effectLst/>
            </c:spPr>
            <c:txPr>
              <a:bodyPr wrap="square" lIns="38100" tIns="19050" rIns="38100" bIns="19050" anchor="ctr">
                <a:spAutoFit/>
              </a:bodyPr>
              <a:lstStyle/>
              <a:p>
                <a:pPr>
                  <a:defRPr lang="ja-JP"/>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'事業所数（更新済）'!$B$34:$B$38</c:f>
              <c:strCache>
                <c:ptCount val="5"/>
                <c:pt idx="0">
                  <c:v>令和元年度</c:v>
                </c:pt>
                <c:pt idx="1">
                  <c:v>令和２年度</c:v>
                </c:pt>
                <c:pt idx="2">
                  <c:v>令和３年度</c:v>
                </c:pt>
                <c:pt idx="3">
                  <c:v>令和４年度</c:v>
                </c:pt>
                <c:pt idx="4">
                  <c:v>令和５年度</c:v>
                </c:pt>
              </c:strCache>
            </c:strRef>
          </c:cat>
          <c:val>
            <c:numRef>
              <c:f>'事業所数（更新済）'!$C$34:$C$38</c:f>
              <c:numCache>
                <c:formatCode>#,##0_);[Red]\(#,##0\)</c:formatCode>
                <c:ptCount val="5"/>
                <c:pt idx="0">
                  <c:v>3842</c:v>
                </c:pt>
                <c:pt idx="1">
                  <c:v>3956</c:v>
                </c:pt>
                <c:pt idx="2">
                  <c:v>4196</c:v>
                </c:pt>
                <c:pt idx="3">
                  <c:v>4414</c:v>
                </c:pt>
                <c:pt idx="4">
                  <c:v>4634</c:v>
                </c:pt>
              </c:numCache>
            </c:numRef>
          </c:val>
          <c:extLst>
            <c:ext xmlns:c16="http://schemas.microsoft.com/office/drawing/2014/chart" uri="{C3380CC4-5D6E-409C-BE32-E72D297353CC}">
              <c16:uniqueId val="{00000000-B261-4FEE-9605-78B8D23FE41A}"/>
            </c:ext>
          </c:extLst>
        </c:ser>
        <c:dLbls>
          <c:dLblPos val="outEnd"/>
          <c:showLegendKey val="0"/>
          <c:showVal val="1"/>
          <c:showCatName val="0"/>
          <c:showSerName val="0"/>
          <c:showPercent val="0"/>
          <c:showBubbleSize val="0"/>
        </c:dLbls>
        <c:gapWidth val="150"/>
        <c:axId val="113906432"/>
        <c:axId val="113907968"/>
      </c:barChart>
      <c:catAx>
        <c:axId val="113906432"/>
        <c:scaling>
          <c:orientation val="minMax"/>
        </c:scaling>
        <c:delete val="0"/>
        <c:axPos val="b"/>
        <c:numFmt formatCode="General" sourceLinked="0"/>
        <c:majorTickMark val="out"/>
        <c:minorTickMark val="none"/>
        <c:tickLblPos val="nextTo"/>
        <c:txPr>
          <a:bodyPr/>
          <a:lstStyle/>
          <a:p>
            <a:pPr>
              <a:defRPr lang="ja-JP"/>
            </a:pPr>
            <a:endParaRPr lang="ja-JP"/>
          </a:p>
        </c:txPr>
        <c:crossAx val="113907968"/>
        <c:crosses val="autoZero"/>
        <c:auto val="1"/>
        <c:lblAlgn val="ctr"/>
        <c:lblOffset val="100"/>
        <c:noMultiLvlLbl val="0"/>
      </c:catAx>
      <c:valAx>
        <c:axId val="113907968"/>
        <c:scaling>
          <c:orientation val="minMax"/>
          <c:max val="5000"/>
          <c:min val="0"/>
        </c:scaling>
        <c:delete val="0"/>
        <c:axPos val="l"/>
        <c:majorGridlines/>
        <c:numFmt formatCode="#,##0_);[Red]\(#,##0\)" sourceLinked="1"/>
        <c:majorTickMark val="out"/>
        <c:minorTickMark val="none"/>
        <c:tickLblPos val="nextTo"/>
        <c:txPr>
          <a:bodyPr/>
          <a:lstStyle/>
          <a:p>
            <a:pPr>
              <a:defRPr lang="ja-JP"/>
            </a:pPr>
            <a:endParaRPr lang="ja-JP"/>
          </a:p>
        </c:txPr>
        <c:crossAx val="113906432"/>
        <c:crosses val="autoZero"/>
        <c:crossBetween val="between"/>
      </c:valAx>
    </c:plotArea>
    <c:plotVisOnly val="1"/>
    <c:dispBlanksAs val="gap"/>
    <c:showDLblsOverMax val="0"/>
  </c:chart>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spPr>
            <a:solidFill>
              <a:schemeClr val="accent1">
                <a:lumMod val="60000"/>
                <a:lumOff val="40000"/>
              </a:schemeClr>
            </a:solidFill>
          </c:spPr>
          <c:invertIfNegative val="0"/>
          <c:dLbls>
            <c:spPr>
              <a:noFill/>
              <a:ln>
                <a:noFill/>
              </a:ln>
              <a:effectLst/>
            </c:spPr>
            <c:txPr>
              <a:bodyPr wrap="square" lIns="38100" tIns="19050" rIns="38100" bIns="19050" anchor="ctr">
                <a:spAutoFit/>
              </a:bodyPr>
              <a:lstStyle/>
              <a:p>
                <a:pPr>
                  <a:defRPr lang="ja-JP"/>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'利用者数（更新中）'!$B$30:$B$34</c:f>
              <c:strCache>
                <c:ptCount val="5"/>
                <c:pt idx="0">
                  <c:v>令和元年度</c:v>
                </c:pt>
                <c:pt idx="1">
                  <c:v>令和２年度</c:v>
                </c:pt>
                <c:pt idx="2">
                  <c:v>令和３年度</c:v>
                </c:pt>
                <c:pt idx="3">
                  <c:v>令和４年度</c:v>
                </c:pt>
                <c:pt idx="4">
                  <c:v>令和５年度</c:v>
                </c:pt>
              </c:strCache>
            </c:strRef>
          </c:cat>
          <c:val>
            <c:numRef>
              <c:f>'利用者数（更新中）'!$C$30:$C$34</c:f>
              <c:numCache>
                <c:formatCode>#,##0_);[Red]\(#,##0\)</c:formatCode>
                <c:ptCount val="5"/>
                <c:pt idx="0">
                  <c:v>72197</c:v>
                </c:pt>
                <c:pt idx="1">
                  <c:v>76726</c:v>
                </c:pt>
                <c:pt idx="2">
                  <c:v>79592</c:v>
                </c:pt>
                <c:pt idx="3">
                  <c:v>84453</c:v>
                </c:pt>
                <c:pt idx="4">
                  <c:v>90106</c:v>
                </c:pt>
              </c:numCache>
            </c:numRef>
          </c:val>
          <c:extLst>
            <c:ext xmlns:c16="http://schemas.microsoft.com/office/drawing/2014/chart" uri="{C3380CC4-5D6E-409C-BE32-E72D297353CC}">
              <c16:uniqueId val="{00000000-69C5-48FC-B03E-2FD59B1B536C}"/>
            </c:ext>
          </c:extLst>
        </c:ser>
        <c:dLbls>
          <c:dLblPos val="outEnd"/>
          <c:showLegendKey val="0"/>
          <c:showVal val="1"/>
          <c:showCatName val="0"/>
          <c:showSerName val="0"/>
          <c:showPercent val="0"/>
          <c:showBubbleSize val="0"/>
        </c:dLbls>
        <c:gapWidth val="150"/>
        <c:axId val="115529600"/>
        <c:axId val="115531136"/>
      </c:barChart>
      <c:catAx>
        <c:axId val="115529600"/>
        <c:scaling>
          <c:orientation val="minMax"/>
        </c:scaling>
        <c:delete val="0"/>
        <c:axPos val="b"/>
        <c:numFmt formatCode="General" sourceLinked="0"/>
        <c:majorTickMark val="out"/>
        <c:minorTickMark val="none"/>
        <c:tickLblPos val="nextTo"/>
        <c:txPr>
          <a:bodyPr/>
          <a:lstStyle/>
          <a:p>
            <a:pPr>
              <a:defRPr lang="ja-JP"/>
            </a:pPr>
            <a:endParaRPr lang="ja-JP"/>
          </a:p>
        </c:txPr>
        <c:crossAx val="115531136"/>
        <c:crosses val="autoZero"/>
        <c:auto val="1"/>
        <c:lblAlgn val="ctr"/>
        <c:lblOffset val="100"/>
        <c:noMultiLvlLbl val="0"/>
      </c:catAx>
      <c:valAx>
        <c:axId val="115531136"/>
        <c:scaling>
          <c:orientation val="minMax"/>
          <c:min val="0"/>
        </c:scaling>
        <c:delete val="0"/>
        <c:axPos val="l"/>
        <c:majorGridlines/>
        <c:numFmt formatCode="#,##0_);[Red]\(#,##0\)" sourceLinked="1"/>
        <c:majorTickMark val="out"/>
        <c:minorTickMark val="none"/>
        <c:tickLblPos val="nextTo"/>
        <c:txPr>
          <a:bodyPr/>
          <a:lstStyle/>
          <a:p>
            <a:pPr>
              <a:defRPr lang="ja-JP"/>
            </a:pPr>
            <a:endParaRPr lang="ja-JP"/>
          </a:p>
        </c:txPr>
        <c:crossAx val="115529600"/>
        <c:crosses val="autoZero"/>
        <c:crossBetween val="between"/>
      </c:valAx>
    </c:plotArea>
    <c:plotVisOnly val="1"/>
    <c:dispBlanksAs val="gap"/>
    <c:showDLblsOverMax val="0"/>
  </c:chart>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spPr>
            <a:solidFill>
              <a:schemeClr val="accent1">
                <a:lumMod val="60000"/>
                <a:lumOff val="40000"/>
              </a:schemeClr>
            </a:solidFill>
          </c:spPr>
          <c:invertIfNegative val="0"/>
          <c:dLbls>
            <c:spPr>
              <a:noFill/>
              <a:ln>
                <a:noFill/>
              </a:ln>
              <a:effectLst/>
            </c:spPr>
            <c:txPr>
              <a:bodyPr wrap="square" lIns="38100" tIns="19050" rIns="38100" bIns="19050" anchor="ctr">
                <a:spAutoFit/>
              </a:bodyPr>
              <a:lstStyle/>
              <a:p>
                <a:pPr>
                  <a:defRPr lang="ja-JP"/>
                </a:pPr>
                <a:endParaRPr lang="ja-JP"/>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'費用額（更新済）'!$B$31:$B$35</c:f>
              <c:strCache>
                <c:ptCount val="5"/>
                <c:pt idx="0">
                  <c:v>令和元年度</c:v>
                </c:pt>
                <c:pt idx="1">
                  <c:v>令和２年度</c:v>
                </c:pt>
                <c:pt idx="2">
                  <c:v>令和３年度</c:v>
                </c:pt>
                <c:pt idx="3">
                  <c:v>令和４年度</c:v>
                </c:pt>
                <c:pt idx="4">
                  <c:v>令和５年度</c:v>
                </c:pt>
              </c:strCache>
            </c:strRef>
          </c:cat>
          <c:val>
            <c:numRef>
              <c:f>'費用額（更新済）'!$C$31:$C$35</c:f>
              <c:numCache>
                <c:formatCode>#,##0_);[Red]\(#,##0\)</c:formatCode>
                <c:ptCount val="5"/>
                <c:pt idx="0">
                  <c:v>121138557024</c:v>
                </c:pt>
                <c:pt idx="1">
                  <c:v>131536545567</c:v>
                </c:pt>
                <c:pt idx="2">
                  <c:v>147002370586</c:v>
                </c:pt>
                <c:pt idx="3">
                  <c:v>160472930900</c:v>
                </c:pt>
                <c:pt idx="4">
                  <c:v>179242530000</c:v>
                </c:pt>
              </c:numCache>
            </c:numRef>
          </c:val>
          <c:extLst>
            <c:ext xmlns:c16="http://schemas.microsoft.com/office/drawing/2014/chart" uri="{C3380CC4-5D6E-409C-BE32-E72D297353CC}">
              <c16:uniqueId val="{00000000-A2C6-49C2-9DCF-6B56040E601B}"/>
            </c:ext>
          </c:extLst>
        </c:ser>
        <c:dLbls>
          <c:dLblPos val="outEnd"/>
          <c:showLegendKey val="0"/>
          <c:showVal val="1"/>
          <c:showCatName val="0"/>
          <c:showSerName val="0"/>
          <c:showPercent val="0"/>
          <c:showBubbleSize val="0"/>
        </c:dLbls>
        <c:gapWidth val="150"/>
        <c:axId val="113959680"/>
        <c:axId val="113961600"/>
      </c:barChart>
      <c:catAx>
        <c:axId val="113959680"/>
        <c:scaling>
          <c:orientation val="minMax"/>
        </c:scaling>
        <c:delete val="0"/>
        <c:axPos val="b"/>
        <c:numFmt formatCode="General" sourceLinked="0"/>
        <c:majorTickMark val="out"/>
        <c:minorTickMark val="none"/>
        <c:tickLblPos val="nextTo"/>
        <c:txPr>
          <a:bodyPr/>
          <a:lstStyle/>
          <a:p>
            <a:pPr>
              <a:defRPr lang="ja-JP"/>
            </a:pPr>
            <a:endParaRPr lang="ja-JP"/>
          </a:p>
        </c:txPr>
        <c:crossAx val="113961600"/>
        <c:crosses val="autoZero"/>
        <c:auto val="1"/>
        <c:lblAlgn val="ctr"/>
        <c:lblOffset val="100"/>
        <c:noMultiLvlLbl val="0"/>
      </c:catAx>
      <c:valAx>
        <c:axId val="113961600"/>
        <c:scaling>
          <c:orientation val="minMax"/>
        </c:scaling>
        <c:delete val="0"/>
        <c:axPos val="l"/>
        <c:majorGridlines/>
        <c:numFmt formatCode="#,##0_);[Red]\(#,##0\)" sourceLinked="1"/>
        <c:majorTickMark val="out"/>
        <c:minorTickMark val="none"/>
        <c:tickLblPos val="nextTo"/>
        <c:txPr>
          <a:bodyPr/>
          <a:lstStyle/>
          <a:p>
            <a:pPr>
              <a:defRPr lang="ja-JP"/>
            </a:pPr>
            <a:endParaRPr lang="ja-JP"/>
          </a:p>
        </c:txPr>
        <c:crossAx val="113959680"/>
        <c:crosses val="autoZero"/>
        <c:crossBetween val="between"/>
        <c:dispUnits>
          <c:builtInUnit val="millions"/>
        </c:dispUnits>
      </c:valAx>
    </c:plotArea>
    <c:plotVisOnly val="1"/>
    <c:dispBlanksAs val="gap"/>
    <c:showDLblsOverMax val="0"/>
  </c:chart>
  <c:externalData r:id="rId1">
    <c:autoUpdate val="0"/>
  </c:externalData>
</c:chartSpace>
</file>

<file path=ppt/charts/colors1.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0.67483</cdr:x>
      <cdr:y>0.22101</cdr:y>
    </cdr:from>
    <cdr:to>
      <cdr:x>0.78663</cdr:x>
      <cdr:y>0.26936</cdr:y>
    </cdr:to>
    <cdr:sp macro="" textlink="">
      <cdr:nvSpPr>
        <cdr:cNvPr id="2" name="正方形/長方形 1"/>
        <cdr:cNvSpPr/>
      </cdr:nvSpPr>
      <cdr:spPr>
        <a:xfrm xmlns:a="http://schemas.openxmlformats.org/drawingml/2006/main">
          <a:off x="3523032" y="987300"/>
          <a:ext cx="583648" cy="216000"/>
        </a:xfrm>
        <a:prstGeom xmlns:a="http://schemas.openxmlformats.org/drawingml/2006/main" prst="rect">
          <a:avLst/>
        </a:prstGeom>
        <a:solidFill xmlns:a="http://schemas.openxmlformats.org/drawingml/2006/main">
          <a:schemeClr val="bg1"/>
        </a:solidFill>
        <a:ln xmlns:a="http://schemas.openxmlformats.org/drawingml/2006/main" w="3175">
          <a:solidFill>
            <a:schemeClr val="tx1"/>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ctr"/>
        <a:lstStyle xmlns:a="http://schemas.openxmlformats.org/drawingml/2006/main">
          <a:defPPr>
            <a:defRPr lang="ja-JP"/>
          </a:defPPr>
          <a:lvl1pPr algn="l" rtl="0" fontAlgn="base">
            <a:spcBef>
              <a:spcPct val="0"/>
            </a:spcBef>
            <a:spcAft>
              <a:spcPct val="0"/>
            </a:spcAft>
            <a:defRPr kumimoji="1" kern="1200">
              <a:solidFill>
                <a:schemeClr val="lt1"/>
              </a:solidFill>
              <a:latin typeface="+mn-lt"/>
              <a:ea typeface="+mn-ea"/>
              <a:cs typeface="+mn-cs"/>
            </a:defRPr>
          </a:lvl1pPr>
          <a:lvl2pPr marL="457147" algn="l" rtl="0" fontAlgn="base">
            <a:spcBef>
              <a:spcPct val="0"/>
            </a:spcBef>
            <a:spcAft>
              <a:spcPct val="0"/>
            </a:spcAft>
            <a:defRPr kumimoji="1" kern="1200">
              <a:solidFill>
                <a:schemeClr val="lt1"/>
              </a:solidFill>
              <a:latin typeface="+mn-lt"/>
              <a:ea typeface="+mn-ea"/>
              <a:cs typeface="+mn-cs"/>
            </a:defRPr>
          </a:lvl2pPr>
          <a:lvl3pPr marL="914293" algn="l" rtl="0" fontAlgn="base">
            <a:spcBef>
              <a:spcPct val="0"/>
            </a:spcBef>
            <a:spcAft>
              <a:spcPct val="0"/>
            </a:spcAft>
            <a:defRPr kumimoji="1" kern="1200">
              <a:solidFill>
                <a:schemeClr val="lt1"/>
              </a:solidFill>
              <a:latin typeface="+mn-lt"/>
              <a:ea typeface="+mn-ea"/>
              <a:cs typeface="+mn-cs"/>
            </a:defRPr>
          </a:lvl3pPr>
          <a:lvl4pPr marL="1371440" algn="l" rtl="0" fontAlgn="base">
            <a:spcBef>
              <a:spcPct val="0"/>
            </a:spcBef>
            <a:spcAft>
              <a:spcPct val="0"/>
            </a:spcAft>
            <a:defRPr kumimoji="1" kern="1200">
              <a:solidFill>
                <a:schemeClr val="lt1"/>
              </a:solidFill>
              <a:latin typeface="+mn-lt"/>
              <a:ea typeface="+mn-ea"/>
              <a:cs typeface="+mn-cs"/>
            </a:defRPr>
          </a:lvl4pPr>
          <a:lvl5pPr marL="1828587" algn="l" rtl="0" fontAlgn="base">
            <a:spcBef>
              <a:spcPct val="0"/>
            </a:spcBef>
            <a:spcAft>
              <a:spcPct val="0"/>
            </a:spcAft>
            <a:defRPr kumimoji="1" kern="1200">
              <a:solidFill>
                <a:schemeClr val="lt1"/>
              </a:solidFill>
              <a:latin typeface="+mn-lt"/>
              <a:ea typeface="+mn-ea"/>
              <a:cs typeface="+mn-cs"/>
            </a:defRPr>
          </a:lvl5pPr>
          <a:lvl6pPr marL="2285733" algn="l" defTabSz="914293" rtl="0" eaLnBrk="1" latinLnBrk="0" hangingPunct="1">
            <a:defRPr kumimoji="1" kern="1200">
              <a:solidFill>
                <a:schemeClr val="lt1"/>
              </a:solidFill>
              <a:latin typeface="+mn-lt"/>
              <a:ea typeface="+mn-ea"/>
              <a:cs typeface="+mn-cs"/>
            </a:defRPr>
          </a:lvl6pPr>
          <a:lvl7pPr marL="2742879" algn="l" defTabSz="914293" rtl="0" eaLnBrk="1" latinLnBrk="0" hangingPunct="1">
            <a:defRPr kumimoji="1" kern="1200">
              <a:solidFill>
                <a:schemeClr val="lt1"/>
              </a:solidFill>
              <a:latin typeface="+mn-lt"/>
              <a:ea typeface="+mn-ea"/>
              <a:cs typeface="+mn-cs"/>
            </a:defRPr>
          </a:lvl7pPr>
          <a:lvl8pPr marL="3200026" algn="l" defTabSz="914293" rtl="0" eaLnBrk="1" latinLnBrk="0" hangingPunct="1">
            <a:defRPr kumimoji="1" kern="1200">
              <a:solidFill>
                <a:schemeClr val="lt1"/>
              </a:solidFill>
              <a:latin typeface="+mn-lt"/>
              <a:ea typeface="+mn-ea"/>
              <a:cs typeface="+mn-cs"/>
            </a:defRPr>
          </a:lvl8pPr>
          <a:lvl9pPr marL="3657173" algn="l" defTabSz="914293" rtl="0" eaLnBrk="1" latinLnBrk="0" hangingPunct="1">
            <a:defRPr kumimoji="1" kern="1200">
              <a:solidFill>
                <a:schemeClr val="lt1"/>
              </a:solidFill>
              <a:latin typeface="+mn-lt"/>
              <a:ea typeface="+mn-ea"/>
              <a:cs typeface="+mn-cs"/>
            </a:defRPr>
          </a:lvl9pPr>
        </a:lstStyle>
        <a:p xmlns:a="http://schemas.openxmlformats.org/drawingml/2006/main">
          <a:pPr lvl="0" algn="ctr" fontAlgn="auto">
            <a:spcBef>
              <a:spcPts val="0"/>
            </a:spcBef>
            <a:spcAft>
              <a:spcPts val="0"/>
            </a:spcAft>
            <a:defRPr/>
          </a:pPr>
          <a:r>
            <a:rPr lang="en-US" altLang="ja-JP" sz="1050" b="1" dirty="0">
              <a:solidFill>
                <a:schemeClr val="tx1"/>
              </a:solidFill>
            </a:rPr>
            <a:t>18,599</a:t>
          </a:r>
          <a:r>
            <a:rPr lang="ja-JP" altLang="en-US" sz="1050" dirty="0"/>
            <a:t> </a:t>
          </a:r>
          <a:endParaRPr kumimoji="1" lang="ja-JP" altLang="en-US" sz="1050" b="1"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0.01925</cdr:x>
      <cdr:y>0</cdr:y>
    </cdr:from>
    <cdr:to>
      <cdr:x>0.16984</cdr:x>
      <cdr:y>0.03811</cdr:y>
    </cdr:to>
    <cdr:sp macro="" textlink="">
      <cdr:nvSpPr>
        <cdr:cNvPr id="2" name="正方形/長方形 1"/>
        <cdr:cNvSpPr/>
      </cdr:nvSpPr>
      <cdr:spPr>
        <a:xfrm xmlns:a="http://schemas.openxmlformats.org/drawingml/2006/main">
          <a:off x="179512" y="-903181"/>
          <a:ext cx="1404170" cy="207887"/>
        </a:xfrm>
        <a:prstGeom xmlns:a="http://schemas.openxmlformats.org/drawingml/2006/main" prst="rect">
          <a:avLst/>
        </a:prstGeom>
        <a:noFill xmlns:a="http://schemas.openxmlformats.org/drawingml/2006/main"/>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tlCol="0" anchor="ctr"/>
        <a:lstStyle xmlns:a="http://schemas.openxmlformats.org/drawingml/2006/main">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xmlns:a="http://schemas.openxmlformats.org/drawingml/2006/main">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（ヵ所）</a:t>
          </a: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20.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2950263" cy="496888"/>
          </a:xfrm>
          <a:prstGeom prst="rect">
            <a:avLst/>
          </a:prstGeom>
        </p:spPr>
        <p:txBody>
          <a:bodyPr vert="horz" lIns="91433" tIns="45716" rIns="91433" bIns="45716" rtlCol="0"/>
          <a:lstStyle>
            <a:lvl1pPr algn="l">
              <a:defRPr sz="1200"/>
            </a:lvl1pPr>
          </a:lstStyle>
          <a:p>
            <a:endParaRPr kumimoji="1" lang="ja-JP" altLang="en-US"/>
          </a:p>
        </p:txBody>
      </p:sp>
      <p:sp>
        <p:nvSpPr>
          <p:cNvPr id="3" name="日付プレースホルダー 2"/>
          <p:cNvSpPr>
            <a:spLocks noGrp="1"/>
          </p:cNvSpPr>
          <p:nvPr>
            <p:ph type="dt" sz="quarter" idx="1"/>
          </p:nvPr>
        </p:nvSpPr>
        <p:spPr>
          <a:xfrm>
            <a:off x="3855349" y="0"/>
            <a:ext cx="2950263" cy="496888"/>
          </a:xfrm>
          <a:prstGeom prst="rect">
            <a:avLst/>
          </a:prstGeom>
        </p:spPr>
        <p:txBody>
          <a:bodyPr vert="horz" lIns="91433" tIns="45716" rIns="91433" bIns="45716" rtlCol="0"/>
          <a:lstStyle>
            <a:lvl1pPr algn="r">
              <a:defRPr sz="1200"/>
            </a:lvl1pPr>
          </a:lstStyle>
          <a:p>
            <a:fld id="{C84DDC26-932E-4441-AAE8-0381B097C1FB}" type="datetimeFigureOut">
              <a:rPr kumimoji="1" lang="ja-JP" altLang="en-US" smtClean="0"/>
              <a:t>2025/8/7</a:t>
            </a:fld>
            <a:endParaRPr kumimoji="1" lang="ja-JP" altLang="en-US"/>
          </a:p>
        </p:txBody>
      </p:sp>
      <p:sp>
        <p:nvSpPr>
          <p:cNvPr id="4" name="フッター プレースホルダー 3"/>
          <p:cNvSpPr>
            <a:spLocks noGrp="1"/>
          </p:cNvSpPr>
          <p:nvPr>
            <p:ph type="ftr" sz="quarter" idx="2"/>
          </p:nvPr>
        </p:nvSpPr>
        <p:spPr>
          <a:xfrm>
            <a:off x="0" y="9440865"/>
            <a:ext cx="2950263" cy="496887"/>
          </a:xfrm>
          <a:prstGeom prst="rect">
            <a:avLst/>
          </a:prstGeom>
        </p:spPr>
        <p:txBody>
          <a:bodyPr vert="horz" lIns="91433" tIns="45716" rIns="91433" bIns="45716" rtlCol="0" anchor="b"/>
          <a:lstStyle>
            <a:lvl1pPr algn="l">
              <a:defRPr sz="1200"/>
            </a:lvl1pPr>
          </a:lstStyle>
          <a:p>
            <a:endParaRPr kumimoji="1" lang="ja-JP" altLang="en-US"/>
          </a:p>
        </p:txBody>
      </p:sp>
      <p:sp>
        <p:nvSpPr>
          <p:cNvPr id="5" name="スライド番号プレースホルダー 4"/>
          <p:cNvSpPr>
            <a:spLocks noGrp="1"/>
          </p:cNvSpPr>
          <p:nvPr>
            <p:ph type="sldNum" sz="quarter" idx="3"/>
          </p:nvPr>
        </p:nvSpPr>
        <p:spPr>
          <a:xfrm>
            <a:off x="3855349" y="9440865"/>
            <a:ext cx="2950263" cy="496887"/>
          </a:xfrm>
          <a:prstGeom prst="rect">
            <a:avLst/>
          </a:prstGeom>
        </p:spPr>
        <p:txBody>
          <a:bodyPr vert="horz" lIns="91433" tIns="45716" rIns="91433" bIns="45716" rtlCol="0" anchor="b"/>
          <a:lstStyle>
            <a:lvl1pPr algn="r">
              <a:defRPr sz="1200"/>
            </a:lvl1pPr>
          </a:lstStyle>
          <a:p>
            <a:fld id="{3ED4BF3B-0B8A-491E-86C2-FE9C9305D7BD}" type="slidenum">
              <a:rPr kumimoji="1" lang="ja-JP" altLang="en-US" smtClean="0"/>
              <a:t>‹#›</a:t>
            </a:fld>
            <a:endParaRPr kumimoji="1" lang="ja-JP" altLang="en-US"/>
          </a:p>
        </p:txBody>
      </p:sp>
    </p:spTree>
    <p:extLst>
      <p:ext uri="{BB962C8B-B14F-4D97-AF65-F5344CB8AC3E}">
        <p14:creationId xmlns:p14="http://schemas.microsoft.com/office/powerpoint/2010/main" val="11463927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hdr" sz="quarter"/>
          </p:nvPr>
        </p:nvSpPr>
        <p:spPr bwMode="auto">
          <a:xfrm>
            <a:off x="0" y="0"/>
            <a:ext cx="2950263" cy="496888"/>
          </a:xfrm>
          <a:prstGeom prst="rect">
            <a:avLst/>
          </a:prstGeom>
          <a:noFill/>
          <a:ln w="9525">
            <a:noFill/>
            <a:miter lim="800000"/>
            <a:headEnd/>
            <a:tailEnd/>
          </a:ln>
          <a:effectLst/>
        </p:spPr>
        <p:txBody>
          <a:bodyPr vert="horz" wrap="square" lIns="91426" tIns="45712" rIns="91426" bIns="45712" numCol="1" anchor="t" anchorCtr="0" compatLnSpc="1">
            <a:prstTxWarp prst="textNoShape">
              <a:avLst/>
            </a:prstTxWarp>
          </a:bodyPr>
          <a:lstStyle>
            <a:lvl1pPr>
              <a:defRPr sz="1200">
                <a:ea typeface="ＭＳ Ｐゴシック" pitchFamily="50" charset="-128"/>
              </a:defRPr>
            </a:lvl1pPr>
          </a:lstStyle>
          <a:p>
            <a:pPr>
              <a:defRPr/>
            </a:pPr>
            <a:endParaRPr lang="en-US" altLang="ja-JP"/>
          </a:p>
        </p:txBody>
      </p:sp>
      <p:sp>
        <p:nvSpPr>
          <p:cNvPr id="4099" name="Rectangle 3"/>
          <p:cNvSpPr>
            <a:spLocks noGrp="1" noChangeArrowheads="1"/>
          </p:cNvSpPr>
          <p:nvPr>
            <p:ph type="dt" idx="1"/>
          </p:nvPr>
        </p:nvSpPr>
        <p:spPr bwMode="auto">
          <a:xfrm>
            <a:off x="3855349" y="0"/>
            <a:ext cx="2950263" cy="496888"/>
          </a:xfrm>
          <a:prstGeom prst="rect">
            <a:avLst/>
          </a:prstGeom>
          <a:noFill/>
          <a:ln w="9525">
            <a:noFill/>
            <a:miter lim="800000"/>
            <a:headEnd/>
            <a:tailEnd/>
          </a:ln>
          <a:effectLst/>
        </p:spPr>
        <p:txBody>
          <a:bodyPr vert="horz" wrap="square" lIns="91426" tIns="45712" rIns="91426" bIns="45712" numCol="1" anchor="t" anchorCtr="0" compatLnSpc="1">
            <a:prstTxWarp prst="textNoShape">
              <a:avLst/>
            </a:prstTxWarp>
          </a:bodyPr>
          <a:lstStyle>
            <a:lvl1pPr algn="r">
              <a:defRPr sz="1200">
                <a:ea typeface="ＭＳ Ｐゴシック" pitchFamily="50" charset="-128"/>
              </a:defRPr>
            </a:lvl1pPr>
          </a:lstStyle>
          <a:p>
            <a:pPr>
              <a:defRPr/>
            </a:pPr>
            <a:endParaRPr lang="en-US" altLang="ja-JP"/>
          </a:p>
        </p:txBody>
      </p:sp>
      <p:sp>
        <p:nvSpPr>
          <p:cNvPr id="122884" name="Rectangle 4"/>
          <p:cNvSpPr>
            <a:spLocks noGrp="1" noRot="1" noChangeAspect="1" noChangeArrowheads="1" noTextEdit="1"/>
          </p:cNvSpPr>
          <p:nvPr>
            <p:ph type="sldImg" idx="2"/>
          </p:nvPr>
        </p:nvSpPr>
        <p:spPr bwMode="auto">
          <a:xfrm>
            <a:off x="712788" y="746125"/>
            <a:ext cx="5383212" cy="3725863"/>
          </a:xfrm>
          <a:prstGeom prst="rect">
            <a:avLst/>
          </a:prstGeom>
          <a:noFill/>
          <a:ln w="9525">
            <a:solidFill>
              <a:srgbClr val="000000"/>
            </a:solidFill>
            <a:miter lim="800000"/>
            <a:headEnd/>
            <a:tailEnd/>
          </a:ln>
        </p:spPr>
      </p:sp>
      <p:sp>
        <p:nvSpPr>
          <p:cNvPr id="4101" name="Rectangle 5"/>
          <p:cNvSpPr>
            <a:spLocks noGrp="1" noChangeArrowheads="1"/>
          </p:cNvSpPr>
          <p:nvPr>
            <p:ph type="body" sz="quarter" idx="3"/>
          </p:nvPr>
        </p:nvSpPr>
        <p:spPr bwMode="auto">
          <a:xfrm>
            <a:off x="681198" y="4721225"/>
            <a:ext cx="5444806" cy="4471988"/>
          </a:xfrm>
          <a:prstGeom prst="rect">
            <a:avLst/>
          </a:prstGeom>
          <a:noFill/>
          <a:ln w="9525">
            <a:noFill/>
            <a:miter lim="800000"/>
            <a:headEnd/>
            <a:tailEnd/>
          </a:ln>
          <a:effectLst/>
        </p:spPr>
        <p:txBody>
          <a:bodyPr vert="horz" wrap="square" lIns="91426" tIns="45712" rIns="91426" bIns="45712" numCol="1" anchor="t" anchorCtr="0" compatLnSpc="1">
            <a:prstTxWarp prst="textNoShape">
              <a:avLst/>
            </a:prstTxWarp>
          </a:bodyPr>
          <a:lstStyle/>
          <a:p>
            <a:pPr lvl="0"/>
            <a:r>
              <a:rPr lang="ja-JP" altLang="en-US" noProof="0"/>
              <a:t>マスタ テキストの書式設定</a:t>
            </a:r>
          </a:p>
          <a:p>
            <a:pPr lvl="1"/>
            <a:r>
              <a:rPr lang="ja-JP" altLang="en-US" noProof="0"/>
              <a:t>第 </a:t>
            </a:r>
            <a:r>
              <a:rPr lang="en-US" altLang="ja-JP" noProof="0"/>
              <a:t>2 </a:t>
            </a:r>
            <a:r>
              <a:rPr lang="ja-JP" altLang="en-US" noProof="0"/>
              <a:t>レベル</a:t>
            </a:r>
          </a:p>
          <a:p>
            <a:pPr lvl="2"/>
            <a:r>
              <a:rPr lang="ja-JP" altLang="en-US" noProof="0"/>
              <a:t>第 </a:t>
            </a:r>
            <a:r>
              <a:rPr lang="en-US" altLang="ja-JP" noProof="0"/>
              <a:t>3 </a:t>
            </a:r>
            <a:r>
              <a:rPr lang="ja-JP" altLang="en-US" noProof="0"/>
              <a:t>レベル</a:t>
            </a:r>
          </a:p>
          <a:p>
            <a:pPr lvl="3"/>
            <a:r>
              <a:rPr lang="ja-JP" altLang="en-US" noProof="0"/>
              <a:t>第 </a:t>
            </a:r>
            <a:r>
              <a:rPr lang="en-US" altLang="ja-JP" noProof="0"/>
              <a:t>4 </a:t>
            </a:r>
            <a:r>
              <a:rPr lang="ja-JP" altLang="en-US" noProof="0"/>
              <a:t>レベル</a:t>
            </a:r>
          </a:p>
          <a:p>
            <a:pPr lvl="4"/>
            <a:r>
              <a:rPr lang="ja-JP" altLang="en-US" noProof="0"/>
              <a:t>第 </a:t>
            </a:r>
            <a:r>
              <a:rPr lang="en-US" altLang="ja-JP" noProof="0"/>
              <a:t>5 </a:t>
            </a:r>
            <a:r>
              <a:rPr lang="ja-JP" altLang="en-US" noProof="0"/>
              <a:t>レベル</a:t>
            </a:r>
          </a:p>
        </p:txBody>
      </p:sp>
      <p:sp>
        <p:nvSpPr>
          <p:cNvPr id="4102" name="Rectangle 6"/>
          <p:cNvSpPr>
            <a:spLocks noGrp="1" noChangeArrowheads="1"/>
          </p:cNvSpPr>
          <p:nvPr>
            <p:ph type="ftr" sz="quarter" idx="4"/>
          </p:nvPr>
        </p:nvSpPr>
        <p:spPr bwMode="auto">
          <a:xfrm>
            <a:off x="0" y="9440865"/>
            <a:ext cx="2950263" cy="496887"/>
          </a:xfrm>
          <a:prstGeom prst="rect">
            <a:avLst/>
          </a:prstGeom>
          <a:noFill/>
          <a:ln w="9525">
            <a:noFill/>
            <a:miter lim="800000"/>
            <a:headEnd/>
            <a:tailEnd/>
          </a:ln>
          <a:effectLst/>
        </p:spPr>
        <p:txBody>
          <a:bodyPr vert="horz" wrap="square" lIns="91426" tIns="45712" rIns="91426" bIns="45712" numCol="1" anchor="b" anchorCtr="0" compatLnSpc="1">
            <a:prstTxWarp prst="textNoShape">
              <a:avLst/>
            </a:prstTxWarp>
          </a:bodyPr>
          <a:lstStyle>
            <a:lvl1pPr>
              <a:defRPr sz="1200">
                <a:ea typeface="ＭＳ Ｐゴシック" pitchFamily="50" charset="-128"/>
              </a:defRPr>
            </a:lvl1pPr>
          </a:lstStyle>
          <a:p>
            <a:pPr>
              <a:defRPr/>
            </a:pPr>
            <a:endParaRPr lang="en-US" altLang="ja-JP"/>
          </a:p>
        </p:txBody>
      </p:sp>
      <p:sp>
        <p:nvSpPr>
          <p:cNvPr id="4103" name="Rectangle 7"/>
          <p:cNvSpPr>
            <a:spLocks noGrp="1" noChangeArrowheads="1"/>
          </p:cNvSpPr>
          <p:nvPr>
            <p:ph type="sldNum" sz="quarter" idx="5"/>
          </p:nvPr>
        </p:nvSpPr>
        <p:spPr bwMode="auto">
          <a:xfrm>
            <a:off x="3855349" y="9440865"/>
            <a:ext cx="2950263" cy="496887"/>
          </a:xfrm>
          <a:prstGeom prst="rect">
            <a:avLst/>
          </a:prstGeom>
          <a:noFill/>
          <a:ln w="9525">
            <a:noFill/>
            <a:miter lim="800000"/>
            <a:headEnd/>
            <a:tailEnd/>
          </a:ln>
          <a:effectLst/>
        </p:spPr>
        <p:txBody>
          <a:bodyPr vert="horz" wrap="square" lIns="91426" tIns="45712" rIns="91426" bIns="45712" numCol="1" anchor="b" anchorCtr="0" compatLnSpc="1">
            <a:prstTxWarp prst="textNoShape">
              <a:avLst/>
            </a:prstTxWarp>
          </a:bodyPr>
          <a:lstStyle>
            <a:lvl1pPr algn="r">
              <a:defRPr sz="1200">
                <a:ea typeface="ＭＳ Ｐゴシック" pitchFamily="50" charset="-128"/>
              </a:defRPr>
            </a:lvl1pPr>
          </a:lstStyle>
          <a:p>
            <a:pPr>
              <a:defRPr/>
            </a:pPr>
            <a:fld id="{9037E017-C4CE-4A86-8903-C7A029BF502A}" type="slidenum">
              <a:rPr lang="en-US" altLang="ja-JP"/>
              <a:pPr>
                <a:defRPr/>
              </a:pPr>
              <a:t>‹#›</a:t>
            </a:fld>
            <a:endParaRPr lang="en-US" altLang="ja-JP"/>
          </a:p>
        </p:txBody>
      </p:sp>
    </p:spTree>
    <p:extLst>
      <p:ext uri="{BB962C8B-B14F-4D97-AF65-F5344CB8AC3E}">
        <p14:creationId xmlns:p14="http://schemas.microsoft.com/office/powerpoint/2010/main" val="133410774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kumimoji="1" sz="1200" kern="1200">
        <a:solidFill>
          <a:schemeClr val="tx1"/>
        </a:solidFill>
        <a:latin typeface="Arial" charset="0"/>
        <a:ea typeface="ＭＳ Ｐ明朝" pitchFamily="18" charset="-128"/>
        <a:cs typeface="+mn-cs"/>
      </a:defRPr>
    </a:lvl1pPr>
    <a:lvl2pPr marL="457147" algn="l" rtl="0" eaLnBrk="0" fontAlgn="base" hangingPunct="0">
      <a:spcBef>
        <a:spcPct val="30000"/>
      </a:spcBef>
      <a:spcAft>
        <a:spcPct val="0"/>
      </a:spcAft>
      <a:defRPr kumimoji="1" sz="1200" kern="1200">
        <a:solidFill>
          <a:schemeClr val="tx1"/>
        </a:solidFill>
        <a:latin typeface="Arial" charset="0"/>
        <a:ea typeface="ＭＳ Ｐ明朝" pitchFamily="18" charset="-128"/>
        <a:cs typeface="+mn-cs"/>
      </a:defRPr>
    </a:lvl2pPr>
    <a:lvl3pPr marL="914293" algn="l" rtl="0" eaLnBrk="0" fontAlgn="base" hangingPunct="0">
      <a:spcBef>
        <a:spcPct val="30000"/>
      </a:spcBef>
      <a:spcAft>
        <a:spcPct val="0"/>
      </a:spcAft>
      <a:defRPr kumimoji="1" sz="1200" kern="1200">
        <a:solidFill>
          <a:schemeClr val="tx1"/>
        </a:solidFill>
        <a:latin typeface="Arial" charset="0"/>
        <a:ea typeface="ＭＳ Ｐ明朝" pitchFamily="18" charset="-128"/>
        <a:cs typeface="+mn-cs"/>
      </a:defRPr>
    </a:lvl3pPr>
    <a:lvl4pPr marL="1371440" algn="l" rtl="0" eaLnBrk="0" fontAlgn="base" hangingPunct="0">
      <a:spcBef>
        <a:spcPct val="30000"/>
      </a:spcBef>
      <a:spcAft>
        <a:spcPct val="0"/>
      </a:spcAft>
      <a:defRPr kumimoji="1" sz="1200" kern="1200">
        <a:solidFill>
          <a:schemeClr val="tx1"/>
        </a:solidFill>
        <a:latin typeface="Arial" charset="0"/>
        <a:ea typeface="ＭＳ Ｐ明朝" pitchFamily="18" charset="-128"/>
        <a:cs typeface="+mn-cs"/>
      </a:defRPr>
    </a:lvl4pPr>
    <a:lvl5pPr marL="1828587" algn="l" rtl="0" eaLnBrk="0" fontAlgn="base" hangingPunct="0">
      <a:spcBef>
        <a:spcPct val="30000"/>
      </a:spcBef>
      <a:spcAft>
        <a:spcPct val="0"/>
      </a:spcAft>
      <a:defRPr kumimoji="1" sz="1200" kern="1200">
        <a:solidFill>
          <a:schemeClr val="tx1"/>
        </a:solidFill>
        <a:latin typeface="Arial" charset="0"/>
        <a:ea typeface="ＭＳ Ｐ明朝" pitchFamily="18" charset="-128"/>
        <a:cs typeface="+mn-cs"/>
      </a:defRPr>
    </a:lvl5pPr>
    <a:lvl6pPr marL="2285733" algn="l" defTabSz="914293" rtl="0" eaLnBrk="1" latinLnBrk="0" hangingPunct="1">
      <a:defRPr kumimoji="1" sz="1200" kern="1200">
        <a:solidFill>
          <a:schemeClr val="tx1"/>
        </a:solidFill>
        <a:latin typeface="+mn-lt"/>
        <a:ea typeface="+mn-ea"/>
        <a:cs typeface="+mn-cs"/>
      </a:defRPr>
    </a:lvl6pPr>
    <a:lvl7pPr marL="2742879" algn="l" defTabSz="914293" rtl="0" eaLnBrk="1" latinLnBrk="0" hangingPunct="1">
      <a:defRPr kumimoji="1" sz="1200" kern="1200">
        <a:solidFill>
          <a:schemeClr val="tx1"/>
        </a:solidFill>
        <a:latin typeface="+mn-lt"/>
        <a:ea typeface="+mn-ea"/>
        <a:cs typeface="+mn-cs"/>
      </a:defRPr>
    </a:lvl7pPr>
    <a:lvl8pPr marL="3200026" algn="l" defTabSz="914293" rtl="0" eaLnBrk="1" latinLnBrk="0" hangingPunct="1">
      <a:defRPr kumimoji="1" sz="1200" kern="1200">
        <a:solidFill>
          <a:schemeClr val="tx1"/>
        </a:solidFill>
        <a:latin typeface="+mn-lt"/>
        <a:ea typeface="+mn-ea"/>
        <a:cs typeface="+mn-cs"/>
      </a:defRPr>
    </a:lvl8pPr>
    <a:lvl9pPr marL="3657173" algn="l" defTabSz="914293"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a:defRPr/>
            </a:pPr>
            <a:fld id="{9037E017-C4CE-4A86-8903-C7A029BF502A}" type="slidenum">
              <a:rPr lang="en-US" altLang="ja-JP" smtClean="0"/>
              <a:pPr>
                <a:defRPr/>
              </a:pPr>
              <a:t>0</a:t>
            </a:fld>
            <a:endParaRPr lang="en-US" altLang="ja-JP"/>
          </a:p>
        </p:txBody>
      </p:sp>
    </p:spTree>
    <p:extLst>
      <p:ext uri="{BB962C8B-B14F-4D97-AF65-F5344CB8AC3E}">
        <p14:creationId xmlns:p14="http://schemas.microsoft.com/office/powerpoint/2010/main" val="277441778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AC80E98-C4E5-46CC-85E8-892CD95F7346}" type="slidenum">
              <a:rPr kumimoji="1" lang="en-US" altLang="ja-JP" sz="1200" b="0" i="0" u="none" strike="noStrike" kern="1200" cap="none" spc="0" normalizeH="0" baseline="0" noProof="0" smtClean="0">
                <a:ln>
                  <a:noFill/>
                </a:ln>
                <a:solidFill>
                  <a:srgbClr val="000000"/>
                </a:solidFill>
                <a:effectLst/>
                <a:uLnTx/>
                <a:uFillTx/>
                <a:latin typeface="Arial" charset="0"/>
                <a:ea typeface="ＭＳ Ｐゴシック"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1" lang="en-US" altLang="ja-JP" sz="12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Tree>
    <p:extLst>
      <p:ext uri="{BB962C8B-B14F-4D97-AF65-F5344CB8AC3E}">
        <p14:creationId xmlns:p14="http://schemas.microsoft.com/office/powerpoint/2010/main" val="259220856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14375" y="746125"/>
            <a:ext cx="5380038" cy="3725863"/>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037E017-C4CE-4A86-8903-C7A029BF502A}" type="slidenum">
              <a:rPr kumimoji="1" lang="en-US" altLang="ja-JP" sz="1200" b="0" i="0" u="none" strike="noStrike" kern="1200" cap="none" spc="0" normalizeH="0" baseline="0" noProof="0" smtClean="0">
                <a:ln>
                  <a:noFill/>
                </a:ln>
                <a:solidFill>
                  <a:prstClr val="black"/>
                </a:solidFill>
                <a:effectLst/>
                <a:uLnTx/>
                <a:uFillTx/>
                <a:latin typeface="Arial" charset="0"/>
                <a:ea typeface="ＭＳ Ｐゴシック"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1" lang="en-US" altLang="ja-JP" sz="1200" b="0" i="0" u="none" strike="noStrike" kern="1200" cap="none" spc="0" normalizeH="0" baseline="0" noProof="0">
              <a:ln>
                <a:noFill/>
              </a:ln>
              <a:solidFill>
                <a:prstClr val="black"/>
              </a:solidFill>
              <a:effectLst/>
              <a:uLnTx/>
              <a:uFillTx/>
              <a:latin typeface="Arial" charset="0"/>
              <a:ea typeface="ＭＳ Ｐゴシック" pitchFamily="50" charset="-128"/>
              <a:cs typeface="+mn-cs"/>
            </a:endParaRPr>
          </a:p>
        </p:txBody>
      </p:sp>
    </p:spTree>
    <p:extLst>
      <p:ext uri="{BB962C8B-B14F-4D97-AF65-F5344CB8AC3E}">
        <p14:creationId xmlns:p14="http://schemas.microsoft.com/office/powerpoint/2010/main" val="181949096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455613" y="811213"/>
            <a:ext cx="5848350" cy="4049712"/>
          </a:xfrm>
        </p:spPr>
      </p:sp>
      <p:sp>
        <p:nvSpPr>
          <p:cNvPr id="3" name="ノート プレースホルダー 2"/>
          <p:cNvSpPr>
            <a:spLocks noGrp="1"/>
          </p:cNvSpPr>
          <p:nvPr>
            <p:ph type="body" idx="1"/>
          </p:nvPr>
        </p:nvSpPr>
        <p:spPr/>
        <p:txBody>
          <a:bodyPr/>
          <a:lstStyle/>
          <a:p>
            <a:r>
              <a:rPr kumimoji="1" lang="ja-JP" altLang="en-US" sz="1400">
                <a:latin typeface="+mn-ea"/>
                <a:ea typeface="+mn-ea"/>
              </a:rPr>
              <a:t>○都道府県別のデータ。地域的に規模と比べて多い都道府県がある。</a:t>
            </a:r>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87C619F-74A0-4C99-9B40-3E5966F7D530}" type="slidenum">
              <a:rPr kumimoji="1" lang="en-US" altLang="ja-JP" sz="1200" b="0" i="0" u="none" strike="noStrike" kern="1200" cap="none" spc="0" normalizeH="0" baseline="0" noProof="0" smtClean="0">
                <a:ln>
                  <a:noFill/>
                </a:ln>
                <a:solidFill>
                  <a:prstClr val="black"/>
                </a:solidFill>
                <a:effectLst/>
                <a:uLnTx/>
                <a:uFillTx/>
                <a:latin typeface="Arial" charset="0"/>
                <a:ea typeface="ＭＳ Ｐゴシック"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17</a:t>
            </a:fld>
            <a:endParaRPr kumimoji="1" lang="en-US" altLang="ja-JP" sz="1200" b="0" i="0" u="none" strike="noStrike" kern="1200" cap="none" spc="0" normalizeH="0" baseline="0" noProof="0">
              <a:ln>
                <a:noFill/>
              </a:ln>
              <a:solidFill>
                <a:prstClr val="black"/>
              </a:solidFill>
              <a:effectLst/>
              <a:uLnTx/>
              <a:uFillTx/>
              <a:latin typeface="Arial" charset="0"/>
              <a:ea typeface="ＭＳ Ｐゴシック" pitchFamily="50" charset="-128"/>
              <a:cs typeface="+mn-cs"/>
            </a:endParaRPr>
          </a:p>
        </p:txBody>
      </p:sp>
    </p:spTree>
    <p:extLst>
      <p:ext uri="{BB962C8B-B14F-4D97-AF65-F5344CB8AC3E}">
        <p14:creationId xmlns:p14="http://schemas.microsoft.com/office/powerpoint/2010/main" val="222484343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14375" y="746125"/>
            <a:ext cx="5380038" cy="3725863"/>
          </a:xfrm>
        </p:spPr>
      </p:sp>
      <p:sp>
        <p:nvSpPr>
          <p:cNvPr id="3" name="ノート プレースホルダー 2"/>
          <p:cNvSpPr>
            <a:spLocks noGrp="1"/>
          </p:cNvSpPr>
          <p:nvPr>
            <p:ph type="body" idx="1"/>
          </p:nvPr>
        </p:nvSpPr>
        <p:spPr/>
        <p:txBody>
          <a:bodyPr/>
          <a:lstStyle/>
          <a:p>
            <a:endParaRPr kumimoji="1" lang="ja-JP" altLang="en-US" sz="1400">
              <a:latin typeface="+mn-ea"/>
              <a:ea typeface="+mn-ea"/>
            </a:endParaRPr>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87C619F-74A0-4C99-9B40-3E5966F7D530}" type="slidenum">
              <a:rPr kumimoji="1" lang="en-US" altLang="ja-JP" sz="1200" b="0" i="0" u="none" strike="noStrike" kern="1200" cap="none" spc="0" normalizeH="0" baseline="0" noProof="0" smtClean="0">
                <a:ln>
                  <a:noFill/>
                </a:ln>
                <a:solidFill>
                  <a:prstClr val="black"/>
                </a:solidFill>
                <a:effectLst/>
                <a:uLnTx/>
                <a:uFillTx/>
                <a:latin typeface="Arial" charset="0"/>
                <a:ea typeface="ＭＳ Ｐゴシック"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21</a:t>
            </a:fld>
            <a:endParaRPr kumimoji="1" lang="en-US" altLang="ja-JP" sz="1200" b="0" i="0" u="none" strike="noStrike" kern="1200" cap="none" spc="0" normalizeH="0" baseline="0" noProof="0">
              <a:ln>
                <a:noFill/>
              </a:ln>
              <a:solidFill>
                <a:prstClr val="black"/>
              </a:solidFill>
              <a:effectLst/>
              <a:uLnTx/>
              <a:uFillTx/>
              <a:latin typeface="Arial" charset="0"/>
              <a:ea typeface="ＭＳ Ｐゴシック" pitchFamily="50" charset="-128"/>
              <a:cs typeface="+mn-cs"/>
            </a:endParaRPr>
          </a:p>
        </p:txBody>
      </p:sp>
    </p:spTree>
    <p:extLst>
      <p:ext uri="{BB962C8B-B14F-4D97-AF65-F5344CB8AC3E}">
        <p14:creationId xmlns:p14="http://schemas.microsoft.com/office/powerpoint/2010/main" val="345121901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a:defRPr/>
            </a:pPr>
            <a:fld id="{9037E017-C4CE-4A86-8903-C7A029BF502A}" type="slidenum">
              <a:rPr lang="en-US" altLang="ja-JP" smtClean="0"/>
              <a:pPr>
                <a:defRPr/>
              </a:pPr>
              <a:t>24</a:t>
            </a:fld>
            <a:endParaRPr lang="en-US" altLang="ja-JP"/>
          </a:p>
        </p:txBody>
      </p:sp>
    </p:spTree>
    <p:extLst>
      <p:ext uri="{BB962C8B-B14F-4D97-AF65-F5344CB8AC3E}">
        <p14:creationId xmlns:p14="http://schemas.microsoft.com/office/powerpoint/2010/main" val="343500827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44F3F95-1DE9-F948-9ABE-A8F6E5B8157B}"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25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299880051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スライド イメージ プレースホルダ 1"/>
          <p:cNvSpPr>
            <a:spLocks noGrp="1" noRot="1" noChangeAspect="1" noTextEdit="1"/>
          </p:cNvSpPr>
          <p:nvPr>
            <p:ph type="sldImg"/>
          </p:nvPr>
        </p:nvSpPr>
        <p:spPr>
          <a:xfrm>
            <a:off x="714375" y="746125"/>
            <a:ext cx="5381625" cy="3725863"/>
          </a:xfrm>
          <a:ln/>
        </p:spPr>
      </p:sp>
      <p:sp>
        <p:nvSpPr>
          <p:cNvPr id="23555" name="ノート プレースホルダ 2"/>
          <p:cNvSpPr>
            <a:spLocks noGrp="1"/>
          </p:cNvSpPr>
          <p:nvPr>
            <p:ph type="body" idx="1"/>
          </p:nvPr>
        </p:nvSpPr>
        <p:spPr>
          <a:noFill/>
          <a:ln/>
        </p:spPr>
        <p:txBody>
          <a:bodyPr/>
          <a:lstStyle/>
          <a:p>
            <a:endParaRPr lang="ja-JP" altLang="en-US" dirty="0">
              <a:ea typeface="ＭＳ Ｐ明朝" charset="-128"/>
            </a:endParaRPr>
          </a:p>
        </p:txBody>
      </p:sp>
      <p:sp>
        <p:nvSpPr>
          <p:cNvPr id="23556" name="スライド番号プレースホルダ 3"/>
          <p:cNvSpPr>
            <a:spLocks noGrp="1"/>
          </p:cNvSpPr>
          <p:nvPr>
            <p:ph type="sldNum" sz="quarter" idx="5"/>
          </p:nvPr>
        </p:nvSpPr>
        <p:spPr>
          <a:noFill/>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265B46F-4AAB-4D13-A2CA-EEB2ED788A56}" type="slidenum">
              <a:rPr kumimoji="1" lang="en-US" altLang="ja-JP"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1" lang="en-US" altLang="ja-JP" sz="1200" b="0" i="0" u="none" strike="noStrike" kern="1200" cap="none" spc="0" normalizeH="0" baseline="0" noProof="0" dirty="0">
              <a:ln>
                <a:noFill/>
              </a:ln>
              <a:solidFill>
                <a:prstClr val="black"/>
              </a:solidFill>
              <a:effectLst/>
              <a:uLnTx/>
              <a:uFillTx/>
              <a:latin typeface="Calibri"/>
              <a:ea typeface="ＭＳ Ｐゴシック" charset="-128"/>
              <a:cs typeface="+mn-cs"/>
            </a:endParaRPr>
          </a:p>
        </p:txBody>
      </p:sp>
    </p:spTree>
    <p:extLst>
      <p:ext uri="{BB962C8B-B14F-4D97-AF65-F5344CB8AC3E}">
        <p14:creationId xmlns:p14="http://schemas.microsoft.com/office/powerpoint/2010/main" val="67843151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スライド イメージ プレースホルダ 1"/>
          <p:cNvSpPr>
            <a:spLocks noGrp="1" noRot="1" noChangeAspect="1" noTextEdit="1"/>
          </p:cNvSpPr>
          <p:nvPr>
            <p:ph type="sldImg"/>
          </p:nvPr>
        </p:nvSpPr>
        <p:spPr>
          <a:xfrm>
            <a:off x="714375" y="746125"/>
            <a:ext cx="5381625" cy="3725863"/>
          </a:xfrm>
          <a:ln/>
        </p:spPr>
      </p:sp>
      <p:sp>
        <p:nvSpPr>
          <p:cNvPr id="23555" name="ノート プレースホルダ 2"/>
          <p:cNvSpPr>
            <a:spLocks noGrp="1"/>
          </p:cNvSpPr>
          <p:nvPr>
            <p:ph type="body" idx="1"/>
          </p:nvPr>
        </p:nvSpPr>
        <p:spPr>
          <a:noFill/>
          <a:ln/>
        </p:spPr>
        <p:txBody>
          <a:bodyPr/>
          <a:lstStyle/>
          <a:p>
            <a:endParaRPr lang="ja-JP" altLang="en-US" dirty="0">
              <a:ea typeface="ＭＳ Ｐ明朝" charset="-128"/>
            </a:endParaRPr>
          </a:p>
        </p:txBody>
      </p:sp>
      <p:sp>
        <p:nvSpPr>
          <p:cNvPr id="23556" name="スライド番号プレースホルダ 3"/>
          <p:cNvSpPr>
            <a:spLocks noGrp="1"/>
          </p:cNvSpPr>
          <p:nvPr>
            <p:ph type="sldNum" sz="quarter" idx="5"/>
          </p:nvPr>
        </p:nvSpPr>
        <p:spPr>
          <a:noFill/>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265B46F-4AAB-4D13-A2CA-EEB2ED788A56}" type="slidenum">
              <a:rPr kumimoji="1" lang="en-US" altLang="ja-JP"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1" lang="en-US" altLang="ja-JP" sz="1200" b="0" i="0" u="none" strike="noStrike" kern="1200" cap="none" spc="0" normalizeH="0" baseline="0" noProof="0" dirty="0">
              <a:ln>
                <a:noFill/>
              </a:ln>
              <a:solidFill>
                <a:prstClr val="black"/>
              </a:solidFill>
              <a:effectLst/>
              <a:uLnTx/>
              <a:uFillTx/>
              <a:latin typeface="Calibri"/>
              <a:ea typeface="ＭＳ Ｐゴシック" charset="-128"/>
              <a:cs typeface="+mn-cs"/>
            </a:endParaRPr>
          </a:p>
        </p:txBody>
      </p:sp>
    </p:spTree>
    <p:extLst>
      <p:ext uri="{BB962C8B-B14F-4D97-AF65-F5344CB8AC3E}">
        <p14:creationId xmlns:p14="http://schemas.microsoft.com/office/powerpoint/2010/main" val="181189650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44F3F95-1DE9-F948-9ABE-A8F6E5B8157B}"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352418790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スライド イメージ プレースホルダ 1"/>
          <p:cNvSpPr>
            <a:spLocks noGrp="1" noRot="1" noChangeAspect="1" noTextEdit="1"/>
          </p:cNvSpPr>
          <p:nvPr>
            <p:ph type="sldImg"/>
          </p:nvPr>
        </p:nvSpPr>
        <p:spPr>
          <a:xfrm>
            <a:off x="714375" y="746125"/>
            <a:ext cx="5381625" cy="3725863"/>
          </a:xfrm>
          <a:ln/>
        </p:spPr>
      </p:sp>
      <p:sp>
        <p:nvSpPr>
          <p:cNvPr id="23555" name="ノート プレースホルダ 2"/>
          <p:cNvSpPr>
            <a:spLocks noGrp="1"/>
          </p:cNvSpPr>
          <p:nvPr>
            <p:ph type="body" idx="1"/>
          </p:nvPr>
        </p:nvSpPr>
        <p:spPr>
          <a:noFill/>
          <a:ln/>
        </p:spPr>
        <p:txBody>
          <a:bodyPr/>
          <a:lstStyle/>
          <a:p>
            <a:r>
              <a:rPr lang="ja-JP" altLang="en-US" dirty="0">
                <a:ea typeface="ＭＳ Ｐ明朝" charset="-128"/>
              </a:rPr>
              <a:t>（運用に係るコメント）</a:t>
            </a:r>
          </a:p>
          <a:p>
            <a:r>
              <a:rPr lang="ja-JP" altLang="en-US" dirty="0">
                <a:ea typeface="ＭＳ Ｐ明朝" charset="-128"/>
              </a:rPr>
              <a:t>○ハローワークの窓口において</a:t>
            </a:r>
            <a:r>
              <a:rPr lang="en-US" altLang="ja-JP" dirty="0">
                <a:ea typeface="ＭＳ Ｐ明朝" charset="-128"/>
              </a:rPr>
              <a:t>A</a:t>
            </a:r>
            <a:r>
              <a:rPr lang="ja-JP" altLang="en-US" dirty="0">
                <a:ea typeface="ＭＳ Ｐ明朝" charset="-128"/>
              </a:rPr>
              <a:t>型を希望される方は、求職登録の上、職業紹介はせず、全て就労選択支援に繋ぐことを想定しています。その後アセスメントにより</a:t>
            </a:r>
            <a:r>
              <a:rPr lang="en-US" altLang="ja-JP" dirty="0">
                <a:ea typeface="ＭＳ Ｐ明朝" charset="-128"/>
              </a:rPr>
              <a:t>A</a:t>
            </a:r>
            <a:r>
              <a:rPr lang="ja-JP" altLang="en-US" dirty="0">
                <a:ea typeface="ＭＳ Ｐ明朝" charset="-128"/>
              </a:rPr>
              <a:t>型や一般就労ということであれば、④事業者等との連絡調整においてハローワークにお繋ぎいただくスキームで考えております。</a:t>
            </a:r>
          </a:p>
          <a:p>
            <a:r>
              <a:rPr lang="ja-JP" altLang="en-US" dirty="0">
                <a:ea typeface="ＭＳ Ｐ明朝" charset="-128"/>
              </a:rPr>
              <a:t>（</a:t>
            </a:r>
            <a:r>
              <a:rPr lang="en-US" altLang="ja-JP" dirty="0">
                <a:ea typeface="ＭＳ Ｐ明朝" charset="-128"/>
              </a:rPr>
              <a:t>A</a:t>
            </a:r>
            <a:r>
              <a:rPr lang="ja-JP" altLang="en-US" dirty="0">
                <a:ea typeface="ＭＳ Ｐ明朝" charset="-128"/>
              </a:rPr>
              <a:t>型は雇い入れに係る助成金支給のため一度ハローワークにおける紹介を受けることになります。）</a:t>
            </a:r>
          </a:p>
          <a:p>
            <a:r>
              <a:rPr lang="ja-JP" altLang="en-US" dirty="0">
                <a:ea typeface="ＭＳ Ｐ明朝" charset="-128"/>
              </a:rPr>
              <a:t>⇒（障害福祉課）特に問題ないと思います。</a:t>
            </a:r>
          </a:p>
          <a:p>
            <a:endParaRPr lang="ja-JP" altLang="en-US" dirty="0">
              <a:ea typeface="ＭＳ Ｐ明朝" charset="-128"/>
            </a:endParaRPr>
          </a:p>
          <a:p>
            <a:r>
              <a:rPr lang="ja-JP" altLang="en-US" dirty="0">
                <a:ea typeface="ＭＳ Ｐ明朝" charset="-128"/>
              </a:rPr>
              <a:t>○元々、</a:t>
            </a:r>
            <a:r>
              <a:rPr lang="en-US" altLang="ja-JP" dirty="0">
                <a:ea typeface="ＭＳ Ｐ明朝" charset="-128"/>
              </a:rPr>
              <a:t>B</a:t>
            </a:r>
            <a:r>
              <a:rPr lang="ja-JP" altLang="en-US" dirty="0">
                <a:ea typeface="ＭＳ Ｐ明朝" charset="-128"/>
              </a:rPr>
              <a:t>型等で働かれている方が、就労選択支援により一般就労を希望された結果、</a:t>
            </a:r>
            <a:r>
              <a:rPr lang="en-US" altLang="ja-JP" dirty="0">
                <a:ea typeface="ＭＳ Ｐ明朝" charset="-128"/>
              </a:rPr>
              <a:t>HW</a:t>
            </a:r>
            <a:r>
              <a:rPr lang="ja-JP" altLang="en-US" dirty="0">
                <a:ea typeface="ＭＳ Ｐ明朝" charset="-128"/>
              </a:rPr>
              <a:t>で一定期間就職活動を行い、なかなか就職出来ない場合は、再度ケース会議開催や再アセスメントができるスキームをお願いします。</a:t>
            </a:r>
          </a:p>
          <a:p>
            <a:r>
              <a:rPr lang="ja-JP" altLang="en-US" dirty="0">
                <a:ea typeface="ＭＳ Ｐ明朝" charset="-128"/>
              </a:rPr>
              <a:t>⇒（障害福祉課）必要以上に就労選択支援を実施することは想定していませんし、就労選択支援による再アセスメントが必要かどうかは求職期間や本人の状況等にもよるかと思いますが、必要があれば就労選択支援を再度使えるようなスキームにする予定です。なお、ご質問のようなケースの場合は、就労選択支援のサービスの中でのケース会議というより、就職相談を行ってきたハローワークが主催でケース会議を開催し（選択支援や</a:t>
            </a:r>
            <a:r>
              <a:rPr lang="en-US" altLang="ja-JP" dirty="0">
                <a:ea typeface="ＭＳ Ｐ明朝" charset="-128"/>
              </a:rPr>
              <a:t>B</a:t>
            </a:r>
            <a:r>
              <a:rPr lang="ja-JP" altLang="en-US" dirty="0">
                <a:ea typeface="ＭＳ Ｐ明朝" charset="-128"/>
              </a:rPr>
              <a:t>型は会議に呼ばれる側）、方向修正を検討することもあるかと思っています。</a:t>
            </a:r>
          </a:p>
        </p:txBody>
      </p:sp>
      <p:sp>
        <p:nvSpPr>
          <p:cNvPr id="23556" name="スライド番号プレースホルダ 3"/>
          <p:cNvSpPr>
            <a:spLocks noGrp="1"/>
          </p:cNvSpPr>
          <p:nvPr>
            <p:ph type="sldNum" sz="quarter" idx="5"/>
          </p:nvPr>
        </p:nvSpPr>
        <p:spPr>
          <a:noFill/>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265B46F-4AAB-4D13-A2CA-EEB2ED788A56}" type="slidenum">
              <a:rPr kumimoji="1" lang="en-US" altLang="ja-JP" sz="1200" b="0" i="0" u="none" strike="noStrike" kern="1200" cap="none" spc="0" normalizeH="0" baseline="0" noProof="0" smtClean="0">
                <a:ln>
                  <a:noFill/>
                </a:ln>
                <a:solidFill>
                  <a:prstClr val="black"/>
                </a:solidFill>
                <a:effectLst/>
                <a:uLnTx/>
                <a:uFillTx/>
                <a:latin typeface="Calibri"/>
                <a:ea typeface="ＭＳ Ｐゴシック"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1" lang="en-US" altLang="ja-JP" sz="1200" b="0" i="0" u="none" strike="noStrike" kern="1200" cap="none" spc="0" normalizeH="0" baseline="0" noProof="0" dirty="0">
              <a:ln>
                <a:noFill/>
              </a:ln>
              <a:solidFill>
                <a:prstClr val="black"/>
              </a:solidFill>
              <a:effectLst/>
              <a:uLnTx/>
              <a:uFillTx/>
              <a:latin typeface="Calibri"/>
              <a:ea typeface="ＭＳ Ｐゴシック" charset="-128"/>
              <a:cs typeface="+mn-cs"/>
            </a:endParaRPr>
          </a:p>
        </p:txBody>
      </p:sp>
    </p:spTree>
    <p:extLst>
      <p:ext uri="{BB962C8B-B14F-4D97-AF65-F5344CB8AC3E}">
        <p14:creationId xmlns:p14="http://schemas.microsoft.com/office/powerpoint/2010/main" val="304823441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スライド イメージ プレースホルダ 1"/>
          <p:cNvSpPr>
            <a:spLocks noGrp="1" noRot="1" noChangeAspect="1" noTextEdit="1"/>
          </p:cNvSpPr>
          <p:nvPr>
            <p:ph type="sldImg"/>
          </p:nvPr>
        </p:nvSpPr>
        <p:spPr>
          <a:xfrm>
            <a:off x="227013" y="908050"/>
            <a:ext cx="6543675" cy="4532313"/>
          </a:xfrm>
          <a:ln/>
        </p:spPr>
      </p:sp>
      <p:sp>
        <p:nvSpPr>
          <p:cNvPr id="83971"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83972"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pitchFamily="50" charset="-128"/>
              </a:defRPr>
            </a:lvl1pPr>
            <a:lvl2pPr marL="804763" indent="-309524" eaLnBrk="0" hangingPunct="0">
              <a:defRPr kumimoji="1">
                <a:solidFill>
                  <a:schemeClr val="tx1"/>
                </a:solidFill>
                <a:latin typeface="Arial" charset="0"/>
                <a:ea typeface="ＭＳ Ｐゴシック" pitchFamily="50" charset="-128"/>
              </a:defRPr>
            </a:lvl2pPr>
            <a:lvl3pPr marL="1238098" indent="-247620" eaLnBrk="0" hangingPunct="0">
              <a:defRPr kumimoji="1">
                <a:solidFill>
                  <a:schemeClr val="tx1"/>
                </a:solidFill>
                <a:latin typeface="Arial" charset="0"/>
                <a:ea typeface="ＭＳ Ｐゴシック" pitchFamily="50" charset="-128"/>
              </a:defRPr>
            </a:lvl3pPr>
            <a:lvl4pPr marL="1733337" indent="-247620" eaLnBrk="0" hangingPunct="0">
              <a:defRPr kumimoji="1">
                <a:solidFill>
                  <a:schemeClr val="tx1"/>
                </a:solidFill>
                <a:latin typeface="Arial" charset="0"/>
                <a:ea typeface="ＭＳ Ｐゴシック" pitchFamily="50" charset="-128"/>
              </a:defRPr>
            </a:lvl4pPr>
            <a:lvl5pPr marL="2228576" indent="-247620" eaLnBrk="0" hangingPunct="0">
              <a:defRPr kumimoji="1">
                <a:solidFill>
                  <a:schemeClr val="tx1"/>
                </a:solidFill>
                <a:latin typeface="Arial" charset="0"/>
                <a:ea typeface="ＭＳ Ｐゴシック" pitchFamily="50" charset="-128"/>
              </a:defRPr>
            </a:lvl5pPr>
            <a:lvl6pPr marL="2723815" indent="-247620" eaLnBrk="0" fontAlgn="base" hangingPunct="0">
              <a:spcBef>
                <a:spcPct val="0"/>
              </a:spcBef>
              <a:spcAft>
                <a:spcPct val="0"/>
              </a:spcAft>
              <a:defRPr kumimoji="1">
                <a:solidFill>
                  <a:schemeClr val="tx1"/>
                </a:solidFill>
                <a:latin typeface="Arial" charset="0"/>
                <a:ea typeface="ＭＳ Ｐゴシック" pitchFamily="50" charset="-128"/>
              </a:defRPr>
            </a:lvl6pPr>
            <a:lvl7pPr marL="3219054" indent="-247620" eaLnBrk="0" fontAlgn="base" hangingPunct="0">
              <a:spcBef>
                <a:spcPct val="0"/>
              </a:spcBef>
              <a:spcAft>
                <a:spcPct val="0"/>
              </a:spcAft>
              <a:defRPr kumimoji="1">
                <a:solidFill>
                  <a:schemeClr val="tx1"/>
                </a:solidFill>
                <a:latin typeface="Arial" charset="0"/>
                <a:ea typeface="ＭＳ Ｐゴシック" pitchFamily="50" charset="-128"/>
              </a:defRPr>
            </a:lvl7pPr>
            <a:lvl8pPr marL="3714293" indent="-247620" eaLnBrk="0" fontAlgn="base" hangingPunct="0">
              <a:spcBef>
                <a:spcPct val="0"/>
              </a:spcBef>
              <a:spcAft>
                <a:spcPct val="0"/>
              </a:spcAft>
              <a:defRPr kumimoji="1">
                <a:solidFill>
                  <a:schemeClr val="tx1"/>
                </a:solidFill>
                <a:latin typeface="Arial" charset="0"/>
                <a:ea typeface="ＭＳ Ｐゴシック" pitchFamily="50" charset="-128"/>
              </a:defRPr>
            </a:lvl8pPr>
            <a:lvl9pPr marL="4209532" indent="-247620" eaLnBrk="0" fontAlgn="base" hangingPunct="0">
              <a:spcBef>
                <a:spcPct val="0"/>
              </a:spcBef>
              <a:spcAft>
                <a:spcPct val="0"/>
              </a:spcAft>
              <a:defRPr kumimoji="1">
                <a:solidFill>
                  <a:schemeClr val="tx1"/>
                </a:solidFill>
                <a:latin typeface="Arial" charset="0"/>
                <a:ea typeface="ＭＳ Ｐゴシック" pitchFamily="50"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1EB3F09D-3A82-4F09-AECB-C5EEBAE0E866}" type="slidenum">
              <a:rPr kumimoji="1" lang="en-US" altLang="ja-JP" sz="1300" b="0" i="0" u="none" strike="noStrike" kern="1200" cap="none" spc="0" normalizeH="0" baseline="0" noProof="0" smtClean="0">
                <a:ln>
                  <a:noFill/>
                </a:ln>
                <a:solidFill>
                  <a:srgbClr val="000000"/>
                </a:solidFill>
                <a:effectLst/>
                <a:uLnTx/>
                <a:uFillTx/>
                <a:latin typeface="Arial" charset="0"/>
                <a:ea typeface="ＭＳ Ｐゴシック"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1" lang="en-US" altLang="ja-JP" sz="1300" b="0" i="0" u="none" strike="noStrike" kern="1200" cap="none" spc="0" normalizeH="0" baseline="0" noProof="0">
              <a:ln>
                <a:noFill/>
              </a:ln>
              <a:solidFill>
                <a:srgbClr val="000000"/>
              </a:solidFill>
              <a:effectLst/>
              <a:uLnTx/>
              <a:uFillTx/>
              <a:latin typeface="Arial" charset="0"/>
              <a:ea typeface="ＭＳ Ｐゴシック" pitchFamily="50" charset="-128"/>
              <a:cs typeface="+mn-cs"/>
            </a:endParaRPr>
          </a:p>
        </p:txBody>
      </p:sp>
    </p:spTree>
    <p:extLst>
      <p:ext uri="{BB962C8B-B14F-4D97-AF65-F5344CB8AC3E}">
        <p14:creationId xmlns:p14="http://schemas.microsoft.com/office/powerpoint/2010/main" val="84746050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a:defRPr/>
            </a:pPr>
            <a:fld id="{9037E017-C4CE-4A86-8903-C7A029BF502A}" type="slidenum">
              <a:rPr lang="en-US" altLang="ja-JP" smtClean="0"/>
              <a:pPr>
                <a:defRPr/>
              </a:pPr>
              <a:t>34</a:t>
            </a:fld>
            <a:endParaRPr lang="en-US" altLang="ja-JP"/>
          </a:p>
        </p:txBody>
      </p:sp>
    </p:spTree>
    <p:extLst>
      <p:ext uri="{BB962C8B-B14F-4D97-AF65-F5344CB8AC3E}">
        <p14:creationId xmlns:p14="http://schemas.microsoft.com/office/powerpoint/2010/main" val="128914022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81075" y="1243013"/>
            <a:ext cx="4845050" cy="3354387"/>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44F3F95-1DE9-F948-9ABE-A8F6E5B8157B}"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50" charset="-128"/>
                <a:cs typeface="+mn-cs"/>
              </a:rPr>
              <a:pPr marL="0" marR="0" lvl="0" indent="0" algn="r" defTabSz="457200" rtl="0" eaLnBrk="1" fontAlgn="auto" latinLnBrk="0" hangingPunct="1">
                <a:lnSpc>
                  <a:spcPct val="100000"/>
                </a:lnSpc>
                <a:spcBef>
                  <a:spcPts val="0"/>
                </a:spcBef>
                <a:spcAft>
                  <a:spcPts val="0"/>
                </a:spcAft>
                <a:buClrTx/>
                <a:buSzTx/>
                <a:buFontTx/>
                <a:buNone/>
                <a:tabLst/>
                <a:defRPr/>
              </a:pPr>
              <a:t>35</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50" charset="-128"/>
              <a:cs typeface="+mn-cs"/>
            </a:endParaRPr>
          </a:p>
        </p:txBody>
      </p:sp>
    </p:spTree>
    <p:extLst>
      <p:ext uri="{BB962C8B-B14F-4D97-AF65-F5344CB8AC3E}">
        <p14:creationId xmlns:p14="http://schemas.microsoft.com/office/powerpoint/2010/main" val="404276563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スライド イメージ プレースホルダ 1"/>
          <p:cNvSpPr>
            <a:spLocks noGrp="1" noRot="1" noChangeAspect="1" noTextEdit="1"/>
          </p:cNvSpPr>
          <p:nvPr>
            <p:ph type="sldImg"/>
          </p:nvPr>
        </p:nvSpPr>
        <p:spPr>
          <a:xfrm>
            <a:off x="714375" y="746125"/>
            <a:ext cx="5380038" cy="3725863"/>
          </a:xfrm>
          <a:ln/>
        </p:spPr>
      </p:sp>
      <p:sp>
        <p:nvSpPr>
          <p:cNvPr id="75779" name="ノート プレースホルダ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a:p>
        </p:txBody>
      </p:sp>
      <p:sp>
        <p:nvSpPr>
          <p:cNvPr id="75780" name="スライド番号プレースホルダ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CD208E5-D947-4388-9BDB-C1ADC40F753B}" type="slidenum">
              <a:rPr kumimoji="1" lang="en-US" altLang="ja-JP" sz="1200" b="0" i="0" u="none" strike="noStrike" kern="1200" cap="none" spc="0" normalizeH="0" baseline="0" noProof="0" smtClean="0">
                <a:ln>
                  <a:noFill/>
                </a:ln>
                <a:solidFill>
                  <a:srgbClr val="000000"/>
                </a:solidFill>
                <a:effectLst/>
                <a:uLnTx/>
                <a:uFillTx/>
                <a:latin typeface="Arial" charset="0"/>
                <a:ea typeface="ＭＳ Ｐゴシック"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1" lang="en-US" altLang="ja-JP" sz="1200" b="0" i="0" u="none" strike="noStrike" kern="1200" cap="none" spc="0" normalizeH="0" baseline="0" noProof="0">
              <a:ln>
                <a:noFill/>
              </a:ln>
              <a:solidFill>
                <a:srgbClr val="000000"/>
              </a:solidFill>
              <a:effectLst/>
              <a:uLnTx/>
              <a:uFillTx/>
              <a:latin typeface="Arial" charset="0"/>
              <a:ea typeface="ＭＳ Ｐゴシック" pitchFamily="50" charset="-128"/>
              <a:cs typeface="+mn-cs"/>
            </a:endParaRPr>
          </a:p>
        </p:txBody>
      </p:sp>
    </p:spTree>
    <p:extLst>
      <p:ext uri="{BB962C8B-B14F-4D97-AF65-F5344CB8AC3E}">
        <p14:creationId xmlns:p14="http://schemas.microsoft.com/office/powerpoint/2010/main" val="394149105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037E017-C4CE-4A86-8903-C7A029BF502A}" type="slidenum">
              <a:rPr kumimoji="1" lang="en-US" altLang="ja-JP" sz="1200" b="0" i="0" u="none" strike="noStrike" kern="1200" cap="none" spc="0" normalizeH="0" baseline="0" noProof="0" smtClean="0">
                <a:ln>
                  <a:noFill/>
                </a:ln>
                <a:solidFill>
                  <a:srgbClr val="000000"/>
                </a:solidFill>
                <a:effectLst/>
                <a:uLnTx/>
                <a:uFillTx/>
                <a:latin typeface="Arial" charset="0"/>
                <a:ea typeface="ＭＳ Ｐゴシック"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1" lang="en-US" altLang="ja-JP" sz="1200" b="0" i="0" u="none" strike="noStrike" kern="1200" cap="none" spc="0" normalizeH="0" baseline="0" noProof="0">
              <a:ln>
                <a:noFill/>
              </a:ln>
              <a:solidFill>
                <a:srgbClr val="000000"/>
              </a:solidFill>
              <a:effectLst/>
              <a:uLnTx/>
              <a:uFillTx/>
              <a:latin typeface="Arial" charset="0"/>
              <a:ea typeface="ＭＳ Ｐゴシック" pitchFamily="50" charset="-128"/>
              <a:cs typeface="+mn-cs"/>
            </a:endParaRPr>
          </a:p>
        </p:txBody>
      </p:sp>
    </p:spTree>
    <p:extLst>
      <p:ext uri="{BB962C8B-B14F-4D97-AF65-F5344CB8AC3E}">
        <p14:creationId xmlns:p14="http://schemas.microsoft.com/office/powerpoint/2010/main" val="429299526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455613" y="811213"/>
            <a:ext cx="5848350" cy="4049712"/>
          </a:xfrm>
        </p:spPr>
      </p:sp>
      <p:sp>
        <p:nvSpPr>
          <p:cNvPr id="3" name="ノート プレースホルダー 2"/>
          <p:cNvSpPr>
            <a:spLocks noGrp="1"/>
          </p:cNvSpPr>
          <p:nvPr>
            <p:ph type="body" idx="1"/>
          </p:nvPr>
        </p:nvSpPr>
        <p:spPr/>
        <p:txBody>
          <a:bodyPr/>
          <a:lstStyle/>
          <a:p>
            <a:endParaRPr kumimoji="1" lang="ja-JP" altLang="en-US" sz="1400">
              <a:latin typeface="+mn-ea"/>
              <a:ea typeface="+mn-ea"/>
            </a:endParaRPr>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87C619F-74A0-4C99-9B40-3E5966F7D530}" type="slidenum">
              <a:rPr kumimoji="1" lang="en-US" altLang="ja-JP" sz="1200" b="0" i="0" u="none" strike="noStrike" kern="1200" cap="none" spc="0" normalizeH="0" baseline="0" noProof="0" smtClean="0">
                <a:ln>
                  <a:noFill/>
                </a:ln>
                <a:solidFill>
                  <a:prstClr val="black"/>
                </a:solidFill>
                <a:effectLst/>
                <a:uLnTx/>
                <a:uFillTx/>
                <a:latin typeface="Arial" charset="0"/>
                <a:ea typeface="ＭＳ Ｐゴシック"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7</a:t>
            </a:fld>
            <a:endParaRPr kumimoji="1" lang="en-US" altLang="ja-JP" sz="1200" b="0" i="0" u="none" strike="noStrike" kern="1200" cap="none" spc="0" normalizeH="0" baseline="0" noProof="0">
              <a:ln>
                <a:noFill/>
              </a:ln>
              <a:solidFill>
                <a:prstClr val="black"/>
              </a:solidFill>
              <a:effectLst/>
              <a:uLnTx/>
              <a:uFillTx/>
              <a:latin typeface="Arial" charset="0"/>
              <a:ea typeface="ＭＳ Ｐゴシック" pitchFamily="50" charset="-128"/>
              <a:cs typeface="+mn-cs"/>
            </a:endParaRPr>
          </a:p>
        </p:txBody>
      </p:sp>
    </p:spTree>
    <p:extLst>
      <p:ext uri="{BB962C8B-B14F-4D97-AF65-F5344CB8AC3E}">
        <p14:creationId xmlns:p14="http://schemas.microsoft.com/office/powerpoint/2010/main" val="180172128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a:defRPr/>
            </a:pPr>
            <a:fld id="{9037E017-C4CE-4A86-8903-C7A029BF502A}" type="slidenum">
              <a:rPr lang="en-US" altLang="ja-JP" smtClean="0"/>
              <a:pPr>
                <a:defRPr/>
              </a:pPr>
              <a:t>9</a:t>
            </a:fld>
            <a:endParaRPr lang="en-US" altLang="ja-JP"/>
          </a:p>
        </p:txBody>
      </p:sp>
    </p:spTree>
    <p:extLst>
      <p:ext uri="{BB962C8B-B14F-4D97-AF65-F5344CB8AC3E}">
        <p14:creationId xmlns:p14="http://schemas.microsoft.com/office/powerpoint/2010/main" val="377763716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037E017-C4CE-4A86-8903-C7A029BF502A}" type="slidenum">
              <a:rPr kumimoji="1" lang="en-US" altLang="ja-JP" sz="1200" b="0" i="0" u="none" strike="noStrike" kern="1200" cap="none" spc="0" normalizeH="0" baseline="0" noProof="0" smtClean="0">
                <a:ln>
                  <a:noFill/>
                </a:ln>
                <a:solidFill>
                  <a:srgbClr val="000000"/>
                </a:solidFill>
                <a:effectLst/>
                <a:uLnTx/>
                <a:uFillTx/>
                <a:latin typeface="Arial" charset="0"/>
                <a:ea typeface="ＭＳ Ｐゴシック"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1" lang="en-US" altLang="ja-JP" sz="1200" b="0" i="0" u="none" strike="noStrike" kern="1200" cap="none" spc="0" normalizeH="0" baseline="0" noProof="0">
              <a:ln>
                <a:noFill/>
              </a:ln>
              <a:solidFill>
                <a:srgbClr val="000000"/>
              </a:solidFill>
              <a:effectLst/>
              <a:uLnTx/>
              <a:uFillTx/>
              <a:latin typeface="Arial" charset="0"/>
              <a:ea typeface="ＭＳ Ｐゴシック" pitchFamily="50" charset="-128"/>
              <a:cs typeface="+mn-cs"/>
            </a:endParaRPr>
          </a:p>
        </p:txBody>
      </p:sp>
    </p:spTree>
    <p:extLst>
      <p:ext uri="{BB962C8B-B14F-4D97-AF65-F5344CB8AC3E}">
        <p14:creationId xmlns:p14="http://schemas.microsoft.com/office/powerpoint/2010/main" val="369123169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455613" y="811213"/>
            <a:ext cx="5848350" cy="4049712"/>
          </a:xfrm>
        </p:spPr>
      </p:sp>
      <p:sp>
        <p:nvSpPr>
          <p:cNvPr id="3" name="ノート プレースホルダー 2"/>
          <p:cNvSpPr>
            <a:spLocks noGrp="1"/>
          </p:cNvSpPr>
          <p:nvPr>
            <p:ph type="body" idx="1"/>
          </p:nvPr>
        </p:nvSpPr>
        <p:spPr/>
        <p:txBody>
          <a:bodyPr/>
          <a:lstStyle/>
          <a:p>
            <a:endParaRPr kumimoji="1" lang="ja-JP" altLang="en-US" sz="1400">
              <a:latin typeface="+mn-ea"/>
              <a:ea typeface="+mn-ea"/>
            </a:endParaRPr>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87C619F-74A0-4C99-9B40-3E5966F7D530}" type="slidenum">
              <a:rPr kumimoji="1" lang="en-US" altLang="ja-JP" sz="1200" b="0" i="0" u="none" strike="noStrike" kern="1200" cap="none" spc="0" normalizeH="0" baseline="0" noProof="0" smtClean="0">
                <a:ln>
                  <a:noFill/>
                </a:ln>
                <a:solidFill>
                  <a:prstClr val="black"/>
                </a:solidFill>
                <a:effectLst/>
                <a:uLnTx/>
                <a:uFillTx/>
                <a:latin typeface="Arial" charset="0"/>
                <a:ea typeface="ＭＳ Ｐゴシック"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11</a:t>
            </a:fld>
            <a:endParaRPr kumimoji="1" lang="en-US" altLang="ja-JP" sz="1200" b="0" i="0" u="none" strike="noStrike" kern="1200" cap="none" spc="0" normalizeH="0" baseline="0" noProof="0">
              <a:ln>
                <a:noFill/>
              </a:ln>
              <a:solidFill>
                <a:prstClr val="black"/>
              </a:solidFill>
              <a:effectLst/>
              <a:uLnTx/>
              <a:uFillTx/>
              <a:latin typeface="Arial" charset="0"/>
              <a:ea typeface="ＭＳ Ｐゴシック" pitchFamily="50" charset="-128"/>
              <a:cs typeface="+mn-cs"/>
            </a:endParaRPr>
          </a:p>
        </p:txBody>
      </p:sp>
    </p:spTree>
    <p:extLst>
      <p:ext uri="{BB962C8B-B14F-4D97-AF65-F5344CB8AC3E}">
        <p14:creationId xmlns:p14="http://schemas.microsoft.com/office/powerpoint/2010/main" val="401858778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714375" y="746125"/>
            <a:ext cx="5380038" cy="3725863"/>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037E017-C4CE-4A86-8903-C7A029BF502A}" type="slidenum">
              <a:rPr kumimoji="1" lang="en-US" altLang="ja-JP" sz="1200" b="0" i="0" u="none" strike="noStrike" kern="1200" cap="none" spc="0" normalizeH="0" baseline="0" noProof="0" smtClean="0">
                <a:ln>
                  <a:noFill/>
                </a:ln>
                <a:solidFill>
                  <a:prstClr val="black"/>
                </a:solidFill>
                <a:effectLst/>
                <a:uLnTx/>
                <a:uFillTx/>
                <a:latin typeface="Arial" charset="0"/>
                <a:ea typeface="ＭＳ Ｐゴシック"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12</a:t>
            </a:fld>
            <a:endParaRPr kumimoji="1" lang="en-US" altLang="ja-JP" sz="1200" b="0" i="0" u="none" strike="noStrike" kern="1200" cap="none" spc="0" normalizeH="0" baseline="0" noProof="0">
              <a:ln>
                <a:noFill/>
              </a:ln>
              <a:solidFill>
                <a:prstClr val="black"/>
              </a:solidFill>
              <a:effectLst/>
              <a:uLnTx/>
              <a:uFillTx/>
              <a:latin typeface="Arial" charset="0"/>
              <a:ea typeface="ＭＳ Ｐゴシック" pitchFamily="50" charset="-128"/>
              <a:cs typeface="+mn-cs"/>
            </a:endParaRPr>
          </a:p>
        </p:txBody>
      </p:sp>
    </p:spTree>
    <p:extLst>
      <p:ext uri="{BB962C8B-B14F-4D97-AF65-F5344CB8AC3E}">
        <p14:creationId xmlns:p14="http://schemas.microsoft.com/office/powerpoint/2010/main" val="366946945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8.wmf"/><Relationship Id="rId2" Type="http://schemas.openxmlformats.org/officeDocument/2006/relationships/image" Target="../media/image7.emf"/><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2" Type="http://schemas.openxmlformats.org/officeDocument/2006/relationships/image" Target="../media/image8.wmf"/><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8.wmf"/><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8.wmf"/><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3" Type="http://schemas.openxmlformats.org/officeDocument/2006/relationships/image" Target="../media/image8.wmf"/><Relationship Id="rId2" Type="http://schemas.openxmlformats.org/officeDocument/2006/relationships/image" Target="../media/image7.emf"/><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8.wmf"/><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2" Type="http://schemas.openxmlformats.org/officeDocument/2006/relationships/image" Target="../media/image8.wmf"/><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8.wmf"/><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3" Type="http://schemas.openxmlformats.org/officeDocument/2006/relationships/image" Target="../media/image8.wmf"/><Relationship Id="rId2" Type="http://schemas.openxmlformats.org/officeDocument/2006/relationships/image" Target="../media/image7.emf"/><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8.wmf"/><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2" Type="http://schemas.openxmlformats.org/officeDocument/2006/relationships/image" Target="../media/image8.wmf"/><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2" Type="http://schemas.openxmlformats.org/officeDocument/2006/relationships/image" Target="../media/image8.wmf"/><Relationship Id="rId1" Type="http://schemas.openxmlformats.org/officeDocument/2006/relationships/slideMaster" Target="../slideMasters/slideMaster1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6.wmf"/><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3" Type="http://schemas.openxmlformats.org/officeDocument/2006/relationships/image" Target="../media/image8.wmf"/><Relationship Id="rId2" Type="http://schemas.openxmlformats.org/officeDocument/2006/relationships/image" Target="../media/image7.emf"/><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8.wmf"/><Relationship Id="rId1" Type="http://schemas.openxmlformats.org/officeDocument/2006/relationships/slideMaster" Target="../slideMasters/slideMaster18.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8.wmf"/><Relationship Id="rId1" Type="http://schemas.openxmlformats.org/officeDocument/2006/relationships/slideMaster" Target="../slideMasters/slideMaster18.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8.wmf"/><Relationship Id="rId1" Type="http://schemas.openxmlformats.org/officeDocument/2006/relationships/slideMaster" Target="../slideMasters/slideMaster18.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516"/>
            <a:ext cx="8420100" cy="1470025"/>
          </a:xfrm>
        </p:spPr>
        <p:txBody>
          <a:bodyPr/>
          <a:lstStyle/>
          <a:p>
            <a:r>
              <a:rPr lang="ja-JP" altLang="en-US"/>
              <a:t>マスタ タイトルの書式設定</a:t>
            </a:r>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147" indent="0" algn="ctr">
              <a:buNone/>
              <a:defRPr>
                <a:solidFill>
                  <a:schemeClr val="tx1">
                    <a:tint val="75000"/>
                  </a:schemeClr>
                </a:solidFill>
              </a:defRPr>
            </a:lvl2pPr>
            <a:lvl3pPr marL="914293" indent="0" algn="ctr">
              <a:buNone/>
              <a:defRPr>
                <a:solidFill>
                  <a:schemeClr val="tx1">
                    <a:tint val="75000"/>
                  </a:schemeClr>
                </a:solidFill>
              </a:defRPr>
            </a:lvl3pPr>
            <a:lvl4pPr marL="1371440" indent="0" algn="ctr">
              <a:buNone/>
              <a:defRPr>
                <a:solidFill>
                  <a:schemeClr val="tx1">
                    <a:tint val="75000"/>
                  </a:schemeClr>
                </a:solidFill>
              </a:defRPr>
            </a:lvl4pPr>
            <a:lvl5pPr marL="1828587" indent="0" algn="ctr">
              <a:buNone/>
              <a:defRPr>
                <a:solidFill>
                  <a:schemeClr val="tx1">
                    <a:tint val="75000"/>
                  </a:schemeClr>
                </a:solidFill>
              </a:defRPr>
            </a:lvl5pPr>
            <a:lvl6pPr marL="2285733" indent="0" algn="ctr">
              <a:buNone/>
              <a:defRPr>
                <a:solidFill>
                  <a:schemeClr val="tx1">
                    <a:tint val="75000"/>
                  </a:schemeClr>
                </a:solidFill>
              </a:defRPr>
            </a:lvl6pPr>
            <a:lvl7pPr marL="2742879" indent="0" algn="ctr">
              <a:buNone/>
              <a:defRPr>
                <a:solidFill>
                  <a:schemeClr val="tx1">
                    <a:tint val="75000"/>
                  </a:schemeClr>
                </a:solidFill>
              </a:defRPr>
            </a:lvl7pPr>
            <a:lvl8pPr marL="3200026" indent="0" algn="ctr">
              <a:buNone/>
              <a:defRPr>
                <a:solidFill>
                  <a:schemeClr val="tx1">
                    <a:tint val="75000"/>
                  </a:schemeClr>
                </a:solidFill>
              </a:defRPr>
            </a:lvl8pPr>
            <a:lvl9pPr marL="3657173" indent="0" algn="ctr">
              <a:buNone/>
              <a:defRPr>
                <a:solidFill>
                  <a:schemeClr val="tx1">
                    <a:tint val="75000"/>
                  </a:schemeClr>
                </a:solidFill>
              </a:defRPr>
            </a:lvl9pPr>
          </a:lstStyle>
          <a:p>
            <a:r>
              <a:rPr lang="ja-JP" altLang="en-US"/>
              <a:t>マスタ サブタイトルの書式設定</a:t>
            </a:r>
          </a:p>
        </p:txBody>
      </p:sp>
      <p:sp>
        <p:nvSpPr>
          <p:cNvPr id="4" name="日付プレースホルダ 3"/>
          <p:cNvSpPr>
            <a:spLocks noGrp="1"/>
          </p:cNvSpPr>
          <p:nvPr>
            <p:ph type="dt" sz="half" idx="10"/>
          </p:nvPr>
        </p:nvSpPr>
        <p:spPr/>
        <p:txBody>
          <a:bodyPr/>
          <a:lstStyle>
            <a:lvl1pPr>
              <a:defRPr/>
            </a:lvl1pPr>
          </a:lstStyle>
          <a:p>
            <a:pPr>
              <a:defRPr/>
            </a:pPr>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 5"/>
          <p:cNvSpPr>
            <a:spLocks noGrp="1"/>
          </p:cNvSpPr>
          <p:nvPr>
            <p:ph type="sldNum" sz="quarter" idx="12"/>
          </p:nvPr>
        </p:nvSpPr>
        <p:spPr/>
        <p:txBody>
          <a:bodyPr/>
          <a:lstStyle>
            <a:lvl1pPr>
              <a:defRPr/>
            </a:lvl1pPr>
          </a:lstStyle>
          <a:p>
            <a:pPr>
              <a:defRPr/>
            </a:pPr>
            <a:fld id="{A29FAAE2-0FE0-4A08-A3DA-5423DACB58AD}" type="slidenum">
              <a:rPr lang="ja-JP" altLang="en-US"/>
              <a:pPr>
                <a:defRPr/>
              </a:pPr>
              <a:t>‹#›</a:t>
            </a:fld>
            <a:endParaRPr lang="ja-JP"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 3"/>
          <p:cNvSpPr>
            <a:spLocks noGrp="1"/>
          </p:cNvSpPr>
          <p:nvPr>
            <p:ph type="dt" sz="half" idx="10"/>
          </p:nvPr>
        </p:nvSpPr>
        <p:spPr/>
        <p:txBody>
          <a:bodyPr/>
          <a:lstStyle>
            <a:lvl1pPr>
              <a:defRPr/>
            </a:lvl1pPr>
          </a:lstStyle>
          <a:p>
            <a:pPr>
              <a:defRPr/>
            </a:pPr>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 5"/>
          <p:cNvSpPr>
            <a:spLocks noGrp="1"/>
          </p:cNvSpPr>
          <p:nvPr>
            <p:ph type="sldNum" sz="quarter" idx="12"/>
          </p:nvPr>
        </p:nvSpPr>
        <p:spPr/>
        <p:txBody>
          <a:bodyPr/>
          <a:lstStyle>
            <a:lvl1pPr>
              <a:defRPr/>
            </a:lvl1pPr>
          </a:lstStyle>
          <a:p>
            <a:pPr>
              <a:defRPr/>
            </a:pPr>
            <a:fld id="{5028012A-2347-4E8C-9D27-7BA4248E171D}" type="slidenum">
              <a:rPr lang="ja-JP" altLang="en-US"/>
              <a:pPr>
                <a:defRPr/>
              </a:pPr>
              <a:t>‹#›</a:t>
            </a:fld>
            <a:endParaRPr lang="ja-JP" altLang="en-US"/>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B1FE6B6C-9E90-42A3-811B-35B092F4E75E}"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3" name="フッター プレースホルダー 2"/>
          <p:cNvSpPr>
            <a:spLocks noGrp="1"/>
          </p:cNvSpPr>
          <p:nvPr>
            <p:ph type="ftr" sz="quarter" idx="11"/>
          </p:nvPr>
        </p:nvSpPr>
        <p:spPr/>
        <p:txBody>
          <a:bodyPr/>
          <a:lstStyle/>
          <a:p>
            <a:endParaRPr lang="ja-JP" altLang="en-US">
              <a:solidFill>
                <a:prstClr val="black">
                  <a:tint val="75000"/>
                </a:prstClr>
              </a:solidFill>
            </a:endParaRPr>
          </a:p>
        </p:txBody>
      </p:sp>
      <p:sp>
        <p:nvSpPr>
          <p:cNvPr id="4" name="スライド番号プレースホルダー 3"/>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37253382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873011" y="273097"/>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95300" y="1435103"/>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F8268880-7A2E-41A2-BF76-47EDAF68FDE9}"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94601253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kumimoji="1" lang="ja-JP" altLang="en-US"/>
              <a:t>マスター タイトルの書式設定</a:t>
            </a:r>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435D17CC-372B-4EB3-A8B6-99EDB1881F02}"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00489282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8F81442E-FFD4-463C-B088-2A2DECE106F4}"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48605242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83"/>
            <a:ext cx="222885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95338" y="274683"/>
            <a:ext cx="652145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CB604D63-448F-4176-9A8A-7201835D8ABE}"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74464917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85" y="2131240"/>
            <a:ext cx="84201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5935"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FB4DC5BB-A896-49A3-B4AF-3FC5853B0C65}"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F19C4C53-178C-4D3E-8296-FDF77B3D769A}"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87976408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AF9F9167-BB0F-489E-A9EA-AA2087FC55E6}"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F19C4C53-178C-4D3E-8296-FDF77B3D769A}"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73782980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42" y="4407715"/>
            <a:ext cx="8420100" cy="1362075"/>
          </a:xfrm>
        </p:spPr>
        <p:txBody>
          <a:bodyPr anchor="t"/>
          <a:lstStyle>
            <a:lvl1pPr algn="l">
              <a:defRPr sz="4000"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82542"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FCB6CAC5-382E-4814-BDD2-398D1054EF6E}"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F19C4C53-178C-4D3E-8296-FDF77B3D769A}"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5279904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95335" y="1600204"/>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5035550" y="1600204"/>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8CB67E14-2325-4653-8FF2-D9059446A97B}"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F19C4C53-178C-4D3E-8296-FDF77B3D769A}"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823855468"/>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95335"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95335"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5032154"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5032154"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09D3294D-74A0-4274-8108-BB46B3E82405}"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8" name="フッター プレースホルダー 7"/>
          <p:cNvSpPr>
            <a:spLocks noGrp="1"/>
          </p:cNvSpPr>
          <p:nvPr>
            <p:ph type="ftr" sz="quarter" idx="11"/>
          </p:nvPr>
        </p:nvSpPr>
        <p:spPr/>
        <p:txBody>
          <a:bodyPr/>
          <a:lstStyle/>
          <a:p>
            <a:endParaRPr lang="ja-JP" altLang="en-US">
              <a:solidFill>
                <a:prstClr val="black">
                  <a:tint val="75000"/>
                </a:prstClr>
              </a:solidFill>
            </a:endParaRPr>
          </a:p>
        </p:txBody>
      </p:sp>
      <p:sp>
        <p:nvSpPr>
          <p:cNvPr id="9" name="スライド番号プレースホルダー 8"/>
          <p:cNvSpPr>
            <a:spLocks noGrp="1"/>
          </p:cNvSpPr>
          <p:nvPr>
            <p:ph type="sldNum" sz="quarter" idx="12"/>
          </p:nvPr>
        </p:nvSpPr>
        <p:spPr/>
        <p:txBody>
          <a:bodyPr/>
          <a:lstStyle/>
          <a:p>
            <a:fld id="{F19C4C53-178C-4D3E-8296-FDF77B3D769A}"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60756411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1" y="274658"/>
            <a:ext cx="2228850" cy="5851525"/>
          </a:xfrm>
        </p:spPr>
        <p:txBody>
          <a:bodyPr vert="eaVert"/>
          <a:lstStyle/>
          <a:p>
            <a:r>
              <a:rPr lang="ja-JP" altLang="en-US"/>
              <a:t>マスタ タイトルの書式設定</a:t>
            </a:r>
          </a:p>
        </p:txBody>
      </p:sp>
      <p:sp>
        <p:nvSpPr>
          <p:cNvPr id="3" name="縦書きテキスト プレースホルダ 2"/>
          <p:cNvSpPr>
            <a:spLocks noGrp="1"/>
          </p:cNvSpPr>
          <p:nvPr>
            <p:ph type="body" orient="vert" idx="1"/>
          </p:nvPr>
        </p:nvSpPr>
        <p:spPr>
          <a:xfrm>
            <a:off x="495308" y="274658"/>
            <a:ext cx="6534150" cy="5851525"/>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 3"/>
          <p:cNvSpPr>
            <a:spLocks noGrp="1"/>
          </p:cNvSpPr>
          <p:nvPr>
            <p:ph type="dt" sz="half" idx="10"/>
          </p:nvPr>
        </p:nvSpPr>
        <p:spPr/>
        <p:txBody>
          <a:bodyPr/>
          <a:lstStyle>
            <a:lvl1pPr>
              <a:defRPr/>
            </a:lvl1pPr>
          </a:lstStyle>
          <a:p>
            <a:pPr>
              <a:defRPr/>
            </a:pPr>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 5"/>
          <p:cNvSpPr>
            <a:spLocks noGrp="1"/>
          </p:cNvSpPr>
          <p:nvPr>
            <p:ph type="sldNum" sz="quarter" idx="12"/>
          </p:nvPr>
        </p:nvSpPr>
        <p:spPr/>
        <p:txBody>
          <a:bodyPr/>
          <a:lstStyle>
            <a:lvl1pPr>
              <a:defRPr/>
            </a:lvl1pPr>
          </a:lstStyle>
          <a:p>
            <a:pPr>
              <a:defRPr/>
            </a:pPr>
            <a:fld id="{B27589B7-043D-4C1E-A617-CCC74853A5CF}" type="slidenum">
              <a:rPr lang="ja-JP" altLang="en-US"/>
              <a:pPr>
                <a:defRPr/>
              </a:pPr>
              <a:t>‹#›</a:t>
            </a:fld>
            <a:endParaRPr lang="ja-JP" altLang="en-US"/>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BFAC6241-4B2D-4612-B9AD-7F18DE41348D}"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4" name="フッター プレースホルダー 3"/>
          <p:cNvSpPr>
            <a:spLocks noGrp="1"/>
          </p:cNvSpPr>
          <p:nvPr>
            <p:ph type="ftr" sz="quarter" idx="11"/>
          </p:nvPr>
        </p:nvSpPr>
        <p:spPr/>
        <p:txBody>
          <a:bodyPr/>
          <a:lstStyle/>
          <a:p>
            <a:endParaRPr lang="ja-JP" altLang="en-US">
              <a:solidFill>
                <a:prstClr val="black">
                  <a:tint val="75000"/>
                </a:prstClr>
              </a:solidFill>
            </a:endParaRPr>
          </a:p>
        </p:txBody>
      </p:sp>
      <p:sp>
        <p:nvSpPr>
          <p:cNvPr id="5" name="スライド番号プレースホルダー 4"/>
          <p:cNvSpPr>
            <a:spLocks noGrp="1"/>
          </p:cNvSpPr>
          <p:nvPr>
            <p:ph type="sldNum" sz="quarter" idx="12"/>
          </p:nvPr>
        </p:nvSpPr>
        <p:spPr/>
        <p:txBody>
          <a:bodyPr/>
          <a:lstStyle/>
          <a:p>
            <a:fld id="{F19C4C53-178C-4D3E-8296-FDF77B3D769A}"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14414669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194F7DC4-2D32-4914-A4F0-A85091481B66}"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3" name="フッター プレースホルダー 2"/>
          <p:cNvSpPr>
            <a:spLocks noGrp="1"/>
          </p:cNvSpPr>
          <p:nvPr>
            <p:ph type="ftr" sz="quarter" idx="11"/>
          </p:nvPr>
        </p:nvSpPr>
        <p:spPr/>
        <p:txBody>
          <a:bodyPr/>
          <a:lstStyle/>
          <a:p>
            <a:endParaRPr lang="ja-JP" altLang="en-US">
              <a:solidFill>
                <a:prstClr val="black">
                  <a:tint val="75000"/>
                </a:prstClr>
              </a:solidFill>
            </a:endParaRPr>
          </a:p>
        </p:txBody>
      </p:sp>
      <p:sp>
        <p:nvSpPr>
          <p:cNvPr id="4" name="スライド番号プレースホルダー 3"/>
          <p:cNvSpPr>
            <a:spLocks noGrp="1"/>
          </p:cNvSpPr>
          <p:nvPr>
            <p:ph type="sldNum" sz="quarter" idx="12"/>
          </p:nvPr>
        </p:nvSpPr>
        <p:spPr/>
        <p:txBody>
          <a:bodyPr/>
          <a:lstStyle/>
          <a:p>
            <a:fld id="{F19C4C53-178C-4D3E-8296-FDF77B3D769A}"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82932309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873011" y="273052"/>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95300" y="1435102"/>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37006011-CB94-4367-AB51-90A808BCBA9C}"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F19C4C53-178C-4D3E-8296-FDF77B3D769A}"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5328658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kumimoji="1" lang="ja-JP" altLang="en-US"/>
              <a:t>マスター タイトルの書式設定</a:t>
            </a:r>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9D9F0AC7-9300-4029-A89E-282BCAD60389}"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F19C4C53-178C-4D3E-8296-FDF77B3D769A}"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7731351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91222B7B-D06B-4D5A-AA58-B81238666568}"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F19C4C53-178C-4D3E-8296-FDF77B3D769A}"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94368210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39"/>
            <a:ext cx="222885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95335" y="274639"/>
            <a:ext cx="652145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B49D0E6C-A3A7-49CE-9BED-171EA429291F}"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F19C4C53-178C-4D3E-8296-FDF77B3D769A}"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79904206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85" y="2131642"/>
            <a:ext cx="84201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5935"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68698ACB-B6EA-431B-9FC1-9B69598B2C61}"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lvl1pPr>
              <a:defRPr sz="2000">
                <a:solidFill>
                  <a:schemeClr val="tx1"/>
                </a:solidFill>
                <a:latin typeface="+mj-ea"/>
                <a:ea typeface="+mj-ea"/>
              </a:defRPr>
            </a:lvl1pPr>
          </a:lstStyle>
          <a:p>
            <a:fld id="{80A3C179-B7CB-4667-8111-DD9C34DB2DB2}"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54019803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8EA03F67-C4A6-462B-89BA-FD92FC5D3AF5}"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lvl1pPr>
              <a:defRPr sz="2000">
                <a:solidFill>
                  <a:schemeClr val="tx1"/>
                </a:solidFill>
                <a:latin typeface="+mj-ea"/>
                <a:ea typeface="+mj-ea"/>
              </a:defRPr>
            </a:lvl1pPr>
          </a:lstStyle>
          <a:p>
            <a:fld id="{80A3C179-B7CB-4667-8111-DD9C34DB2DB2}"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99383415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42" y="4408117"/>
            <a:ext cx="8420100" cy="1362075"/>
          </a:xfrm>
        </p:spPr>
        <p:txBody>
          <a:bodyPr anchor="t"/>
          <a:lstStyle>
            <a:lvl1pPr algn="l">
              <a:defRPr sz="4000"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82542"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1C53B567-F1E2-451B-9CC2-A5782972520A}"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0718021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95339"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503555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5846E228-C230-43F1-963E-ED64EC8F96CE}"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82275022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日付プレースホルダ 3"/>
          <p:cNvSpPr>
            <a:spLocks noGrp="1"/>
          </p:cNvSpPr>
          <p:nvPr>
            <p:ph type="dt" sz="half" idx="10"/>
          </p:nvPr>
        </p:nvSpPr>
        <p:spPr/>
        <p:txBody>
          <a:bodyPr/>
          <a:lstStyle>
            <a:lvl1pPr>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a:defRPr/>
            </a:lvl1pPr>
          </a:lstStyle>
          <a:p>
            <a:pPr>
              <a:defRPr/>
            </a:pPr>
            <a:fld id="{35AC486E-A831-48A4-97E4-780F54F8746D}" type="slidenum">
              <a:rPr lang="ja-JP" altLang="en-US"/>
              <a:pPr>
                <a:defRPr/>
              </a:pPr>
              <a:t>‹#›</a:t>
            </a:fld>
            <a:endParaRPr lang="ja-JP" altLang="en-US"/>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95338"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95338"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5032154"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5032154"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6A2AFF88-A842-41FD-80F2-076369C8F6F3}"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8" name="フッター プレースホルダー 7"/>
          <p:cNvSpPr>
            <a:spLocks noGrp="1"/>
          </p:cNvSpPr>
          <p:nvPr>
            <p:ph type="ftr" sz="quarter" idx="11"/>
          </p:nvPr>
        </p:nvSpPr>
        <p:spPr/>
        <p:txBody>
          <a:bodyPr/>
          <a:lstStyle/>
          <a:p>
            <a:endParaRPr lang="ja-JP" altLang="en-US">
              <a:solidFill>
                <a:prstClr val="black">
                  <a:tint val="75000"/>
                </a:prstClr>
              </a:solidFill>
            </a:endParaRPr>
          </a:p>
        </p:txBody>
      </p:sp>
      <p:sp>
        <p:nvSpPr>
          <p:cNvPr id="9" name="スライド番号プレースホルダー 8"/>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349737480"/>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18F463C8-CA5C-4525-87AC-1328E4B2654B}"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4" name="フッター プレースホルダー 3"/>
          <p:cNvSpPr>
            <a:spLocks noGrp="1"/>
          </p:cNvSpPr>
          <p:nvPr>
            <p:ph type="ftr" sz="quarter" idx="11"/>
          </p:nvPr>
        </p:nvSpPr>
        <p:spPr/>
        <p:txBody>
          <a:bodyPr/>
          <a:lstStyle/>
          <a:p>
            <a:endParaRPr lang="ja-JP" altLang="en-US">
              <a:solidFill>
                <a:prstClr val="black">
                  <a:tint val="75000"/>
                </a:prstClr>
              </a:solidFill>
            </a:endParaRPr>
          </a:p>
        </p:txBody>
      </p:sp>
      <p:sp>
        <p:nvSpPr>
          <p:cNvPr id="5" name="スライド番号プレースホルダー 4"/>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965660230"/>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8604BB52-B7D2-49F2-9E90-B4242EE343A9}"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3" name="フッター プレースホルダー 2"/>
          <p:cNvSpPr>
            <a:spLocks noGrp="1"/>
          </p:cNvSpPr>
          <p:nvPr>
            <p:ph type="ftr" sz="quarter" idx="11"/>
          </p:nvPr>
        </p:nvSpPr>
        <p:spPr/>
        <p:txBody>
          <a:bodyPr/>
          <a:lstStyle/>
          <a:p>
            <a:endParaRPr lang="ja-JP" altLang="en-US">
              <a:solidFill>
                <a:prstClr val="black">
                  <a:tint val="75000"/>
                </a:prstClr>
              </a:solidFill>
            </a:endParaRPr>
          </a:p>
        </p:txBody>
      </p:sp>
      <p:sp>
        <p:nvSpPr>
          <p:cNvPr id="4" name="スライド番号プレースホルダー 3"/>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4013445044"/>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873011" y="273097"/>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95300" y="1435103"/>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0E16446F-BE7F-4316-9697-8318ADD1E120}"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089765058"/>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kumimoji="1" lang="ja-JP" altLang="en-US"/>
              <a:t>マスター タイトルの書式設定</a:t>
            </a:r>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B8D6A0AF-FFBC-401D-8572-81C3B930BA05}"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72761238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6A207831-CE89-4A04-8B3E-3F40A0CCC786}"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55046723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83"/>
            <a:ext cx="222885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95338" y="274683"/>
            <a:ext cx="652145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AC35ED6E-A2D2-463B-8B7C-F056CC1A177A}"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201832119"/>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426"/>
            <a:ext cx="84201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A5A700B6-D142-4517-9D1B-BE93F9F74ECA}" type="datetime1">
              <a:rPr kumimoji="1" lang="ja-JP" altLang="en-US" smtClean="0"/>
              <a:t>2025/8/7</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86556058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3814B73D-C26F-429E-AB9A-85B22AA047E1}" type="datetime1">
              <a:rPr kumimoji="1" lang="ja-JP" altLang="en-US" smtClean="0"/>
              <a:t>2025/8/7</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993758823"/>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6901"/>
            <a:ext cx="8420100" cy="1362075"/>
          </a:xfrm>
        </p:spPr>
        <p:txBody>
          <a:bodyPr anchor="t"/>
          <a:lstStyle>
            <a:lvl1pPr algn="l">
              <a:defRPr sz="4000"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82506"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97783CA2-1E21-4594-90F4-8309D9ACC069}" type="datetime1">
              <a:rPr kumimoji="1" lang="ja-JP" altLang="en-US" smtClean="0"/>
              <a:t>2025/8/7</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40032490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endParaRPr lang="en-US" dirty="0"/>
          </a:p>
        </p:txBody>
      </p:sp>
      <p:sp>
        <p:nvSpPr>
          <p:cNvPr id="5" name="Footer Placeholder 4"/>
          <p:cNvSpPr>
            <a:spLocks noGrp="1"/>
          </p:cNvSpPr>
          <p:nvPr>
            <p:ph type="ftr" sz="quarter" idx="11"/>
          </p:nvPr>
        </p:nvSpPr>
        <p:spPr/>
        <p:txBody>
          <a:bodyPr/>
          <a:lstStyle/>
          <a:p>
            <a:endParaRPr lang="en-US" dirty="0"/>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0" y="828000"/>
            <a:ext cx="9907200" cy="550884"/>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635512376"/>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95300" y="1600201"/>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5035550" y="1600201"/>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95C4DB07-2BED-4E46-9F30-A3861B46F8FE}" type="datetime1">
              <a:rPr kumimoji="1" lang="ja-JP" altLang="en-US" smtClean="0"/>
              <a:t>2025/8/7</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92022039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5032111"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5032111"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4D45427E-471C-4049-B8FD-AF6E80601E1E}" type="datetime1">
              <a:rPr kumimoji="1" lang="ja-JP" altLang="en-US" smtClean="0"/>
              <a:t>2025/8/7</a:t>
            </a:fld>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360175118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496165FA-BF37-463D-8B7A-3EAFF6234FE8}" type="datetime1">
              <a:rPr kumimoji="1" lang="ja-JP" altLang="en-US" smtClean="0"/>
              <a:t>2025/8/7</a:t>
            </a:fld>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3833973403"/>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D9D2D325-2AE0-45BF-8810-76C8FA7E76DC}" type="datetime1">
              <a:rPr kumimoji="1" lang="ja-JP" altLang="en-US" smtClean="0"/>
              <a:t>2025/8/7</a:t>
            </a:fld>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367555239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872971" y="273051"/>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95300" y="1435101"/>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778900E4-5964-4F04-BFA0-039E36B669DD}" type="datetime1">
              <a:rPr kumimoji="1" lang="ja-JP" altLang="en-US" smtClean="0"/>
              <a:t>2025/8/7</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859607121"/>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kumimoji="1" lang="ja-JP" altLang="en-US"/>
              <a:t>マスター タイトルの書式設定</a:t>
            </a:r>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kumimoji="1" lang="ja-JP" altLang="en-US"/>
              <a:t>図を追加</a:t>
            </a:r>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BE8EF08E-33F7-4A60-8AA7-A954ED1C0194}" type="datetime1">
              <a:rPr kumimoji="1" lang="ja-JP" altLang="en-US" smtClean="0"/>
              <a:t>2025/8/7</a:t>
            </a:fld>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99226911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3673E2F4-A0E3-4A62-86CB-E35019D93859}" type="datetime1">
              <a:rPr kumimoji="1" lang="ja-JP" altLang="en-US" smtClean="0"/>
              <a:t>2025/8/7</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856973611"/>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39"/>
            <a:ext cx="222885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95300" y="274639"/>
            <a:ext cx="652145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EFFA2996-0D4F-4F9C-9FF9-389E63E2BF51}" type="datetime1">
              <a:rPr kumimoji="1" lang="ja-JP" altLang="en-US" smtClean="0"/>
              <a:t>2025/8/7</a:t>
            </a:fld>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32618133"/>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Only">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495396" y="274641"/>
            <a:ext cx="8915239" cy="5851525"/>
          </a:xfrm>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3" name="Rectangle 4">
            <a:extLst>
              <a:ext uri="{FF2B5EF4-FFF2-40B4-BE49-F238E27FC236}">
                <a16:creationId xmlns:a16="http://schemas.microsoft.com/office/drawing/2014/main" id="{2C4D7288-EE68-BF92-D6C0-F1939357B05F}"/>
              </a:ext>
            </a:extLst>
          </p:cNvPr>
          <p:cNvSpPr>
            <a:spLocks noGrp="1" noChangeArrowheads="1"/>
          </p:cNvSpPr>
          <p:nvPr>
            <p:ph type="dt" sz="half" idx="10"/>
          </p:nvPr>
        </p:nvSpPr>
        <p:spPr>
          <a:ln/>
        </p:spPr>
        <p:txBody>
          <a:bodyPr/>
          <a:lstStyle>
            <a:lvl1pPr>
              <a:defRPr/>
            </a:lvl1pPr>
          </a:lstStyle>
          <a:p>
            <a:pPr>
              <a:defRPr/>
            </a:pPr>
            <a:fld id="{1706E5EC-6E12-416C-9D7D-A3AA930B8FEF}" type="datetime1">
              <a:rPr lang="ja-JP" altLang="en-US" smtClean="0"/>
              <a:t>2025/8/7</a:t>
            </a:fld>
            <a:endParaRPr lang="en-US" altLang="ja-JP"/>
          </a:p>
        </p:txBody>
      </p:sp>
      <p:sp>
        <p:nvSpPr>
          <p:cNvPr id="4" name="Rectangle 5">
            <a:extLst>
              <a:ext uri="{FF2B5EF4-FFF2-40B4-BE49-F238E27FC236}">
                <a16:creationId xmlns:a16="http://schemas.microsoft.com/office/drawing/2014/main" id="{265A1B5F-D33E-BC6C-13AF-187D30C2BEF2}"/>
              </a:ext>
            </a:extLst>
          </p:cNvPr>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6">
            <a:extLst>
              <a:ext uri="{FF2B5EF4-FFF2-40B4-BE49-F238E27FC236}">
                <a16:creationId xmlns:a16="http://schemas.microsoft.com/office/drawing/2014/main" id="{FD4C5514-3996-3F55-8FDF-90E5FED6D2DB}"/>
              </a:ext>
            </a:extLst>
          </p:cNvPr>
          <p:cNvSpPr>
            <a:spLocks noGrp="1" noChangeArrowheads="1"/>
          </p:cNvSpPr>
          <p:nvPr>
            <p:ph type="sldNum" sz="quarter" idx="12"/>
          </p:nvPr>
        </p:nvSpPr>
        <p:spPr>
          <a:ln/>
        </p:spPr>
        <p:txBody>
          <a:bodyPr/>
          <a:lstStyle>
            <a:lvl1pPr>
              <a:defRPr/>
            </a:lvl1pPr>
          </a:lstStyle>
          <a:p>
            <a:pPr>
              <a:defRPr/>
            </a:pPr>
            <a:fld id="{E96D2E52-E92A-47DD-AD9C-FCB1F24233BA}" type="slidenum">
              <a:rPr lang="en-US" altLang="ja-JP"/>
              <a:pPr>
                <a:defRPr/>
              </a:pPr>
              <a:t>‹#›</a:t>
            </a:fld>
            <a:endParaRPr lang="en-US" altLang="ja-JP"/>
          </a:p>
        </p:txBody>
      </p:sp>
    </p:spTree>
    <p:extLst>
      <p:ext uri="{BB962C8B-B14F-4D97-AF65-F5344CB8AC3E}">
        <p14:creationId xmlns:p14="http://schemas.microsoft.com/office/powerpoint/2010/main" val="747872989"/>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95229224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dirty="0"/>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dirty="0"/>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dirty="0"/>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3033956653"/>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a:p>
        </p:txBody>
      </p:sp>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0" y="828000"/>
            <a:ext cx="9907200" cy="550884"/>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981477825"/>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2612643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ロゴ無し-白紙">
    <p:spTree>
      <p:nvGrpSpPr>
        <p:cNvPr id="1" name=""/>
        <p:cNvGrpSpPr/>
        <p:nvPr/>
      </p:nvGrpSpPr>
      <p:grpSpPr>
        <a:xfrm>
          <a:off x="0" y="0"/>
          <a:ext cx="0" cy="0"/>
          <a:chOff x="0" y="0"/>
          <a:chExt cx="0" cy="0"/>
        </a:xfrm>
      </p:grpSpPr>
      <p:sp>
        <p:nvSpPr>
          <p:cNvPr id="18"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2652233243"/>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ロゴ有-タイトル＆コンテンツ">
    <p:spTree>
      <p:nvGrpSpPr>
        <p:cNvPr id="1" name=""/>
        <p:cNvGrpSpPr/>
        <p:nvPr/>
      </p:nvGrpSpPr>
      <p:grpSpPr>
        <a:xfrm>
          <a:off x="0" y="0"/>
          <a:ext cx="0" cy="0"/>
          <a:chOff x="0" y="0"/>
          <a:chExt cx="0" cy="0"/>
        </a:xfrm>
      </p:grpSpPr>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04203"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pic>
        <p:nvPicPr>
          <p:cNvPr id="6" name="図 5">
            <a:extLst>
              <a:ext uri="{FF2B5EF4-FFF2-40B4-BE49-F238E27FC236}">
                <a16:creationId xmlns:a16="http://schemas.microsoft.com/office/drawing/2014/main" id="{F33F99F1-7032-4F4F-BBFD-0D837F547269}"/>
              </a:ext>
            </a:extLst>
          </p:cNvPr>
          <p:cNvPicPr>
            <a:picLocks noChangeAspect="1"/>
          </p:cNvPicPr>
          <p:nvPr userDrawn="1"/>
        </p:nvPicPr>
        <p:blipFill>
          <a:blip r:embed="rId2"/>
          <a:stretch>
            <a:fillRect/>
          </a:stretch>
        </p:blipFill>
        <p:spPr>
          <a:xfrm>
            <a:off x="360086" y="6534000"/>
            <a:ext cx="2028431" cy="207831"/>
          </a:xfrm>
          <a:prstGeom prst="rect">
            <a:avLst/>
          </a:prstGeom>
        </p:spPr>
      </p:pic>
      <p:sp>
        <p:nvSpPr>
          <p:cNvPr id="12"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5"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6"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193329990"/>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pic>
        <p:nvPicPr>
          <p:cNvPr id="12" name="図 11">
            <a:extLst>
              <a:ext uri="{FF2B5EF4-FFF2-40B4-BE49-F238E27FC236}">
                <a16:creationId xmlns:a16="http://schemas.microsoft.com/office/drawing/2014/main" id="{01BCB77C-208D-B54D-A9E6-6C5D999C55B6}"/>
              </a:ext>
            </a:extLst>
          </p:cNvPr>
          <p:cNvPicPr>
            <a:picLocks noChangeAspect="1"/>
          </p:cNvPicPr>
          <p:nvPr userDrawn="1"/>
        </p:nvPicPr>
        <p:blipFill>
          <a:blip r:embed="rId2"/>
          <a:stretch>
            <a:fillRect/>
          </a:stretch>
        </p:blipFill>
        <p:spPr>
          <a:xfrm>
            <a:off x="360086" y="6534000"/>
            <a:ext cx="2028431" cy="207831"/>
          </a:xfrm>
          <a:prstGeom prst="rect">
            <a:avLst/>
          </a:prstGeom>
        </p:spPr>
      </p:pic>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6"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7"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3646384515"/>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ロゴ有-白紙">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5602BD50-DCF9-714C-91DD-D79ACEF746FC}"/>
              </a:ext>
            </a:extLst>
          </p:cNvPr>
          <p:cNvPicPr>
            <a:picLocks noChangeAspect="1"/>
          </p:cNvPicPr>
          <p:nvPr userDrawn="1"/>
        </p:nvPicPr>
        <p:blipFill>
          <a:blip r:embed="rId2"/>
          <a:stretch>
            <a:fillRect/>
          </a:stretch>
        </p:blipFill>
        <p:spPr>
          <a:xfrm>
            <a:off x="360086" y="6534000"/>
            <a:ext cx="2028431" cy="207831"/>
          </a:xfrm>
          <a:prstGeom prst="rect">
            <a:avLst/>
          </a:prstGeom>
        </p:spPr>
      </p:pic>
      <p:sp>
        <p:nvSpPr>
          <p:cNvPr id="3"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58358020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866857"/>
            <a:ext cx="3913874" cy="340093"/>
          </a:xfrm>
        </p:spPr>
        <p:txBody>
          <a:bodyPr wrap="square" lIns="0" tIns="0" rIns="0" bIns="0" anchor="b">
            <a:spAutoFit/>
          </a:bodyPr>
          <a:lstStyle>
            <a:lvl1pPr marL="0" indent="0">
              <a:spcAft>
                <a:spcPts val="400"/>
              </a:spcAft>
              <a:buNone/>
              <a:defRPr lang="ja-JP" altLang="en-US" sz="1700" spc="150" smtClean="0">
                <a:solidFill>
                  <a:schemeClr val="bg1"/>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6"/>
            <a:ext cx="2228850" cy="365125"/>
          </a:xfrm>
        </p:spPr>
        <p:txBody>
          <a:bodyPr/>
          <a:lstStyle>
            <a:lvl1pPr algn="l">
              <a:defRPr/>
            </a:lvl1pPr>
          </a:lstStyle>
          <a:p>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3" y="6469296"/>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5"/>
            <a:ext cx="9924453" cy="412805"/>
          </a:xfrm>
        </p:spPr>
        <p:txBody>
          <a:bodyPr wrap="square" lIns="288000">
            <a:spAutoFit/>
          </a:bodyPr>
          <a:lstStyle>
            <a:lvl1pPr marL="0" indent="0">
              <a:buNone/>
              <a:defRPr lang="ja-JP" altLang="en-US" sz="1700" spc="150" smtClean="0">
                <a:solidFill>
                  <a:schemeClr val="bg1"/>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grpSp>
        <p:nvGrpSpPr>
          <p:cNvPr id="99" name="グループ化 98"/>
          <p:cNvGrpSpPr/>
          <p:nvPr userDrawn="1"/>
        </p:nvGrpSpPr>
        <p:grpSpPr>
          <a:xfrm>
            <a:off x="5638800" y="6379733"/>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4" name="図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477173" y="317901"/>
            <a:ext cx="4012995" cy="585603"/>
          </a:xfrm>
          <a:prstGeom prst="rect">
            <a:avLst/>
          </a:prstGeom>
        </p:spPr>
      </p:pic>
    </p:spTree>
    <p:extLst>
      <p:ext uri="{BB962C8B-B14F-4D97-AF65-F5344CB8AC3E}">
        <p14:creationId xmlns:p14="http://schemas.microsoft.com/office/powerpoint/2010/main" val="123792222"/>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7"/>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59"/>
            <a:ext cx="7534810" cy="412421"/>
          </a:xfrm>
        </p:spPr>
        <p:txBody>
          <a:bodyPr wrap="square" lIns="288000">
            <a:spAutoFit/>
          </a:bodyPr>
          <a:lstStyle>
            <a:lvl1pPr marL="0" indent="0">
              <a:spcAft>
                <a:spcPts val="400"/>
              </a:spcAft>
              <a:buNone/>
              <a:defRPr lang="ja-JP" altLang="en-US" sz="1600" spc="150" smtClean="0">
                <a:solidFill>
                  <a:schemeClr val="tx1"/>
                </a:solidFill>
              </a:defRPr>
            </a:lvl1pPr>
            <a:lvl2pPr marL="228600" indent="0">
              <a:spcAft>
                <a:spcPts val="400"/>
              </a:spcAft>
              <a:buNone/>
              <a:defRPr lang="ja-JP" altLang="en-US" sz="1600" smtClean="0">
                <a:solidFill>
                  <a:schemeClr val="tx1"/>
                </a:solidFill>
                <a:latin typeface="+mn-lt"/>
                <a:ea typeface="+mn-ea"/>
              </a:defRPr>
            </a:lvl2pPr>
            <a:lvl3pPr marL="685800" indent="0">
              <a:spcAft>
                <a:spcPts val="400"/>
              </a:spcAft>
              <a:buNone/>
              <a:defRPr lang="ja-JP" altLang="en-US" sz="1600" smtClean="0">
                <a:solidFill>
                  <a:schemeClr val="tx1"/>
                </a:solidFill>
                <a:latin typeface="+mn-lt"/>
                <a:ea typeface="+mn-ea"/>
              </a:defRPr>
            </a:lvl3pPr>
            <a:lvl4pPr marL="1143000" indent="0">
              <a:spcAft>
                <a:spcPts val="400"/>
              </a:spcAft>
              <a:buNone/>
              <a:defRPr lang="ja-JP" altLang="en-US" sz="1600" smtClean="0">
                <a:solidFill>
                  <a:schemeClr val="tx1"/>
                </a:solidFill>
                <a:latin typeface="+mn-lt"/>
                <a:ea typeface="+mn-ea"/>
              </a:defRPr>
            </a:lvl4pPr>
            <a:lvl5pPr marL="1600200" indent="0">
              <a:spcAft>
                <a:spcPts val="400"/>
              </a:spcAft>
              <a:buNone/>
              <a:defRPr lang="ja-JP" altLang="en-US" sz="1600">
                <a:solidFill>
                  <a:schemeClr val="tx1"/>
                </a:solidFill>
                <a:latin typeface="+mn-lt"/>
                <a:ea typeface="+mn-ea"/>
              </a:defRPr>
            </a:lvl5pPr>
          </a:lstStyle>
          <a:p>
            <a:pPr marL="0" lvl="0" defTabSz="457200"/>
            <a:r>
              <a:rPr kumimoji="1" lang="ja-JP" altLang="en-US"/>
              <a:t>マスター テキストの書式設定</a:t>
            </a:r>
          </a:p>
        </p:txBody>
      </p:sp>
      <p:pic>
        <p:nvPicPr>
          <p:cNvPr id="11" name="図 10">
            <a:extLst>
              <a:ext uri="{FF2B5EF4-FFF2-40B4-BE49-F238E27FC236}">
                <a16:creationId xmlns:a16="http://schemas.microsoft.com/office/drawing/2014/main" id="{CF91CF97-003A-8047-ADC7-81411BD333F3}"/>
              </a:ext>
            </a:extLst>
          </p:cNvPr>
          <p:cNvPicPr>
            <a:picLocks noChangeAspect="1"/>
          </p:cNvPicPr>
          <p:nvPr userDrawn="1"/>
        </p:nvPicPr>
        <p:blipFill>
          <a:blip r:embed="rId2">
            <a:alphaModFix amt="36000"/>
          </a:blip>
          <a:stretch>
            <a:fillRect/>
          </a:stretch>
        </p:blipFill>
        <p:spPr>
          <a:xfrm>
            <a:off x="5715000" y="6469296"/>
            <a:ext cx="3813317" cy="173332"/>
          </a:xfrm>
          <a:prstGeom prst="rect">
            <a:avLst/>
          </a:prstGeom>
        </p:spPr>
      </p:pic>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5"/>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0"/>
            <a:ext cx="7534810" cy="2304191"/>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grpSp>
        <p:nvGrpSpPr>
          <p:cNvPr id="89" name="グループ化 88"/>
          <p:cNvGrpSpPr/>
          <p:nvPr userDrawn="1"/>
        </p:nvGrpSpPr>
        <p:grpSpPr>
          <a:xfrm rot="16200000">
            <a:off x="-1117606" y="1574806"/>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78589935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53" name="グループ化 152"/>
          <p:cNvGrpSpPr/>
          <p:nvPr userDrawn="1"/>
        </p:nvGrpSpPr>
        <p:grpSpPr>
          <a:xfrm rot="16200000">
            <a:off x="-1117606" y="1574806"/>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pic>
        <p:nvPicPr>
          <p:cNvPr id="88" name="図 8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289017057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中扉・目次2">
    <p:spTree>
      <p:nvGrpSpPr>
        <p:cNvPr id="1" name=""/>
        <p:cNvGrpSpPr/>
        <p:nvPr/>
      </p:nvGrpSpPr>
      <p:grpSpPr>
        <a:xfrm>
          <a:off x="0" y="0"/>
          <a:ext cx="0" cy="0"/>
          <a:chOff x="0" y="0"/>
          <a:chExt cx="0" cy="0"/>
        </a:xfrm>
      </p:grpSpPr>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pic>
        <p:nvPicPr>
          <p:cNvPr id="98" name="図 9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332205496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ロゴ無し-白紙">
    <p:spTree>
      <p:nvGrpSpPr>
        <p:cNvPr id="1" name=""/>
        <p:cNvGrpSpPr/>
        <p:nvPr/>
      </p:nvGrpSpPr>
      <p:grpSpPr>
        <a:xfrm>
          <a:off x="0" y="0"/>
          <a:ext cx="0" cy="0"/>
          <a:chOff x="0" y="0"/>
          <a:chExt cx="0" cy="0"/>
        </a:xfrm>
      </p:grpSpPr>
      <p:sp>
        <p:nvSpPr>
          <p:cNvPr id="18"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346231050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中扉・目次3">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97" name="図 9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158563256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a:solidFill>
                <a:prstClr val="black"/>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solidFill>
                <a:prstClr val="black"/>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2A1C1E8-9361-4557-9EFC-000E05CD7A25}"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192256979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a:p>
        </p:txBody>
      </p:sp>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fld id="{525AE1A6-12CC-4A39-A72B-4C47677F3B9F}" type="datetime1">
              <a:rPr lang="ja-JP" altLang="en-US" smtClean="0"/>
              <a:t>2025/8/7</a:t>
            </a:fld>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0" y="828000"/>
            <a:ext cx="9907200" cy="550884"/>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24931880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fld id="{131046D9-EF3C-449E-990B-31784956CF87}" type="datetime1">
              <a:rPr lang="ja-JP" altLang="en-US" smtClean="0"/>
              <a:t>2025/8/7</a:t>
            </a:fld>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4123616779"/>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ロゴ無し-白紙">
    <p:spTree>
      <p:nvGrpSpPr>
        <p:cNvPr id="1" name=""/>
        <p:cNvGrpSpPr/>
        <p:nvPr/>
      </p:nvGrpSpPr>
      <p:grpSpPr>
        <a:xfrm>
          <a:off x="0" y="0"/>
          <a:ext cx="0" cy="0"/>
          <a:chOff x="0" y="0"/>
          <a:chExt cx="0" cy="0"/>
        </a:xfrm>
      </p:grpSpPr>
      <p:sp>
        <p:nvSpPr>
          <p:cNvPr id="18"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495851469"/>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ロゴ有-タイトル＆コンテンツ">
    <p:spTree>
      <p:nvGrpSpPr>
        <p:cNvPr id="1" name=""/>
        <p:cNvGrpSpPr/>
        <p:nvPr/>
      </p:nvGrpSpPr>
      <p:grpSpPr>
        <a:xfrm>
          <a:off x="0" y="0"/>
          <a:ext cx="0" cy="0"/>
          <a:chOff x="0" y="0"/>
          <a:chExt cx="0" cy="0"/>
        </a:xfrm>
      </p:grpSpPr>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04203"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pic>
        <p:nvPicPr>
          <p:cNvPr id="6" name="図 5">
            <a:extLst>
              <a:ext uri="{FF2B5EF4-FFF2-40B4-BE49-F238E27FC236}">
                <a16:creationId xmlns:a16="http://schemas.microsoft.com/office/drawing/2014/main" id="{F33F99F1-7032-4F4F-BBFD-0D837F547269}"/>
              </a:ext>
            </a:extLst>
          </p:cNvPr>
          <p:cNvPicPr>
            <a:picLocks noChangeAspect="1"/>
          </p:cNvPicPr>
          <p:nvPr userDrawn="1"/>
        </p:nvPicPr>
        <p:blipFill>
          <a:blip r:embed="rId2"/>
          <a:stretch>
            <a:fillRect/>
          </a:stretch>
        </p:blipFill>
        <p:spPr>
          <a:xfrm>
            <a:off x="360086" y="6534000"/>
            <a:ext cx="2028431" cy="207831"/>
          </a:xfrm>
          <a:prstGeom prst="rect">
            <a:avLst/>
          </a:prstGeom>
        </p:spPr>
      </p:pic>
      <p:sp>
        <p:nvSpPr>
          <p:cNvPr id="12"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5"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fld id="{24EF27C6-9587-4ABC-B76B-DAB78DCB84B0}" type="datetime1">
              <a:rPr lang="ja-JP" altLang="en-US" smtClean="0"/>
              <a:t>2025/8/7</a:t>
            </a:fld>
            <a:endParaRPr lang="en-US"/>
          </a:p>
        </p:txBody>
      </p:sp>
      <p:sp>
        <p:nvSpPr>
          <p:cNvPr id="16"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44202663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pic>
        <p:nvPicPr>
          <p:cNvPr id="12" name="図 11">
            <a:extLst>
              <a:ext uri="{FF2B5EF4-FFF2-40B4-BE49-F238E27FC236}">
                <a16:creationId xmlns:a16="http://schemas.microsoft.com/office/drawing/2014/main" id="{01BCB77C-208D-B54D-A9E6-6C5D999C55B6}"/>
              </a:ext>
            </a:extLst>
          </p:cNvPr>
          <p:cNvPicPr>
            <a:picLocks noChangeAspect="1"/>
          </p:cNvPicPr>
          <p:nvPr userDrawn="1"/>
        </p:nvPicPr>
        <p:blipFill>
          <a:blip r:embed="rId2"/>
          <a:stretch>
            <a:fillRect/>
          </a:stretch>
        </p:blipFill>
        <p:spPr>
          <a:xfrm>
            <a:off x="360086" y="6534000"/>
            <a:ext cx="2028431" cy="207831"/>
          </a:xfrm>
          <a:prstGeom prst="rect">
            <a:avLst/>
          </a:prstGeom>
        </p:spPr>
      </p:pic>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6"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fld id="{2317DA9C-D6D6-4A17-95B4-28CDEEA4D6B5}" type="datetime1">
              <a:rPr lang="ja-JP" altLang="en-US" smtClean="0"/>
              <a:t>2025/8/7</a:t>
            </a:fld>
            <a:endParaRPr lang="en-US"/>
          </a:p>
        </p:txBody>
      </p:sp>
      <p:sp>
        <p:nvSpPr>
          <p:cNvPr id="17"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3924645905"/>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ロゴ有-白紙">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5602BD50-DCF9-714C-91DD-D79ACEF746FC}"/>
              </a:ext>
            </a:extLst>
          </p:cNvPr>
          <p:cNvPicPr>
            <a:picLocks noChangeAspect="1"/>
          </p:cNvPicPr>
          <p:nvPr userDrawn="1"/>
        </p:nvPicPr>
        <p:blipFill>
          <a:blip r:embed="rId2"/>
          <a:stretch>
            <a:fillRect/>
          </a:stretch>
        </p:blipFill>
        <p:spPr>
          <a:xfrm>
            <a:off x="360086" y="6534000"/>
            <a:ext cx="2028431" cy="207831"/>
          </a:xfrm>
          <a:prstGeom prst="rect">
            <a:avLst/>
          </a:prstGeom>
        </p:spPr>
      </p:pic>
      <p:sp>
        <p:nvSpPr>
          <p:cNvPr id="3"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218220116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866857"/>
            <a:ext cx="3913874" cy="340093"/>
          </a:xfrm>
        </p:spPr>
        <p:txBody>
          <a:bodyPr wrap="square" lIns="0" tIns="0" rIns="0" bIns="0" anchor="b">
            <a:spAutoFit/>
          </a:bodyPr>
          <a:lstStyle>
            <a:lvl1pPr marL="0" indent="0">
              <a:spcAft>
                <a:spcPts val="400"/>
              </a:spcAft>
              <a:buNone/>
              <a:defRPr lang="ja-JP" altLang="en-US" sz="1700" spc="150" smtClean="0">
                <a:solidFill>
                  <a:schemeClr val="bg1"/>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6"/>
            <a:ext cx="2228850" cy="365125"/>
          </a:xfrm>
        </p:spPr>
        <p:txBody>
          <a:bodyPr/>
          <a:lstStyle>
            <a:lvl1pPr algn="l">
              <a:defRPr/>
            </a:lvl1pPr>
          </a:lstStyle>
          <a:p>
            <a:fld id="{818A294B-C537-465A-9824-C7CBDC4CC097}" type="datetime1">
              <a:rPr lang="ja-JP" altLang="en-US" smtClean="0"/>
              <a:t>2025/8/7</a:t>
            </a:fld>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3" y="6469296"/>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5"/>
            <a:ext cx="9924453" cy="412805"/>
          </a:xfrm>
        </p:spPr>
        <p:txBody>
          <a:bodyPr wrap="square" lIns="288000">
            <a:spAutoFit/>
          </a:bodyPr>
          <a:lstStyle>
            <a:lvl1pPr marL="0" indent="0">
              <a:buNone/>
              <a:defRPr lang="ja-JP" altLang="en-US" sz="1700" spc="150" smtClean="0">
                <a:solidFill>
                  <a:schemeClr val="bg1"/>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grpSp>
        <p:nvGrpSpPr>
          <p:cNvPr id="99" name="グループ化 98"/>
          <p:cNvGrpSpPr/>
          <p:nvPr userDrawn="1"/>
        </p:nvGrpSpPr>
        <p:grpSpPr>
          <a:xfrm>
            <a:off x="5638800" y="6379733"/>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4" name="図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477173" y="317901"/>
            <a:ext cx="4012995" cy="585603"/>
          </a:xfrm>
          <a:prstGeom prst="rect">
            <a:avLst/>
          </a:prstGeom>
        </p:spPr>
      </p:pic>
    </p:spTree>
    <p:extLst>
      <p:ext uri="{BB962C8B-B14F-4D97-AF65-F5344CB8AC3E}">
        <p14:creationId xmlns:p14="http://schemas.microsoft.com/office/powerpoint/2010/main" val="3920154972"/>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7"/>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59"/>
            <a:ext cx="7534810" cy="412421"/>
          </a:xfrm>
        </p:spPr>
        <p:txBody>
          <a:bodyPr wrap="square" lIns="288000">
            <a:spAutoFit/>
          </a:bodyPr>
          <a:lstStyle>
            <a:lvl1pPr marL="0" indent="0">
              <a:spcAft>
                <a:spcPts val="400"/>
              </a:spcAft>
              <a:buNone/>
              <a:defRPr lang="ja-JP" altLang="en-US" sz="1600" spc="150" smtClean="0">
                <a:solidFill>
                  <a:schemeClr val="tx1"/>
                </a:solidFill>
              </a:defRPr>
            </a:lvl1pPr>
            <a:lvl2pPr marL="228600" indent="0">
              <a:spcAft>
                <a:spcPts val="400"/>
              </a:spcAft>
              <a:buNone/>
              <a:defRPr lang="ja-JP" altLang="en-US" sz="1600" smtClean="0">
                <a:solidFill>
                  <a:schemeClr val="tx1"/>
                </a:solidFill>
                <a:latin typeface="+mn-lt"/>
                <a:ea typeface="+mn-ea"/>
              </a:defRPr>
            </a:lvl2pPr>
            <a:lvl3pPr marL="685800" indent="0">
              <a:spcAft>
                <a:spcPts val="400"/>
              </a:spcAft>
              <a:buNone/>
              <a:defRPr lang="ja-JP" altLang="en-US" sz="1600" smtClean="0">
                <a:solidFill>
                  <a:schemeClr val="tx1"/>
                </a:solidFill>
                <a:latin typeface="+mn-lt"/>
                <a:ea typeface="+mn-ea"/>
              </a:defRPr>
            </a:lvl3pPr>
            <a:lvl4pPr marL="1143000" indent="0">
              <a:spcAft>
                <a:spcPts val="400"/>
              </a:spcAft>
              <a:buNone/>
              <a:defRPr lang="ja-JP" altLang="en-US" sz="1600" smtClean="0">
                <a:solidFill>
                  <a:schemeClr val="tx1"/>
                </a:solidFill>
                <a:latin typeface="+mn-lt"/>
                <a:ea typeface="+mn-ea"/>
              </a:defRPr>
            </a:lvl4pPr>
            <a:lvl5pPr marL="1600200" indent="0">
              <a:spcAft>
                <a:spcPts val="400"/>
              </a:spcAft>
              <a:buNone/>
              <a:defRPr lang="ja-JP" altLang="en-US" sz="1600">
                <a:solidFill>
                  <a:schemeClr val="tx1"/>
                </a:solidFill>
                <a:latin typeface="+mn-lt"/>
                <a:ea typeface="+mn-ea"/>
              </a:defRPr>
            </a:lvl5pPr>
          </a:lstStyle>
          <a:p>
            <a:pPr marL="0" lvl="0" defTabSz="457200"/>
            <a:r>
              <a:rPr kumimoji="1" lang="ja-JP" altLang="en-US"/>
              <a:t>マスター テキストの書式設定</a:t>
            </a:r>
          </a:p>
        </p:txBody>
      </p:sp>
      <p:pic>
        <p:nvPicPr>
          <p:cNvPr id="11" name="図 10">
            <a:extLst>
              <a:ext uri="{FF2B5EF4-FFF2-40B4-BE49-F238E27FC236}">
                <a16:creationId xmlns:a16="http://schemas.microsoft.com/office/drawing/2014/main" id="{CF91CF97-003A-8047-ADC7-81411BD333F3}"/>
              </a:ext>
            </a:extLst>
          </p:cNvPr>
          <p:cNvPicPr>
            <a:picLocks noChangeAspect="1"/>
          </p:cNvPicPr>
          <p:nvPr userDrawn="1"/>
        </p:nvPicPr>
        <p:blipFill>
          <a:blip r:embed="rId2">
            <a:alphaModFix amt="36000"/>
          </a:blip>
          <a:stretch>
            <a:fillRect/>
          </a:stretch>
        </p:blipFill>
        <p:spPr>
          <a:xfrm>
            <a:off x="5715000" y="6469296"/>
            <a:ext cx="3813317" cy="173332"/>
          </a:xfrm>
          <a:prstGeom prst="rect">
            <a:avLst/>
          </a:prstGeom>
        </p:spPr>
      </p:pic>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5"/>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0"/>
            <a:ext cx="7534810" cy="2304191"/>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grpSp>
        <p:nvGrpSpPr>
          <p:cNvPr id="89" name="グループ化 88"/>
          <p:cNvGrpSpPr/>
          <p:nvPr userDrawn="1"/>
        </p:nvGrpSpPr>
        <p:grpSpPr>
          <a:xfrm rot="16200000">
            <a:off x="-1117606" y="1574806"/>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342266764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ロゴ有-タイトル＆コンテンツ">
    <p:spTree>
      <p:nvGrpSpPr>
        <p:cNvPr id="1" name=""/>
        <p:cNvGrpSpPr/>
        <p:nvPr/>
      </p:nvGrpSpPr>
      <p:grpSpPr>
        <a:xfrm>
          <a:off x="0" y="0"/>
          <a:ext cx="0" cy="0"/>
          <a:chOff x="0" y="0"/>
          <a:chExt cx="0" cy="0"/>
        </a:xfrm>
      </p:grpSpPr>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Footer Placeholder 4"/>
          <p:cNvSpPr>
            <a:spLocks noGrp="1"/>
          </p:cNvSpPr>
          <p:nvPr>
            <p:ph type="ftr" sz="quarter" idx="11"/>
          </p:nvPr>
        </p:nvSpPr>
        <p:spPr/>
        <p:txBody>
          <a:bodyPr/>
          <a:lstStyle/>
          <a:p>
            <a:endParaRPr lang="en-US" dirty="0"/>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04203"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
        <p:nvSpPr>
          <p:cNvPr id="12"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4"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dirty="0"/>
          </a:p>
        </p:txBody>
      </p:sp>
      <p:sp>
        <p:nvSpPr>
          <p:cNvPr id="15"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dirty="0"/>
          </a:p>
        </p:txBody>
      </p:sp>
      <p:sp>
        <p:nvSpPr>
          <p:cNvPr id="16"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pic>
        <p:nvPicPr>
          <p:cNvPr id="2" name="図 1"/>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324202730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53" name="グループ化 152"/>
          <p:cNvGrpSpPr/>
          <p:nvPr userDrawn="1"/>
        </p:nvGrpSpPr>
        <p:grpSpPr>
          <a:xfrm rot="16200000">
            <a:off x="-1117606" y="1574806"/>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pic>
        <p:nvPicPr>
          <p:cNvPr id="88" name="図 8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47101950"/>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中扉・目次2">
    <p:spTree>
      <p:nvGrpSpPr>
        <p:cNvPr id="1" name=""/>
        <p:cNvGrpSpPr/>
        <p:nvPr/>
      </p:nvGrpSpPr>
      <p:grpSpPr>
        <a:xfrm>
          <a:off x="0" y="0"/>
          <a:ext cx="0" cy="0"/>
          <a:chOff x="0" y="0"/>
          <a:chExt cx="0" cy="0"/>
        </a:xfrm>
      </p:grpSpPr>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pic>
        <p:nvPicPr>
          <p:cNvPr id="98" name="図 9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3642577464"/>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中扉・目次3">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97" name="図 9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924273215"/>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blank">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D9E82DA5-2EC0-4F60-BC7B-724267592834}" type="datetime1">
              <a:rPr kumimoji="1" lang="ja-JP" altLang="en-US" smtClean="0"/>
              <a:t>2025/8/7</a:t>
            </a:fld>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3348831860"/>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1"/>
            <a:ext cx="9907200" cy="606047"/>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1"/>
            <a:ext cx="3896710" cy="60604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a:xfrm>
            <a:off x="0" y="-1"/>
            <a:ext cx="9906000" cy="606049"/>
          </a:xfrm>
        </p:spPr>
        <p:txBody>
          <a:bodyPr/>
          <a:lstStyle/>
          <a:p>
            <a:r>
              <a:rPr lang="ja-JP" altLang="en-US"/>
              <a:t>マスター タイトルの書式設定</a:t>
            </a:r>
            <a:endParaRPr lang="en-US"/>
          </a:p>
        </p:txBody>
      </p:sp>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3243331910"/>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3916808428"/>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ロゴ無し-白紙">
    <p:spTree>
      <p:nvGrpSpPr>
        <p:cNvPr id="1" name=""/>
        <p:cNvGrpSpPr/>
        <p:nvPr/>
      </p:nvGrpSpPr>
      <p:grpSpPr>
        <a:xfrm>
          <a:off x="0" y="0"/>
          <a:ext cx="0" cy="0"/>
          <a:chOff x="0" y="0"/>
          <a:chExt cx="0" cy="0"/>
        </a:xfrm>
      </p:grpSpPr>
      <p:sp>
        <p:nvSpPr>
          <p:cNvPr id="18"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2504859123"/>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ロゴ有-タイトル＆コンテンツ">
    <p:spTree>
      <p:nvGrpSpPr>
        <p:cNvPr id="1" name=""/>
        <p:cNvGrpSpPr/>
        <p:nvPr/>
      </p:nvGrpSpPr>
      <p:grpSpPr>
        <a:xfrm>
          <a:off x="0" y="0"/>
          <a:ext cx="0" cy="0"/>
          <a:chOff x="0" y="0"/>
          <a:chExt cx="0" cy="0"/>
        </a:xfrm>
      </p:grpSpPr>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04203"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5"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6"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pic>
        <p:nvPicPr>
          <p:cNvPr id="2" name="図 1"/>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3735000655"/>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6"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7"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pic>
        <p:nvPicPr>
          <p:cNvPr id="2" name="図 1"/>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311079085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ロゴ有-白紙">
    <p:spTree>
      <p:nvGrpSpPr>
        <p:cNvPr id="1" name=""/>
        <p:cNvGrpSpPr/>
        <p:nvPr/>
      </p:nvGrpSpPr>
      <p:grpSpPr>
        <a:xfrm>
          <a:off x="0" y="0"/>
          <a:ext cx="0" cy="0"/>
          <a:chOff x="0" y="0"/>
          <a:chExt cx="0" cy="0"/>
        </a:xfrm>
      </p:grpSpPr>
      <p:sp>
        <p:nvSpPr>
          <p:cNvPr id="3"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pic>
        <p:nvPicPr>
          <p:cNvPr id="4" name="図 3"/>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69120662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dirty="0"/>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dirty="0"/>
          </a:p>
        </p:txBody>
      </p:sp>
      <p:sp>
        <p:nvSpPr>
          <p:cNvPr id="16"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dirty="0"/>
          </a:p>
        </p:txBody>
      </p:sp>
      <p:sp>
        <p:nvSpPr>
          <p:cNvPr id="17"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pic>
        <p:nvPicPr>
          <p:cNvPr id="2" name="図 1"/>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2746471855"/>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866857"/>
            <a:ext cx="3913874" cy="340093"/>
          </a:xfrm>
        </p:spPr>
        <p:txBody>
          <a:bodyPr wrap="square" lIns="0" tIns="0" rIns="0" bIns="0" anchor="b">
            <a:spAutoFit/>
          </a:bodyPr>
          <a:lstStyle>
            <a:lvl1pPr marL="0" indent="0">
              <a:spcAft>
                <a:spcPts val="400"/>
              </a:spcAft>
              <a:buNone/>
              <a:defRPr lang="ja-JP" altLang="en-US" sz="1700" spc="150" smtClean="0">
                <a:solidFill>
                  <a:schemeClr val="bg1"/>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6"/>
            <a:ext cx="2228850" cy="365125"/>
          </a:xfrm>
        </p:spPr>
        <p:txBody>
          <a:bodyPr/>
          <a:lstStyle>
            <a:lvl1pPr algn="l">
              <a:defRPr/>
            </a:lvl1pPr>
          </a:lstStyle>
          <a:p>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3" y="6469296"/>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5"/>
            <a:ext cx="9924453" cy="412805"/>
          </a:xfrm>
        </p:spPr>
        <p:txBody>
          <a:bodyPr wrap="square" lIns="288000">
            <a:spAutoFit/>
          </a:bodyPr>
          <a:lstStyle>
            <a:lvl1pPr marL="0" indent="0">
              <a:buNone/>
              <a:defRPr lang="ja-JP" altLang="en-US" sz="1700" spc="150" smtClean="0">
                <a:solidFill>
                  <a:schemeClr val="bg1"/>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grpSp>
        <p:nvGrpSpPr>
          <p:cNvPr id="99" name="グループ化 98"/>
          <p:cNvGrpSpPr/>
          <p:nvPr userDrawn="1"/>
        </p:nvGrpSpPr>
        <p:grpSpPr>
          <a:xfrm>
            <a:off x="5638800" y="6379733"/>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2"/>
          <a:stretch>
            <a:fillRect/>
          </a:stretch>
        </p:blipFill>
        <p:spPr>
          <a:xfrm>
            <a:off x="5477173" y="317901"/>
            <a:ext cx="4017612" cy="585267"/>
          </a:xfrm>
          <a:prstGeom prst="rect">
            <a:avLst/>
          </a:prstGeom>
        </p:spPr>
      </p:pic>
    </p:spTree>
    <p:extLst>
      <p:ext uri="{BB962C8B-B14F-4D97-AF65-F5344CB8AC3E}">
        <p14:creationId xmlns:p14="http://schemas.microsoft.com/office/powerpoint/2010/main" val="1198835012"/>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7"/>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59"/>
            <a:ext cx="7534810" cy="412421"/>
          </a:xfrm>
        </p:spPr>
        <p:txBody>
          <a:bodyPr wrap="square" lIns="288000">
            <a:spAutoFit/>
          </a:bodyPr>
          <a:lstStyle>
            <a:lvl1pPr marL="0" indent="0">
              <a:spcAft>
                <a:spcPts val="400"/>
              </a:spcAft>
              <a:buNone/>
              <a:defRPr lang="ja-JP" altLang="en-US" sz="1600" spc="150" smtClean="0">
                <a:solidFill>
                  <a:schemeClr val="tx1"/>
                </a:solidFill>
              </a:defRPr>
            </a:lvl1pPr>
            <a:lvl2pPr marL="228600" indent="0">
              <a:spcAft>
                <a:spcPts val="400"/>
              </a:spcAft>
              <a:buNone/>
              <a:defRPr lang="ja-JP" altLang="en-US" sz="1600" smtClean="0">
                <a:solidFill>
                  <a:schemeClr val="tx1"/>
                </a:solidFill>
                <a:latin typeface="+mn-lt"/>
                <a:ea typeface="+mn-ea"/>
              </a:defRPr>
            </a:lvl2pPr>
            <a:lvl3pPr marL="685800" indent="0">
              <a:spcAft>
                <a:spcPts val="400"/>
              </a:spcAft>
              <a:buNone/>
              <a:defRPr lang="ja-JP" altLang="en-US" sz="1600" smtClean="0">
                <a:solidFill>
                  <a:schemeClr val="tx1"/>
                </a:solidFill>
                <a:latin typeface="+mn-lt"/>
                <a:ea typeface="+mn-ea"/>
              </a:defRPr>
            </a:lvl3pPr>
            <a:lvl4pPr marL="1143000" indent="0">
              <a:spcAft>
                <a:spcPts val="400"/>
              </a:spcAft>
              <a:buNone/>
              <a:defRPr lang="ja-JP" altLang="en-US" sz="1600" smtClean="0">
                <a:solidFill>
                  <a:schemeClr val="tx1"/>
                </a:solidFill>
                <a:latin typeface="+mn-lt"/>
                <a:ea typeface="+mn-ea"/>
              </a:defRPr>
            </a:lvl4pPr>
            <a:lvl5pPr marL="1600200" indent="0">
              <a:spcAft>
                <a:spcPts val="400"/>
              </a:spcAft>
              <a:buNone/>
              <a:defRPr lang="ja-JP" altLang="en-US" sz="1600">
                <a:solidFill>
                  <a:schemeClr val="tx1"/>
                </a:solidFill>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5"/>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0"/>
            <a:ext cx="7534810" cy="2304191"/>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grpSp>
        <p:nvGrpSpPr>
          <p:cNvPr id="89" name="グループ化 88"/>
          <p:cNvGrpSpPr/>
          <p:nvPr userDrawn="1"/>
        </p:nvGrpSpPr>
        <p:grpSpPr>
          <a:xfrm rot="16200000">
            <a:off x="-1117606" y="1574806"/>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3" name="図 2"/>
          <p:cNvPicPr>
            <a:picLocks noChangeAspect="1"/>
          </p:cNvPicPr>
          <p:nvPr userDrawn="1"/>
        </p:nvPicPr>
        <p:blipFill>
          <a:blip r:embed="rId2"/>
          <a:stretch>
            <a:fillRect/>
          </a:stretch>
        </p:blipFill>
        <p:spPr>
          <a:xfrm>
            <a:off x="8505089" y="5715000"/>
            <a:ext cx="1176630" cy="1005927"/>
          </a:xfrm>
          <a:prstGeom prst="rect">
            <a:avLst/>
          </a:prstGeom>
        </p:spPr>
      </p:pic>
      <p:pic>
        <p:nvPicPr>
          <p:cNvPr id="4" name="図 3"/>
          <p:cNvPicPr>
            <a:picLocks noChangeAspect="1"/>
          </p:cNvPicPr>
          <p:nvPr userDrawn="1"/>
        </p:nvPicPr>
        <p:blipFill>
          <a:blip r:embed="rId3"/>
          <a:stretch>
            <a:fillRect/>
          </a:stretch>
        </p:blipFill>
        <p:spPr>
          <a:xfrm>
            <a:off x="5715000" y="6469296"/>
            <a:ext cx="3810330" cy="176799"/>
          </a:xfrm>
          <a:prstGeom prst="rect">
            <a:avLst/>
          </a:prstGeom>
        </p:spPr>
      </p:pic>
    </p:spTree>
    <p:extLst>
      <p:ext uri="{BB962C8B-B14F-4D97-AF65-F5344CB8AC3E}">
        <p14:creationId xmlns:p14="http://schemas.microsoft.com/office/powerpoint/2010/main" val="514499956"/>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53" name="グループ化 152"/>
          <p:cNvGrpSpPr/>
          <p:nvPr userDrawn="1"/>
        </p:nvGrpSpPr>
        <p:grpSpPr>
          <a:xfrm rot="16200000">
            <a:off x="-1117606" y="1574806"/>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2598307062"/>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中扉・目次2">
    <p:spTree>
      <p:nvGrpSpPr>
        <p:cNvPr id="1" name=""/>
        <p:cNvGrpSpPr/>
        <p:nvPr/>
      </p:nvGrpSpPr>
      <p:grpSpPr>
        <a:xfrm>
          <a:off x="0" y="0"/>
          <a:ext cx="0" cy="0"/>
          <a:chOff x="0" y="0"/>
          <a:chExt cx="0" cy="0"/>
        </a:xfrm>
      </p:grpSpPr>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274079580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中扉・目次3">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930218741"/>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blank">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p>
            <a:endParaRPr lang="ja-JP" altLang="en-US">
              <a:solidFill>
                <a:prstClr val="black">
                  <a:tint val="75000"/>
                </a:prstClr>
              </a:solidFill>
            </a:endParaRPr>
          </a:p>
        </p:txBody>
      </p:sp>
      <p:sp>
        <p:nvSpPr>
          <p:cNvPr id="3" name="フッター プレースホルダ 2"/>
          <p:cNvSpPr>
            <a:spLocks noGrp="1"/>
          </p:cNvSpPr>
          <p:nvPr>
            <p:ph type="ftr" sz="quarter" idx="11"/>
          </p:nvPr>
        </p:nvSpPr>
        <p:spPr/>
        <p:txBody>
          <a:bodyPr/>
          <a:lstStyle/>
          <a:p>
            <a:endParaRPr lang="ja-JP" altLang="en-US">
              <a:solidFill>
                <a:prstClr val="black">
                  <a:tint val="75000"/>
                </a:prstClr>
              </a:solidFill>
            </a:endParaRPr>
          </a:p>
        </p:txBody>
      </p:sp>
      <p:sp>
        <p:nvSpPr>
          <p:cNvPr id="4" name="スライド番号プレースホルダ 3"/>
          <p:cNvSpPr>
            <a:spLocks noGrp="1"/>
          </p:cNvSpPr>
          <p:nvPr>
            <p:ph type="sldNum" sz="quarter" idx="12"/>
          </p:nvPr>
        </p:nvSpPr>
        <p:spPr/>
        <p:txBody>
          <a:bodyPr/>
          <a:lstStyle/>
          <a:p>
            <a:fld id="{0537BC25-B11F-473A-A59E-6EC21758BCF6}"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15871123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a:p>
        </p:txBody>
      </p:sp>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0" y="828000"/>
            <a:ext cx="9907200" cy="550884"/>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673349812"/>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3157971573"/>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ロゴ無し-白紙">
    <p:spTree>
      <p:nvGrpSpPr>
        <p:cNvPr id="1" name=""/>
        <p:cNvGrpSpPr/>
        <p:nvPr/>
      </p:nvGrpSpPr>
      <p:grpSpPr>
        <a:xfrm>
          <a:off x="0" y="0"/>
          <a:ext cx="0" cy="0"/>
          <a:chOff x="0" y="0"/>
          <a:chExt cx="0" cy="0"/>
        </a:xfrm>
      </p:grpSpPr>
      <p:sp>
        <p:nvSpPr>
          <p:cNvPr id="18"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3070272542"/>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ロゴ有-タイトル＆コンテンツ">
    <p:spTree>
      <p:nvGrpSpPr>
        <p:cNvPr id="1" name=""/>
        <p:cNvGrpSpPr/>
        <p:nvPr/>
      </p:nvGrpSpPr>
      <p:grpSpPr>
        <a:xfrm>
          <a:off x="0" y="0"/>
          <a:ext cx="0" cy="0"/>
          <a:chOff x="0" y="0"/>
          <a:chExt cx="0" cy="0"/>
        </a:xfrm>
      </p:grpSpPr>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04203"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5"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6"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pic>
        <p:nvPicPr>
          <p:cNvPr id="2" name="図 1"/>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388251165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ロゴ有-白紙">
    <p:spTree>
      <p:nvGrpSpPr>
        <p:cNvPr id="1" name=""/>
        <p:cNvGrpSpPr/>
        <p:nvPr/>
      </p:nvGrpSpPr>
      <p:grpSpPr>
        <a:xfrm>
          <a:off x="0" y="0"/>
          <a:ext cx="0" cy="0"/>
          <a:chOff x="0" y="0"/>
          <a:chExt cx="0" cy="0"/>
        </a:xfrm>
      </p:grpSpPr>
      <p:sp>
        <p:nvSpPr>
          <p:cNvPr id="3"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pic>
        <p:nvPicPr>
          <p:cNvPr id="4" name="図 3"/>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2517760883"/>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6"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7"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pic>
        <p:nvPicPr>
          <p:cNvPr id="2" name="図 1"/>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1339521619"/>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ロゴ有-白紙">
    <p:spTree>
      <p:nvGrpSpPr>
        <p:cNvPr id="1" name=""/>
        <p:cNvGrpSpPr/>
        <p:nvPr/>
      </p:nvGrpSpPr>
      <p:grpSpPr>
        <a:xfrm>
          <a:off x="0" y="0"/>
          <a:ext cx="0" cy="0"/>
          <a:chOff x="0" y="0"/>
          <a:chExt cx="0" cy="0"/>
        </a:xfrm>
      </p:grpSpPr>
      <p:sp>
        <p:nvSpPr>
          <p:cNvPr id="3"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pic>
        <p:nvPicPr>
          <p:cNvPr id="4" name="図 3"/>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1295970645"/>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866857"/>
            <a:ext cx="3913874" cy="340093"/>
          </a:xfrm>
        </p:spPr>
        <p:txBody>
          <a:bodyPr wrap="square" lIns="0" tIns="0" rIns="0" bIns="0" anchor="b">
            <a:spAutoFit/>
          </a:bodyPr>
          <a:lstStyle>
            <a:lvl1pPr marL="0" indent="0">
              <a:spcAft>
                <a:spcPts val="400"/>
              </a:spcAft>
              <a:buNone/>
              <a:defRPr lang="ja-JP" altLang="en-US" sz="1700" spc="150" smtClean="0">
                <a:solidFill>
                  <a:schemeClr val="bg1"/>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6"/>
            <a:ext cx="2228850" cy="365125"/>
          </a:xfrm>
        </p:spPr>
        <p:txBody>
          <a:bodyPr/>
          <a:lstStyle>
            <a:lvl1pPr algn="l">
              <a:defRPr/>
            </a:lvl1pPr>
          </a:lstStyle>
          <a:p>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3" y="6469296"/>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5"/>
            <a:ext cx="9924453" cy="412805"/>
          </a:xfrm>
        </p:spPr>
        <p:txBody>
          <a:bodyPr wrap="square" lIns="288000">
            <a:spAutoFit/>
          </a:bodyPr>
          <a:lstStyle>
            <a:lvl1pPr marL="0" indent="0">
              <a:buNone/>
              <a:defRPr lang="ja-JP" altLang="en-US" sz="1700" spc="150" smtClean="0">
                <a:solidFill>
                  <a:schemeClr val="bg1"/>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grpSp>
        <p:nvGrpSpPr>
          <p:cNvPr id="99" name="グループ化 98"/>
          <p:cNvGrpSpPr/>
          <p:nvPr userDrawn="1"/>
        </p:nvGrpSpPr>
        <p:grpSpPr>
          <a:xfrm>
            <a:off x="5638800" y="6379733"/>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2"/>
          <a:stretch>
            <a:fillRect/>
          </a:stretch>
        </p:blipFill>
        <p:spPr>
          <a:xfrm>
            <a:off x="5477173" y="317901"/>
            <a:ext cx="4017612" cy="585267"/>
          </a:xfrm>
          <a:prstGeom prst="rect">
            <a:avLst/>
          </a:prstGeom>
        </p:spPr>
      </p:pic>
    </p:spTree>
    <p:extLst>
      <p:ext uri="{BB962C8B-B14F-4D97-AF65-F5344CB8AC3E}">
        <p14:creationId xmlns:p14="http://schemas.microsoft.com/office/powerpoint/2010/main" val="2728042443"/>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7"/>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59"/>
            <a:ext cx="7534810" cy="412421"/>
          </a:xfrm>
        </p:spPr>
        <p:txBody>
          <a:bodyPr wrap="square" lIns="288000">
            <a:spAutoFit/>
          </a:bodyPr>
          <a:lstStyle>
            <a:lvl1pPr marL="0" indent="0">
              <a:spcAft>
                <a:spcPts val="400"/>
              </a:spcAft>
              <a:buNone/>
              <a:defRPr lang="ja-JP" altLang="en-US" sz="1600" spc="150" smtClean="0">
                <a:solidFill>
                  <a:schemeClr val="tx1"/>
                </a:solidFill>
              </a:defRPr>
            </a:lvl1pPr>
            <a:lvl2pPr marL="228600" indent="0">
              <a:spcAft>
                <a:spcPts val="400"/>
              </a:spcAft>
              <a:buNone/>
              <a:defRPr lang="ja-JP" altLang="en-US" sz="1600" smtClean="0">
                <a:solidFill>
                  <a:schemeClr val="tx1"/>
                </a:solidFill>
                <a:latin typeface="+mn-lt"/>
                <a:ea typeface="+mn-ea"/>
              </a:defRPr>
            </a:lvl2pPr>
            <a:lvl3pPr marL="685800" indent="0">
              <a:spcAft>
                <a:spcPts val="400"/>
              </a:spcAft>
              <a:buNone/>
              <a:defRPr lang="ja-JP" altLang="en-US" sz="1600" smtClean="0">
                <a:solidFill>
                  <a:schemeClr val="tx1"/>
                </a:solidFill>
                <a:latin typeface="+mn-lt"/>
                <a:ea typeface="+mn-ea"/>
              </a:defRPr>
            </a:lvl3pPr>
            <a:lvl4pPr marL="1143000" indent="0">
              <a:spcAft>
                <a:spcPts val="400"/>
              </a:spcAft>
              <a:buNone/>
              <a:defRPr lang="ja-JP" altLang="en-US" sz="1600" smtClean="0">
                <a:solidFill>
                  <a:schemeClr val="tx1"/>
                </a:solidFill>
                <a:latin typeface="+mn-lt"/>
                <a:ea typeface="+mn-ea"/>
              </a:defRPr>
            </a:lvl4pPr>
            <a:lvl5pPr marL="1600200" indent="0">
              <a:spcAft>
                <a:spcPts val="400"/>
              </a:spcAft>
              <a:buNone/>
              <a:defRPr lang="ja-JP" altLang="en-US" sz="1600">
                <a:solidFill>
                  <a:schemeClr val="tx1"/>
                </a:solidFill>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5"/>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0"/>
            <a:ext cx="7534810" cy="2304191"/>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grpSp>
        <p:nvGrpSpPr>
          <p:cNvPr id="89" name="グループ化 88"/>
          <p:cNvGrpSpPr/>
          <p:nvPr userDrawn="1"/>
        </p:nvGrpSpPr>
        <p:grpSpPr>
          <a:xfrm rot="16200000">
            <a:off x="-1117606" y="1574806"/>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3" name="図 2"/>
          <p:cNvPicPr>
            <a:picLocks noChangeAspect="1"/>
          </p:cNvPicPr>
          <p:nvPr userDrawn="1"/>
        </p:nvPicPr>
        <p:blipFill>
          <a:blip r:embed="rId2"/>
          <a:stretch>
            <a:fillRect/>
          </a:stretch>
        </p:blipFill>
        <p:spPr>
          <a:xfrm>
            <a:off x="8505089" y="5715000"/>
            <a:ext cx="1176630" cy="1005927"/>
          </a:xfrm>
          <a:prstGeom prst="rect">
            <a:avLst/>
          </a:prstGeom>
        </p:spPr>
      </p:pic>
      <p:pic>
        <p:nvPicPr>
          <p:cNvPr id="4" name="図 3"/>
          <p:cNvPicPr>
            <a:picLocks noChangeAspect="1"/>
          </p:cNvPicPr>
          <p:nvPr userDrawn="1"/>
        </p:nvPicPr>
        <p:blipFill>
          <a:blip r:embed="rId3"/>
          <a:stretch>
            <a:fillRect/>
          </a:stretch>
        </p:blipFill>
        <p:spPr>
          <a:xfrm>
            <a:off x="5715000" y="6469296"/>
            <a:ext cx="3810330" cy="176799"/>
          </a:xfrm>
          <a:prstGeom prst="rect">
            <a:avLst/>
          </a:prstGeom>
        </p:spPr>
      </p:pic>
    </p:spTree>
    <p:extLst>
      <p:ext uri="{BB962C8B-B14F-4D97-AF65-F5344CB8AC3E}">
        <p14:creationId xmlns:p14="http://schemas.microsoft.com/office/powerpoint/2010/main" val="1643300812"/>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53" name="グループ化 152"/>
          <p:cNvGrpSpPr/>
          <p:nvPr userDrawn="1"/>
        </p:nvGrpSpPr>
        <p:grpSpPr>
          <a:xfrm rot="16200000">
            <a:off x="-1117606" y="1574806"/>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3293687041"/>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中扉・目次2">
    <p:spTree>
      <p:nvGrpSpPr>
        <p:cNvPr id="1" name=""/>
        <p:cNvGrpSpPr/>
        <p:nvPr/>
      </p:nvGrpSpPr>
      <p:grpSpPr>
        <a:xfrm>
          <a:off x="0" y="0"/>
          <a:ext cx="0" cy="0"/>
          <a:chOff x="0" y="0"/>
          <a:chExt cx="0" cy="0"/>
        </a:xfrm>
      </p:grpSpPr>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889100721"/>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中扉・目次3">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2917849343"/>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a:p>
        </p:txBody>
      </p:sp>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0" y="828000"/>
            <a:ext cx="9907200" cy="550884"/>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318917974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2006594102"/>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ロゴ無し-白紙">
    <p:spTree>
      <p:nvGrpSpPr>
        <p:cNvPr id="1" name=""/>
        <p:cNvGrpSpPr/>
        <p:nvPr/>
      </p:nvGrpSpPr>
      <p:grpSpPr>
        <a:xfrm>
          <a:off x="0" y="0"/>
          <a:ext cx="0" cy="0"/>
          <a:chOff x="0" y="0"/>
          <a:chExt cx="0" cy="0"/>
        </a:xfrm>
      </p:grpSpPr>
      <p:sp>
        <p:nvSpPr>
          <p:cNvPr id="18"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315504453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866857"/>
            <a:ext cx="3913874" cy="340093"/>
          </a:xfrm>
        </p:spPr>
        <p:txBody>
          <a:bodyPr wrap="square" lIns="0" tIns="0" rIns="0" bIns="0" anchor="b">
            <a:spAutoFit/>
          </a:bodyPr>
          <a:lstStyle>
            <a:lvl1pPr marL="0" indent="0">
              <a:spcAft>
                <a:spcPts val="400"/>
              </a:spcAft>
              <a:buNone/>
              <a:defRPr lang="ja-JP" altLang="en-US" sz="1700" spc="150" smtClean="0">
                <a:solidFill>
                  <a:schemeClr val="bg1"/>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dirty="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dirty="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dirty="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6"/>
            <a:ext cx="2228850" cy="365125"/>
          </a:xfrm>
        </p:spPr>
        <p:txBody>
          <a:bodyPr/>
          <a:lstStyle>
            <a:lvl1pPr algn="l">
              <a:defRPr/>
            </a:lvl1pPr>
          </a:lstStyle>
          <a:p>
            <a:endParaRPr lang="en-US" dirty="0"/>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3" y="6469296"/>
            <a:ext cx="3757975" cy="263263"/>
          </a:xfrm>
        </p:spPr>
        <p:txBody>
          <a:bodyPr/>
          <a:lstStyle/>
          <a:p>
            <a:endParaRPr lang="en-US" dirty="0"/>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endParaRPr kumimoji="1" lang="ja-JP" altLang="en-US" dirty="0"/>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5"/>
            <a:ext cx="9924453" cy="412805"/>
          </a:xfrm>
        </p:spPr>
        <p:txBody>
          <a:bodyPr wrap="square" lIns="288000">
            <a:spAutoFit/>
          </a:bodyPr>
          <a:lstStyle>
            <a:lvl1pPr marL="0" indent="0">
              <a:buNone/>
              <a:defRPr lang="ja-JP" altLang="en-US" sz="1700" spc="150" smtClean="0">
                <a:solidFill>
                  <a:schemeClr val="bg1"/>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grpSp>
        <p:nvGrpSpPr>
          <p:cNvPr id="99" name="グループ化 98"/>
          <p:cNvGrpSpPr/>
          <p:nvPr userDrawn="1"/>
        </p:nvGrpSpPr>
        <p:grpSpPr>
          <a:xfrm>
            <a:off x="5638800" y="6379733"/>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2"/>
          <a:stretch>
            <a:fillRect/>
          </a:stretch>
        </p:blipFill>
        <p:spPr>
          <a:xfrm>
            <a:off x="5477173" y="317901"/>
            <a:ext cx="4017612" cy="585267"/>
          </a:xfrm>
          <a:prstGeom prst="rect">
            <a:avLst/>
          </a:prstGeom>
        </p:spPr>
      </p:pic>
    </p:spTree>
    <p:extLst>
      <p:ext uri="{BB962C8B-B14F-4D97-AF65-F5344CB8AC3E}">
        <p14:creationId xmlns:p14="http://schemas.microsoft.com/office/powerpoint/2010/main" val="1001699126"/>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ロゴ有-タイトル＆コンテンツ">
    <p:spTree>
      <p:nvGrpSpPr>
        <p:cNvPr id="1" name=""/>
        <p:cNvGrpSpPr/>
        <p:nvPr/>
      </p:nvGrpSpPr>
      <p:grpSpPr>
        <a:xfrm>
          <a:off x="0" y="0"/>
          <a:ext cx="0" cy="0"/>
          <a:chOff x="0" y="0"/>
          <a:chExt cx="0" cy="0"/>
        </a:xfrm>
      </p:grpSpPr>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04203"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pic>
        <p:nvPicPr>
          <p:cNvPr id="6" name="図 5">
            <a:extLst>
              <a:ext uri="{FF2B5EF4-FFF2-40B4-BE49-F238E27FC236}">
                <a16:creationId xmlns:a16="http://schemas.microsoft.com/office/drawing/2014/main" id="{F33F99F1-7032-4F4F-BBFD-0D837F547269}"/>
              </a:ext>
            </a:extLst>
          </p:cNvPr>
          <p:cNvPicPr>
            <a:picLocks noChangeAspect="1"/>
          </p:cNvPicPr>
          <p:nvPr userDrawn="1"/>
        </p:nvPicPr>
        <p:blipFill>
          <a:blip r:embed="rId2"/>
          <a:stretch>
            <a:fillRect/>
          </a:stretch>
        </p:blipFill>
        <p:spPr>
          <a:xfrm>
            <a:off x="360086" y="6534000"/>
            <a:ext cx="2028431" cy="207831"/>
          </a:xfrm>
          <a:prstGeom prst="rect">
            <a:avLst/>
          </a:prstGeom>
        </p:spPr>
      </p:pic>
      <p:sp>
        <p:nvSpPr>
          <p:cNvPr id="12"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5"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6"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994877305"/>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pic>
        <p:nvPicPr>
          <p:cNvPr id="12" name="図 11">
            <a:extLst>
              <a:ext uri="{FF2B5EF4-FFF2-40B4-BE49-F238E27FC236}">
                <a16:creationId xmlns:a16="http://schemas.microsoft.com/office/drawing/2014/main" id="{01BCB77C-208D-B54D-A9E6-6C5D999C55B6}"/>
              </a:ext>
            </a:extLst>
          </p:cNvPr>
          <p:cNvPicPr>
            <a:picLocks noChangeAspect="1"/>
          </p:cNvPicPr>
          <p:nvPr userDrawn="1"/>
        </p:nvPicPr>
        <p:blipFill>
          <a:blip r:embed="rId2"/>
          <a:stretch>
            <a:fillRect/>
          </a:stretch>
        </p:blipFill>
        <p:spPr>
          <a:xfrm>
            <a:off x="360086" y="6534000"/>
            <a:ext cx="2028431" cy="207831"/>
          </a:xfrm>
          <a:prstGeom prst="rect">
            <a:avLst/>
          </a:prstGeom>
        </p:spPr>
      </p:pic>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6"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7"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3279633712"/>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ロゴ有-白紙">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5602BD50-DCF9-714C-91DD-D79ACEF746FC}"/>
              </a:ext>
            </a:extLst>
          </p:cNvPr>
          <p:cNvPicPr>
            <a:picLocks noChangeAspect="1"/>
          </p:cNvPicPr>
          <p:nvPr userDrawn="1"/>
        </p:nvPicPr>
        <p:blipFill>
          <a:blip r:embed="rId2"/>
          <a:stretch>
            <a:fillRect/>
          </a:stretch>
        </p:blipFill>
        <p:spPr>
          <a:xfrm>
            <a:off x="360086" y="6534000"/>
            <a:ext cx="2028431" cy="207831"/>
          </a:xfrm>
          <a:prstGeom prst="rect">
            <a:avLst/>
          </a:prstGeom>
        </p:spPr>
      </p:pic>
      <p:sp>
        <p:nvSpPr>
          <p:cNvPr id="3"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921123002"/>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userDrawn="1">
  <p:cSld name="レイアウト調整用">
    <p:spTree>
      <p:nvGrpSpPr>
        <p:cNvPr id="1" name=""/>
        <p:cNvGrpSpPr/>
        <p:nvPr/>
      </p:nvGrpSpPr>
      <p:grpSpPr>
        <a:xfrm>
          <a:off x="0" y="0"/>
          <a:ext cx="0" cy="0"/>
          <a:chOff x="0" y="0"/>
          <a:chExt cx="0" cy="0"/>
        </a:xfrm>
      </p:grpSpPr>
      <p:sp>
        <p:nvSpPr>
          <p:cNvPr id="20" name="正方形/長方形 19">
            <a:extLst>
              <a:ext uri="{FF2B5EF4-FFF2-40B4-BE49-F238E27FC236}">
                <a16:creationId xmlns:a16="http://schemas.microsoft.com/office/drawing/2014/main" id="{E42AB819-EED4-A946-82DE-13861620C8BA}"/>
              </a:ext>
            </a:extLst>
          </p:cNvPr>
          <p:cNvSpPr/>
          <p:nvPr/>
        </p:nvSpPr>
        <p:spPr>
          <a:xfrm>
            <a:off x="0" y="0"/>
            <a:ext cx="360000"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1" name="正方形/長方形 20">
            <a:extLst>
              <a:ext uri="{FF2B5EF4-FFF2-40B4-BE49-F238E27FC236}">
                <a16:creationId xmlns:a16="http://schemas.microsoft.com/office/drawing/2014/main" id="{B60C0383-7E27-CC41-BDF1-C49E8091F6E1}"/>
              </a:ext>
            </a:extLst>
          </p:cNvPr>
          <p:cNvSpPr/>
          <p:nvPr/>
        </p:nvSpPr>
        <p:spPr>
          <a:xfrm>
            <a:off x="7165290" y="0"/>
            <a:ext cx="333541"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2" name="正方形/長方形 21">
            <a:extLst>
              <a:ext uri="{FF2B5EF4-FFF2-40B4-BE49-F238E27FC236}">
                <a16:creationId xmlns:a16="http://schemas.microsoft.com/office/drawing/2014/main" id="{1B4AEF06-A638-9B41-AE70-D8C99ADA08F1}"/>
              </a:ext>
            </a:extLst>
          </p:cNvPr>
          <p:cNvSpPr/>
          <p:nvPr/>
        </p:nvSpPr>
        <p:spPr>
          <a:xfrm>
            <a:off x="4772175" y="0"/>
            <a:ext cx="360000"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3" name="正方形/長方形 22">
            <a:extLst>
              <a:ext uri="{FF2B5EF4-FFF2-40B4-BE49-F238E27FC236}">
                <a16:creationId xmlns:a16="http://schemas.microsoft.com/office/drawing/2014/main" id="{E9872FEA-3D6E-E242-8DFD-C32CC74DF272}"/>
              </a:ext>
            </a:extLst>
          </p:cNvPr>
          <p:cNvSpPr/>
          <p:nvPr/>
        </p:nvSpPr>
        <p:spPr>
          <a:xfrm>
            <a:off x="9546000" y="44998"/>
            <a:ext cx="360000"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4" name="正方形/長方形 23">
            <a:extLst>
              <a:ext uri="{FF2B5EF4-FFF2-40B4-BE49-F238E27FC236}">
                <a16:creationId xmlns:a16="http://schemas.microsoft.com/office/drawing/2014/main" id="{498D6E89-891D-F245-B6F3-D7580D40D66F}"/>
              </a:ext>
            </a:extLst>
          </p:cNvPr>
          <p:cNvSpPr/>
          <p:nvPr/>
        </p:nvSpPr>
        <p:spPr>
          <a:xfrm>
            <a:off x="2379061" y="0"/>
            <a:ext cx="333541"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5" name="正方形/長方形 24">
            <a:extLst>
              <a:ext uri="{FF2B5EF4-FFF2-40B4-BE49-F238E27FC236}">
                <a16:creationId xmlns:a16="http://schemas.microsoft.com/office/drawing/2014/main" id="{1785A7A5-3C92-6141-8CC3-A3BC67C02BA0}"/>
              </a:ext>
            </a:extLst>
          </p:cNvPr>
          <p:cNvSpPr/>
          <p:nvPr userDrawn="1"/>
        </p:nvSpPr>
        <p:spPr>
          <a:xfrm>
            <a:off x="-14054" y="0"/>
            <a:ext cx="9906000" cy="827999"/>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6" name="正方形/長方形 25">
            <a:extLst>
              <a:ext uri="{FF2B5EF4-FFF2-40B4-BE49-F238E27FC236}">
                <a16:creationId xmlns:a16="http://schemas.microsoft.com/office/drawing/2014/main" id="{D604A1B9-5E8B-8F4C-A437-13CE56CB2868}"/>
              </a:ext>
            </a:extLst>
          </p:cNvPr>
          <p:cNvSpPr/>
          <p:nvPr/>
        </p:nvSpPr>
        <p:spPr>
          <a:xfrm>
            <a:off x="-14054" y="6531709"/>
            <a:ext cx="9906173" cy="360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7" name="正方形/長方形 26">
            <a:extLst>
              <a:ext uri="{FF2B5EF4-FFF2-40B4-BE49-F238E27FC236}">
                <a16:creationId xmlns:a16="http://schemas.microsoft.com/office/drawing/2014/main" id="{83251D04-7828-CA45-A01C-E88E90EAFFCF}"/>
              </a:ext>
            </a:extLst>
          </p:cNvPr>
          <p:cNvSpPr/>
          <p:nvPr/>
        </p:nvSpPr>
        <p:spPr>
          <a:xfrm>
            <a:off x="-14054" y="1552940"/>
            <a:ext cx="9906173" cy="326585"/>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8" name="正方形/長方形 27">
            <a:extLst>
              <a:ext uri="{FF2B5EF4-FFF2-40B4-BE49-F238E27FC236}">
                <a16:creationId xmlns:a16="http://schemas.microsoft.com/office/drawing/2014/main" id="{87B071EB-FA6A-1645-AD95-27B80DF07B86}"/>
              </a:ext>
            </a:extLst>
          </p:cNvPr>
          <p:cNvSpPr/>
          <p:nvPr/>
        </p:nvSpPr>
        <p:spPr>
          <a:xfrm>
            <a:off x="3176766" y="0"/>
            <a:ext cx="333541"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9" name="正方形/長方形 28">
            <a:extLst>
              <a:ext uri="{FF2B5EF4-FFF2-40B4-BE49-F238E27FC236}">
                <a16:creationId xmlns:a16="http://schemas.microsoft.com/office/drawing/2014/main" id="{0632FA1A-CC74-9547-B2EF-18A9F394F4CB}"/>
              </a:ext>
            </a:extLst>
          </p:cNvPr>
          <p:cNvSpPr/>
          <p:nvPr/>
        </p:nvSpPr>
        <p:spPr>
          <a:xfrm>
            <a:off x="6367586" y="0"/>
            <a:ext cx="333541"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17" name="Slide Number Placeholder 5">
            <a:extLst>
              <a:ext uri="{FF2B5EF4-FFF2-40B4-BE49-F238E27FC236}">
                <a16:creationId xmlns:a16="http://schemas.microsoft.com/office/drawing/2014/main" id="{7FF220FC-A34D-BF48-8CED-54629815E80F}"/>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34"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35"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36"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37"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38"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rgbClr val="EDEEF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138671220"/>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866857"/>
            <a:ext cx="3913874" cy="340093"/>
          </a:xfrm>
        </p:spPr>
        <p:txBody>
          <a:bodyPr wrap="square" lIns="0" tIns="0" rIns="0" bIns="0" anchor="b">
            <a:spAutoFit/>
          </a:bodyPr>
          <a:lstStyle>
            <a:lvl1pPr marL="0" indent="0">
              <a:spcAft>
                <a:spcPts val="400"/>
              </a:spcAft>
              <a:buNone/>
              <a:defRPr lang="ja-JP" altLang="en-US" sz="1700" spc="150" smtClean="0">
                <a:solidFill>
                  <a:schemeClr val="bg1"/>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6"/>
            <a:ext cx="2228850" cy="365125"/>
          </a:xfrm>
        </p:spPr>
        <p:txBody>
          <a:bodyPr/>
          <a:lstStyle>
            <a:lvl1pPr algn="l">
              <a:defRPr/>
            </a:lvl1pPr>
          </a:lstStyle>
          <a:p>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3" y="6469296"/>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5"/>
            <a:ext cx="9924453" cy="412805"/>
          </a:xfrm>
        </p:spPr>
        <p:txBody>
          <a:bodyPr wrap="square" lIns="288000">
            <a:spAutoFit/>
          </a:bodyPr>
          <a:lstStyle>
            <a:lvl1pPr marL="0" indent="0">
              <a:buNone/>
              <a:defRPr lang="ja-JP" altLang="en-US" sz="1700" spc="150" smtClean="0">
                <a:solidFill>
                  <a:schemeClr val="bg1"/>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grpSp>
        <p:nvGrpSpPr>
          <p:cNvPr id="99" name="グループ化 98"/>
          <p:cNvGrpSpPr/>
          <p:nvPr userDrawn="1"/>
        </p:nvGrpSpPr>
        <p:grpSpPr>
          <a:xfrm>
            <a:off x="5638800" y="6379733"/>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4" name="図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477173" y="317901"/>
            <a:ext cx="4012995" cy="585603"/>
          </a:xfrm>
          <a:prstGeom prst="rect">
            <a:avLst/>
          </a:prstGeom>
        </p:spPr>
      </p:pic>
    </p:spTree>
    <p:extLst>
      <p:ext uri="{BB962C8B-B14F-4D97-AF65-F5344CB8AC3E}">
        <p14:creationId xmlns:p14="http://schemas.microsoft.com/office/powerpoint/2010/main" val="199067053"/>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7"/>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59"/>
            <a:ext cx="7534810" cy="412421"/>
          </a:xfrm>
        </p:spPr>
        <p:txBody>
          <a:bodyPr wrap="square" lIns="288000">
            <a:spAutoFit/>
          </a:bodyPr>
          <a:lstStyle>
            <a:lvl1pPr marL="0" indent="0">
              <a:spcAft>
                <a:spcPts val="400"/>
              </a:spcAft>
              <a:buNone/>
              <a:defRPr lang="ja-JP" altLang="en-US" sz="1600" spc="150" smtClean="0">
                <a:solidFill>
                  <a:schemeClr val="tx1"/>
                </a:solidFill>
              </a:defRPr>
            </a:lvl1pPr>
            <a:lvl2pPr marL="228600" indent="0">
              <a:spcAft>
                <a:spcPts val="400"/>
              </a:spcAft>
              <a:buNone/>
              <a:defRPr lang="ja-JP" altLang="en-US" sz="1600" smtClean="0">
                <a:solidFill>
                  <a:schemeClr val="tx1"/>
                </a:solidFill>
                <a:latin typeface="+mn-lt"/>
                <a:ea typeface="+mn-ea"/>
              </a:defRPr>
            </a:lvl2pPr>
            <a:lvl3pPr marL="685800" indent="0">
              <a:spcAft>
                <a:spcPts val="400"/>
              </a:spcAft>
              <a:buNone/>
              <a:defRPr lang="ja-JP" altLang="en-US" sz="1600" smtClean="0">
                <a:solidFill>
                  <a:schemeClr val="tx1"/>
                </a:solidFill>
                <a:latin typeface="+mn-lt"/>
                <a:ea typeface="+mn-ea"/>
              </a:defRPr>
            </a:lvl3pPr>
            <a:lvl4pPr marL="1143000" indent="0">
              <a:spcAft>
                <a:spcPts val="400"/>
              </a:spcAft>
              <a:buNone/>
              <a:defRPr lang="ja-JP" altLang="en-US" sz="1600" smtClean="0">
                <a:solidFill>
                  <a:schemeClr val="tx1"/>
                </a:solidFill>
                <a:latin typeface="+mn-lt"/>
                <a:ea typeface="+mn-ea"/>
              </a:defRPr>
            </a:lvl4pPr>
            <a:lvl5pPr marL="1600200" indent="0">
              <a:spcAft>
                <a:spcPts val="400"/>
              </a:spcAft>
              <a:buNone/>
              <a:defRPr lang="ja-JP" altLang="en-US" sz="1600">
                <a:solidFill>
                  <a:schemeClr val="tx1"/>
                </a:solidFill>
                <a:latin typeface="+mn-lt"/>
                <a:ea typeface="+mn-ea"/>
              </a:defRPr>
            </a:lvl5pPr>
          </a:lstStyle>
          <a:p>
            <a:pPr marL="0" lvl="0" defTabSz="457200"/>
            <a:r>
              <a:rPr kumimoji="1" lang="ja-JP" altLang="en-US"/>
              <a:t>マスター テキストの書式設定</a:t>
            </a:r>
          </a:p>
        </p:txBody>
      </p:sp>
      <p:pic>
        <p:nvPicPr>
          <p:cNvPr id="11" name="図 10">
            <a:extLst>
              <a:ext uri="{FF2B5EF4-FFF2-40B4-BE49-F238E27FC236}">
                <a16:creationId xmlns:a16="http://schemas.microsoft.com/office/drawing/2014/main" id="{CF91CF97-003A-8047-ADC7-81411BD333F3}"/>
              </a:ext>
            </a:extLst>
          </p:cNvPr>
          <p:cNvPicPr>
            <a:picLocks noChangeAspect="1"/>
          </p:cNvPicPr>
          <p:nvPr userDrawn="1"/>
        </p:nvPicPr>
        <p:blipFill>
          <a:blip r:embed="rId2">
            <a:alphaModFix amt="36000"/>
          </a:blip>
          <a:stretch>
            <a:fillRect/>
          </a:stretch>
        </p:blipFill>
        <p:spPr>
          <a:xfrm>
            <a:off x="5715000" y="6469296"/>
            <a:ext cx="3813317" cy="173332"/>
          </a:xfrm>
          <a:prstGeom prst="rect">
            <a:avLst/>
          </a:prstGeom>
        </p:spPr>
      </p:pic>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5"/>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0"/>
            <a:ext cx="7534810" cy="2304191"/>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grpSp>
        <p:nvGrpSpPr>
          <p:cNvPr id="89" name="グループ化 88"/>
          <p:cNvGrpSpPr/>
          <p:nvPr userDrawn="1"/>
        </p:nvGrpSpPr>
        <p:grpSpPr>
          <a:xfrm rot="16200000">
            <a:off x="-1117606" y="1574806"/>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3059320826"/>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0" lvl="0" defTabSz="457200"/>
            <a:r>
              <a:rPr kumimoji="1" lang="ja-JP" altLang="en-US"/>
              <a:t>第 </a:t>
            </a:r>
            <a:r>
              <a:rPr kumimoji="1" lang="en-US" altLang="ja-JP"/>
              <a:t>2 </a:t>
            </a:r>
            <a:r>
              <a:rPr kumimoji="1" lang="ja-JP" altLang="en-US"/>
              <a:t>レベル</a:t>
            </a:r>
          </a:p>
          <a:p>
            <a:pPr marL="0" lvl="0" defTabSz="457200"/>
            <a:r>
              <a:rPr kumimoji="1" lang="ja-JP" altLang="en-US"/>
              <a:t>第 </a:t>
            </a:r>
            <a:r>
              <a:rPr kumimoji="1" lang="en-US" altLang="ja-JP"/>
              <a:t>3 </a:t>
            </a:r>
            <a:r>
              <a:rPr kumimoji="1" lang="ja-JP" altLang="en-US"/>
              <a:t>レベル</a:t>
            </a:r>
          </a:p>
          <a:p>
            <a:pPr marL="0" lvl="0" defTabSz="457200"/>
            <a:r>
              <a:rPr kumimoji="1" lang="ja-JP" altLang="en-US"/>
              <a:t>第 </a:t>
            </a:r>
            <a:r>
              <a:rPr kumimoji="1" lang="en-US" altLang="ja-JP"/>
              <a:t>4 </a:t>
            </a:r>
            <a:r>
              <a:rPr kumimoji="1" lang="ja-JP" altLang="en-US"/>
              <a:t>レベル</a:t>
            </a:r>
          </a:p>
          <a:p>
            <a:pPr marL="0" lvl="0" defTabSz="457200"/>
            <a:r>
              <a:rPr kumimoji="1" lang="ja-JP" altLang="en-US"/>
              <a:t>第 </a:t>
            </a:r>
            <a:r>
              <a:rPr kumimoji="1" lang="en-US" altLang="ja-JP"/>
              <a:t>5 </a:t>
            </a:r>
            <a:r>
              <a:rPr kumimoji="1" lang="ja-JP" altLang="en-US"/>
              <a:t>レベル</a:t>
            </a:r>
          </a:p>
        </p:txBody>
      </p:sp>
      <p:grpSp>
        <p:nvGrpSpPr>
          <p:cNvPr id="153" name="グループ化 152"/>
          <p:cNvGrpSpPr/>
          <p:nvPr userDrawn="1"/>
        </p:nvGrpSpPr>
        <p:grpSpPr>
          <a:xfrm rot="16200000">
            <a:off x="-1117606" y="1574806"/>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pic>
        <p:nvPicPr>
          <p:cNvPr id="88" name="図 8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1877334922"/>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中扉・目次2">
    <p:spTree>
      <p:nvGrpSpPr>
        <p:cNvPr id="1" name=""/>
        <p:cNvGrpSpPr/>
        <p:nvPr/>
      </p:nvGrpSpPr>
      <p:grpSpPr>
        <a:xfrm>
          <a:off x="0" y="0"/>
          <a:ext cx="0" cy="0"/>
          <a:chOff x="0" y="0"/>
          <a:chExt cx="0" cy="0"/>
        </a:xfrm>
      </p:grpSpPr>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0" lvl="0" defTabSz="457200"/>
            <a:r>
              <a:rPr kumimoji="1" lang="ja-JP" altLang="en-US"/>
              <a:t>第 </a:t>
            </a:r>
            <a:r>
              <a:rPr kumimoji="1" lang="en-US" altLang="ja-JP"/>
              <a:t>2 </a:t>
            </a:r>
            <a:r>
              <a:rPr kumimoji="1" lang="ja-JP" altLang="en-US"/>
              <a:t>レベル</a:t>
            </a:r>
          </a:p>
          <a:p>
            <a:pPr marL="0" lvl="0" defTabSz="457200"/>
            <a:r>
              <a:rPr kumimoji="1" lang="ja-JP" altLang="en-US"/>
              <a:t>第 </a:t>
            </a:r>
            <a:r>
              <a:rPr kumimoji="1" lang="en-US" altLang="ja-JP"/>
              <a:t>3 </a:t>
            </a:r>
            <a:r>
              <a:rPr kumimoji="1" lang="ja-JP" altLang="en-US"/>
              <a:t>レベル</a:t>
            </a:r>
          </a:p>
          <a:p>
            <a:pPr marL="0" lvl="0" defTabSz="457200"/>
            <a:r>
              <a:rPr kumimoji="1" lang="ja-JP" altLang="en-US"/>
              <a:t>第 </a:t>
            </a:r>
            <a:r>
              <a:rPr kumimoji="1" lang="en-US" altLang="ja-JP"/>
              <a:t>4 </a:t>
            </a:r>
            <a:r>
              <a:rPr kumimoji="1" lang="ja-JP" altLang="en-US"/>
              <a:t>レベル</a:t>
            </a:r>
          </a:p>
          <a:p>
            <a:pPr marL="0" lvl="0" defTabSz="457200"/>
            <a:r>
              <a:rPr kumimoji="1" lang="ja-JP" altLang="en-US"/>
              <a:t>第 </a:t>
            </a:r>
            <a:r>
              <a:rPr kumimoji="1" lang="en-US" altLang="ja-JP"/>
              <a:t>5 </a:t>
            </a:r>
            <a:r>
              <a:rPr kumimoji="1" lang="ja-JP" altLang="en-US"/>
              <a:t>レベル</a:t>
            </a:r>
          </a:p>
        </p:txBody>
      </p:sp>
      <p:pic>
        <p:nvPicPr>
          <p:cNvPr id="98" name="図 9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2689864771"/>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中扉・目次3">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0" lvl="0" defTabSz="457200"/>
            <a:r>
              <a:rPr kumimoji="1" lang="ja-JP" altLang="en-US"/>
              <a:t>第 </a:t>
            </a:r>
            <a:r>
              <a:rPr kumimoji="1" lang="en-US" altLang="ja-JP"/>
              <a:t>2 </a:t>
            </a:r>
            <a:r>
              <a:rPr kumimoji="1" lang="ja-JP" altLang="en-US"/>
              <a:t>レベル</a:t>
            </a:r>
          </a:p>
          <a:p>
            <a:pPr marL="0" lvl="0" defTabSz="457200"/>
            <a:r>
              <a:rPr kumimoji="1" lang="ja-JP" altLang="en-US"/>
              <a:t>第 </a:t>
            </a:r>
            <a:r>
              <a:rPr kumimoji="1" lang="en-US" altLang="ja-JP"/>
              <a:t>3 </a:t>
            </a:r>
            <a:r>
              <a:rPr kumimoji="1" lang="ja-JP" altLang="en-US"/>
              <a:t>レベル</a:t>
            </a:r>
          </a:p>
          <a:p>
            <a:pPr marL="0" lvl="0" defTabSz="457200"/>
            <a:r>
              <a:rPr kumimoji="1" lang="ja-JP" altLang="en-US"/>
              <a:t>第 </a:t>
            </a:r>
            <a:r>
              <a:rPr kumimoji="1" lang="en-US" altLang="ja-JP"/>
              <a:t>4 </a:t>
            </a:r>
            <a:r>
              <a:rPr kumimoji="1" lang="ja-JP" altLang="en-US"/>
              <a:t>レベル</a:t>
            </a:r>
          </a:p>
          <a:p>
            <a:pPr marL="0" lvl="0" defTabSz="457200"/>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97" name="図 9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2932865356"/>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ja-JP" altLang="en-US" sz="1200" b="0" i="0" u="none" strike="noStrike" kern="1200" cap="none" spc="0" normalizeH="0" baseline="0" noProof="0">
              <a:ln>
                <a:noFill/>
              </a:ln>
              <a:solidFill>
                <a:prstClr val="black">
                  <a:tint val="75000"/>
                </a:prstClr>
              </a:solidFill>
              <a:effectLst/>
              <a:uLnTx/>
              <a:uFillTx/>
              <a:latin typeface="Segoe UI"/>
              <a:ea typeface="メイリオ"/>
              <a:cs typeface="+mn-cs"/>
            </a:endParaRPr>
          </a:p>
        </p:txBody>
      </p:sp>
      <p:sp>
        <p:nvSpPr>
          <p:cNvPr id="3" name="フッター プレースホルダ 2"/>
          <p:cNvSpPr>
            <a:spLocks noGrp="1"/>
          </p:cNvSpPr>
          <p:nvPr>
            <p:ph type="ftr" sz="quarter" idx="1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900" b="0" i="0" u="none" strike="noStrike" kern="1200" cap="none" spc="0" normalizeH="0" baseline="0" noProof="0">
              <a:ln>
                <a:noFill/>
              </a:ln>
              <a:solidFill>
                <a:prstClr val="black">
                  <a:tint val="75000"/>
                </a:prstClr>
              </a:solidFill>
              <a:effectLst/>
              <a:uLnTx/>
              <a:uFillTx/>
              <a:latin typeface="Segoe UI"/>
              <a:ea typeface="メイリオ"/>
              <a:cs typeface="+mn-cs"/>
            </a:endParaRPr>
          </a:p>
        </p:txBody>
      </p:sp>
      <p:sp>
        <p:nvSpPr>
          <p:cNvPr id="4" name="スライド番号プレースホルダ 3"/>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537BC25-B11F-473A-A59E-6EC21758BCF6}" type="slidenum">
              <a:rPr kumimoji="0" lang="ja-JP" altLang="en-US" sz="1200" b="0" i="0" u="none" strike="noStrike" kern="1200" cap="none" spc="0" normalizeH="0" baseline="0" noProof="0" smtClean="0">
                <a:ln>
                  <a:noFill/>
                </a:ln>
                <a:solidFill>
                  <a:prstClr val="black"/>
                </a:solidFill>
                <a:effectLst/>
                <a:uLnTx/>
                <a:uFillTx/>
                <a:latin typeface="Arial" panose="020B0604020202020204" pitchFamily="34" charset="0"/>
                <a:ea typeface="メイリオ"/>
                <a:cs typeface="Arial" panose="020B0604020202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ja-JP" altLang="en-US" sz="1200" b="0" i="0" u="none" strike="noStrike" kern="1200" cap="none" spc="0" normalizeH="0" baseline="0" noProof="0">
              <a:ln>
                <a:noFill/>
              </a:ln>
              <a:solidFill>
                <a:prstClr val="black"/>
              </a:solidFill>
              <a:effectLst/>
              <a:uLnTx/>
              <a:uFillTx/>
              <a:latin typeface="Arial" panose="020B0604020202020204" pitchFamily="34" charset="0"/>
              <a:ea typeface="メイリオ"/>
              <a:cs typeface="Arial" panose="020B0604020202020204" pitchFamily="34" charset="0"/>
            </a:endParaRPr>
          </a:p>
        </p:txBody>
      </p:sp>
    </p:spTree>
    <p:extLst>
      <p:ext uri="{BB962C8B-B14F-4D97-AF65-F5344CB8AC3E}">
        <p14:creationId xmlns:p14="http://schemas.microsoft.com/office/powerpoint/2010/main" val="35250068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 3"/>
          <p:cNvSpPr>
            <a:spLocks noGrp="1"/>
          </p:cNvSpPr>
          <p:nvPr>
            <p:ph type="dt" sz="half" idx="10"/>
          </p:nvPr>
        </p:nvSpPr>
        <p:spPr/>
        <p:txBody>
          <a:bodyPr/>
          <a:lstStyle>
            <a:lvl1pPr>
              <a:defRPr/>
            </a:lvl1pPr>
          </a:lstStyle>
          <a:p>
            <a:pPr>
              <a:defRPr/>
            </a:pPr>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 5"/>
          <p:cNvSpPr>
            <a:spLocks noGrp="1"/>
          </p:cNvSpPr>
          <p:nvPr>
            <p:ph type="sldNum" sz="quarter" idx="12"/>
          </p:nvPr>
        </p:nvSpPr>
        <p:spPr/>
        <p:txBody>
          <a:bodyPr/>
          <a:lstStyle>
            <a:lvl1pPr>
              <a:defRPr/>
            </a:lvl1pPr>
          </a:lstStyle>
          <a:p>
            <a:pPr>
              <a:defRPr/>
            </a:pPr>
            <a:fld id="{70C69BF1-1699-43DD-BB4B-43B1F31C2959}" type="slidenum">
              <a:rPr lang="ja-JP" altLang="en-US"/>
              <a:pPr>
                <a:defRPr/>
              </a:pPr>
              <a:t>‹#›</a:t>
            </a:fld>
            <a:endParaRPr lang="ja-JP" alt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7"/>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59"/>
            <a:ext cx="7534810" cy="412421"/>
          </a:xfrm>
        </p:spPr>
        <p:txBody>
          <a:bodyPr wrap="square" lIns="288000">
            <a:spAutoFit/>
          </a:bodyPr>
          <a:lstStyle>
            <a:lvl1pPr marL="0" indent="0">
              <a:spcAft>
                <a:spcPts val="400"/>
              </a:spcAft>
              <a:buNone/>
              <a:defRPr lang="ja-JP" altLang="en-US" sz="1600" spc="150" smtClean="0">
                <a:solidFill>
                  <a:schemeClr val="tx1"/>
                </a:solidFill>
              </a:defRPr>
            </a:lvl1pPr>
            <a:lvl2pPr marL="228600" indent="0">
              <a:spcAft>
                <a:spcPts val="400"/>
              </a:spcAft>
              <a:buNone/>
              <a:defRPr lang="ja-JP" altLang="en-US" sz="1600" smtClean="0">
                <a:solidFill>
                  <a:schemeClr val="tx1"/>
                </a:solidFill>
                <a:latin typeface="+mn-lt"/>
                <a:ea typeface="+mn-ea"/>
              </a:defRPr>
            </a:lvl2pPr>
            <a:lvl3pPr marL="685800" indent="0">
              <a:spcAft>
                <a:spcPts val="400"/>
              </a:spcAft>
              <a:buNone/>
              <a:defRPr lang="ja-JP" altLang="en-US" sz="1600" smtClean="0">
                <a:solidFill>
                  <a:schemeClr val="tx1"/>
                </a:solidFill>
                <a:latin typeface="+mn-lt"/>
                <a:ea typeface="+mn-ea"/>
              </a:defRPr>
            </a:lvl3pPr>
            <a:lvl4pPr marL="1143000" indent="0">
              <a:spcAft>
                <a:spcPts val="400"/>
              </a:spcAft>
              <a:buNone/>
              <a:defRPr lang="ja-JP" altLang="en-US" sz="1600" smtClean="0">
                <a:solidFill>
                  <a:schemeClr val="tx1"/>
                </a:solidFill>
                <a:latin typeface="+mn-lt"/>
                <a:ea typeface="+mn-ea"/>
              </a:defRPr>
            </a:lvl4pPr>
            <a:lvl5pPr marL="1600200" indent="0">
              <a:spcAft>
                <a:spcPts val="400"/>
              </a:spcAft>
              <a:buNone/>
              <a:defRPr lang="ja-JP" altLang="en-US" sz="1600">
                <a:solidFill>
                  <a:schemeClr val="tx1"/>
                </a:solidFill>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dirty="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dirty="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dirty="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5"/>
            <a:ext cx="3757975" cy="263263"/>
          </a:xfrm>
        </p:spPr>
        <p:txBody>
          <a:bodyPr/>
          <a:lstStyle/>
          <a:p>
            <a:endParaRPr lang="en-US" dirty="0"/>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0"/>
            <a:ext cx="7534810" cy="2304191"/>
          </a:xfrm>
        </p:spPr>
        <p:txBody>
          <a:bodyPr lIns="288000" tIns="180000" rIns="360000" bIns="72000" anchor="b"/>
          <a:lstStyle>
            <a:lvl1pPr>
              <a:defRPr sz="2400">
                <a:solidFill>
                  <a:schemeClr val="tx1"/>
                </a:solidFill>
              </a:defRPr>
            </a:lvl1pPr>
          </a:lstStyle>
          <a:p>
            <a:r>
              <a:rPr kumimoji="1" lang="ja-JP" altLang="en-US"/>
              <a:t>マスター タイトルの書式設定</a:t>
            </a:r>
            <a:endParaRPr kumimoji="1" lang="ja-JP" altLang="en-US" dirty="0"/>
          </a:p>
        </p:txBody>
      </p:sp>
      <p:grpSp>
        <p:nvGrpSpPr>
          <p:cNvPr id="89" name="グループ化 88"/>
          <p:cNvGrpSpPr/>
          <p:nvPr userDrawn="1"/>
        </p:nvGrpSpPr>
        <p:grpSpPr>
          <a:xfrm rot="16200000">
            <a:off x="-1117606" y="1574806"/>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3" name="図 2"/>
          <p:cNvPicPr>
            <a:picLocks noChangeAspect="1"/>
          </p:cNvPicPr>
          <p:nvPr userDrawn="1"/>
        </p:nvPicPr>
        <p:blipFill>
          <a:blip r:embed="rId2"/>
          <a:stretch>
            <a:fillRect/>
          </a:stretch>
        </p:blipFill>
        <p:spPr>
          <a:xfrm>
            <a:off x="8505089" y="5715000"/>
            <a:ext cx="1176630" cy="1005927"/>
          </a:xfrm>
          <a:prstGeom prst="rect">
            <a:avLst/>
          </a:prstGeom>
        </p:spPr>
      </p:pic>
      <p:pic>
        <p:nvPicPr>
          <p:cNvPr id="4" name="図 3"/>
          <p:cNvPicPr>
            <a:picLocks noChangeAspect="1"/>
          </p:cNvPicPr>
          <p:nvPr userDrawn="1"/>
        </p:nvPicPr>
        <p:blipFill>
          <a:blip r:embed="rId3"/>
          <a:stretch>
            <a:fillRect/>
          </a:stretch>
        </p:blipFill>
        <p:spPr>
          <a:xfrm>
            <a:off x="5715000" y="6469296"/>
            <a:ext cx="3810330" cy="176799"/>
          </a:xfrm>
          <a:prstGeom prst="rect">
            <a:avLst/>
          </a:prstGeom>
        </p:spPr>
      </p:pic>
    </p:spTree>
    <p:extLst>
      <p:ext uri="{BB962C8B-B14F-4D97-AF65-F5344CB8AC3E}">
        <p14:creationId xmlns:p14="http://schemas.microsoft.com/office/powerpoint/2010/main" val="3143070413"/>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a:p>
        </p:txBody>
      </p:sp>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0" y="828000"/>
            <a:ext cx="9907200" cy="550884"/>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246586439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169288080"/>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ロゴ無し-白紙">
    <p:spTree>
      <p:nvGrpSpPr>
        <p:cNvPr id="1" name=""/>
        <p:cNvGrpSpPr/>
        <p:nvPr/>
      </p:nvGrpSpPr>
      <p:grpSpPr>
        <a:xfrm>
          <a:off x="0" y="0"/>
          <a:ext cx="0" cy="0"/>
          <a:chOff x="0" y="0"/>
          <a:chExt cx="0" cy="0"/>
        </a:xfrm>
      </p:grpSpPr>
      <p:sp>
        <p:nvSpPr>
          <p:cNvPr id="18"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4129618377"/>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ロゴ有-タイトル＆コンテンツ">
    <p:spTree>
      <p:nvGrpSpPr>
        <p:cNvPr id="1" name=""/>
        <p:cNvGrpSpPr/>
        <p:nvPr/>
      </p:nvGrpSpPr>
      <p:grpSpPr>
        <a:xfrm>
          <a:off x="0" y="0"/>
          <a:ext cx="0" cy="0"/>
          <a:chOff x="0" y="0"/>
          <a:chExt cx="0" cy="0"/>
        </a:xfrm>
      </p:grpSpPr>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5" name="Footer Placeholder 4"/>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04203"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pic>
        <p:nvPicPr>
          <p:cNvPr id="6" name="図 5">
            <a:extLst>
              <a:ext uri="{FF2B5EF4-FFF2-40B4-BE49-F238E27FC236}">
                <a16:creationId xmlns:a16="http://schemas.microsoft.com/office/drawing/2014/main" id="{F33F99F1-7032-4F4F-BBFD-0D837F547269}"/>
              </a:ext>
            </a:extLst>
          </p:cNvPr>
          <p:cNvPicPr>
            <a:picLocks noChangeAspect="1"/>
          </p:cNvPicPr>
          <p:nvPr userDrawn="1"/>
        </p:nvPicPr>
        <p:blipFill>
          <a:blip r:embed="rId2"/>
          <a:stretch>
            <a:fillRect/>
          </a:stretch>
        </p:blipFill>
        <p:spPr>
          <a:xfrm>
            <a:off x="360086" y="6534000"/>
            <a:ext cx="2028431" cy="207831"/>
          </a:xfrm>
          <a:prstGeom prst="rect">
            <a:avLst/>
          </a:prstGeom>
        </p:spPr>
      </p:pic>
      <p:sp>
        <p:nvSpPr>
          <p:cNvPr id="12"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5"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6"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3004645592"/>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pic>
        <p:nvPicPr>
          <p:cNvPr id="12" name="図 11">
            <a:extLst>
              <a:ext uri="{FF2B5EF4-FFF2-40B4-BE49-F238E27FC236}">
                <a16:creationId xmlns:a16="http://schemas.microsoft.com/office/drawing/2014/main" id="{01BCB77C-208D-B54D-A9E6-6C5D999C55B6}"/>
              </a:ext>
            </a:extLst>
          </p:cNvPr>
          <p:cNvPicPr>
            <a:picLocks noChangeAspect="1"/>
          </p:cNvPicPr>
          <p:nvPr userDrawn="1"/>
        </p:nvPicPr>
        <p:blipFill>
          <a:blip r:embed="rId2"/>
          <a:stretch>
            <a:fillRect/>
          </a:stretch>
        </p:blipFill>
        <p:spPr>
          <a:xfrm>
            <a:off x="360086" y="6534000"/>
            <a:ext cx="2028431" cy="207831"/>
          </a:xfrm>
          <a:prstGeom prst="rect">
            <a:avLst/>
          </a:prstGeom>
        </p:spPr>
      </p:pic>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16"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17"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3853497147"/>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ロゴ有-白紙">
    <p:spTree>
      <p:nvGrpSpPr>
        <p:cNvPr id="1" name=""/>
        <p:cNvGrpSpPr/>
        <p:nvPr/>
      </p:nvGrpSpPr>
      <p:grpSpPr>
        <a:xfrm>
          <a:off x="0" y="0"/>
          <a:ext cx="0" cy="0"/>
          <a:chOff x="0" y="0"/>
          <a:chExt cx="0" cy="0"/>
        </a:xfrm>
      </p:grpSpPr>
      <p:pic>
        <p:nvPicPr>
          <p:cNvPr id="2" name="図 1">
            <a:extLst>
              <a:ext uri="{FF2B5EF4-FFF2-40B4-BE49-F238E27FC236}">
                <a16:creationId xmlns:a16="http://schemas.microsoft.com/office/drawing/2014/main" id="{5602BD50-DCF9-714C-91DD-D79ACEF746FC}"/>
              </a:ext>
            </a:extLst>
          </p:cNvPr>
          <p:cNvPicPr>
            <a:picLocks noChangeAspect="1"/>
          </p:cNvPicPr>
          <p:nvPr userDrawn="1"/>
        </p:nvPicPr>
        <p:blipFill>
          <a:blip r:embed="rId2"/>
          <a:stretch>
            <a:fillRect/>
          </a:stretch>
        </p:blipFill>
        <p:spPr>
          <a:xfrm>
            <a:off x="360086" y="6534000"/>
            <a:ext cx="2028431" cy="207831"/>
          </a:xfrm>
          <a:prstGeom prst="rect">
            <a:avLst/>
          </a:prstGeom>
        </p:spPr>
      </p:pic>
      <p:sp>
        <p:nvSpPr>
          <p:cNvPr id="3"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2806332471"/>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userDrawn="1">
  <p:cSld name="レイアウト調整用">
    <p:spTree>
      <p:nvGrpSpPr>
        <p:cNvPr id="1" name=""/>
        <p:cNvGrpSpPr/>
        <p:nvPr/>
      </p:nvGrpSpPr>
      <p:grpSpPr>
        <a:xfrm>
          <a:off x="0" y="0"/>
          <a:ext cx="0" cy="0"/>
          <a:chOff x="0" y="0"/>
          <a:chExt cx="0" cy="0"/>
        </a:xfrm>
      </p:grpSpPr>
      <p:sp>
        <p:nvSpPr>
          <p:cNvPr id="20" name="正方形/長方形 19">
            <a:extLst>
              <a:ext uri="{FF2B5EF4-FFF2-40B4-BE49-F238E27FC236}">
                <a16:creationId xmlns:a16="http://schemas.microsoft.com/office/drawing/2014/main" id="{E42AB819-EED4-A946-82DE-13861620C8BA}"/>
              </a:ext>
            </a:extLst>
          </p:cNvPr>
          <p:cNvSpPr/>
          <p:nvPr/>
        </p:nvSpPr>
        <p:spPr>
          <a:xfrm>
            <a:off x="0" y="0"/>
            <a:ext cx="360000"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1" name="正方形/長方形 20">
            <a:extLst>
              <a:ext uri="{FF2B5EF4-FFF2-40B4-BE49-F238E27FC236}">
                <a16:creationId xmlns:a16="http://schemas.microsoft.com/office/drawing/2014/main" id="{B60C0383-7E27-CC41-BDF1-C49E8091F6E1}"/>
              </a:ext>
            </a:extLst>
          </p:cNvPr>
          <p:cNvSpPr/>
          <p:nvPr/>
        </p:nvSpPr>
        <p:spPr>
          <a:xfrm>
            <a:off x="7165290" y="0"/>
            <a:ext cx="333541"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2" name="正方形/長方形 21">
            <a:extLst>
              <a:ext uri="{FF2B5EF4-FFF2-40B4-BE49-F238E27FC236}">
                <a16:creationId xmlns:a16="http://schemas.microsoft.com/office/drawing/2014/main" id="{1B4AEF06-A638-9B41-AE70-D8C99ADA08F1}"/>
              </a:ext>
            </a:extLst>
          </p:cNvPr>
          <p:cNvSpPr/>
          <p:nvPr/>
        </p:nvSpPr>
        <p:spPr>
          <a:xfrm>
            <a:off x="4772175" y="0"/>
            <a:ext cx="360000"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3" name="正方形/長方形 22">
            <a:extLst>
              <a:ext uri="{FF2B5EF4-FFF2-40B4-BE49-F238E27FC236}">
                <a16:creationId xmlns:a16="http://schemas.microsoft.com/office/drawing/2014/main" id="{E9872FEA-3D6E-E242-8DFD-C32CC74DF272}"/>
              </a:ext>
            </a:extLst>
          </p:cNvPr>
          <p:cNvSpPr/>
          <p:nvPr/>
        </p:nvSpPr>
        <p:spPr>
          <a:xfrm>
            <a:off x="9546000" y="44998"/>
            <a:ext cx="360000"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4" name="正方形/長方形 23">
            <a:extLst>
              <a:ext uri="{FF2B5EF4-FFF2-40B4-BE49-F238E27FC236}">
                <a16:creationId xmlns:a16="http://schemas.microsoft.com/office/drawing/2014/main" id="{498D6E89-891D-F245-B6F3-D7580D40D66F}"/>
              </a:ext>
            </a:extLst>
          </p:cNvPr>
          <p:cNvSpPr/>
          <p:nvPr/>
        </p:nvSpPr>
        <p:spPr>
          <a:xfrm>
            <a:off x="2379061" y="0"/>
            <a:ext cx="333541"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5" name="正方形/長方形 24">
            <a:extLst>
              <a:ext uri="{FF2B5EF4-FFF2-40B4-BE49-F238E27FC236}">
                <a16:creationId xmlns:a16="http://schemas.microsoft.com/office/drawing/2014/main" id="{1785A7A5-3C92-6141-8CC3-A3BC67C02BA0}"/>
              </a:ext>
            </a:extLst>
          </p:cNvPr>
          <p:cNvSpPr/>
          <p:nvPr userDrawn="1"/>
        </p:nvSpPr>
        <p:spPr>
          <a:xfrm>
            <a:off x="-14054" y="0"/>
            <a:ext cx="9906000" cy="827999"/>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6" name="正方形/長方形 25">
            <a:extLst>
              <a:ext uri="{FF2B5EF4-FFF2-40B4-BE49-F238E27FC236}">
                <a16:creationId xmlns:a16="http://schemas.microsoft.com/office/drawing/2014/main" id="{D604A1B9-5E8B-8F4C-A437-13CE56CB2868}"/>
              </a:ext>
            </a:extLst>
          </p:cNvPr>
          <p:cNvSpPr/>
          <p:nvPr/>
        </p:nvSpPr>
        <p:spPr>
          <a:xfrm>
            <a:off x="-14054" y="6531709"/>
            <a:ext cx="9906173" cy="360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7" name="正方形/長方形 26">
            <a:extLst>
              <a:ext uri="{FF2B5EF4-FFF2-40B4-BE49-F238E27FC236}">
                <a16:creationId xmlns:a16="http://schemas.microsoft.com/office/drawing/2014/main" id="{83251D04-7828-CA45-A01C-E88E90EAFFCF}"/>
              </a:ext>
            </a:extLst>
          </p:cNvPr>
          <p:cNvSpPr/>
          <p:nvPr/>
        </p:nvSpPr>
        <p:spPr>
          <a:xfrm>
            <a:off x="-14054" y="1552940"/>
            <a:ext cx="9906173" cy="326585"/>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8" name="正方形/長方形 27">
            <a:extLst>
              <a:ext uri="{FF2B5EF4-FFF2-40B4-BE49-F238E27FC236}">
                <a16:creationId xmlns:a16="http://schemas.microsoft.com/office/drawing/2014/main" id="{87B071EB-FA6A-1645-AD95-27B80DF07B86}"/>
              </a:ext>
            </a:extLst>
          </p:cNvPr>
          <p:cNvSpPr/>
          <p:nvPr/>
        </p:nvSpPr>
        <p:spPr>
          <a:xfrm>
            <a:off x="3176766" y="0"/>
            <a:ext cx="333541"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29" name="正方形/長方形 28">
            <a:extLst>
              <a:ext uri="{FF2B5EF4-FFF2-40B4-BE49-F238E27FC236}">
                <a16:creationId xmlns:a16="http://schemas.microsoft.com/office/drawing/2014/main" id="{0632FA1A-CC74-9547-B2EF-18A9F394F4CB}"/>
              </a:ext>
            </a:extLst>
          </p:cNvPr>
          <p:cNvSpPr/>
          <p:nvPr/>
        </p:nvSpPr>
        <p:spPr>
          <a:xfrm>
            <a:off x="6367586" y="0"/>
            <a:ext cx="333541" cy="6858000"/>
          </a:xfrm>
          <a:prstGeom prst="rect">
            <a:avLst/>
          </a:prstGeom>
          <a:pattFill prst="dkHorz">
            <a:fgClr>
              <a:schemeClr val="bg1">
                <a:lumMod val="85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919"/>
          </a:p>
        </p:txBody>
      </p:sp>
      <p:sp>
        <p:nvSpPr>
          <p:cNvPr id="17" name="Slide Number Placeholder 5">
            <a:extLst>
              <a:ext uri="{FF2B5EF4-FFF2-40B4-BE49-F238E27FC236}">
                <a16:creationId xmlns:a16="http://schemas.microsoft.com/office/drawing/2014/main" id="{7FF220FC-A34D-BF48-8CED-54629815E80F}"/>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
        <p:nvSpPr>
          <p:cNvPr id="34"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0"/>
            <a:ext cx="9907200" cy="827999"/>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35"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827999"/>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36"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a:p>
        </p:txBody>
      </p:sp>
      <p:sp>
        <p:nvSpPr>
          <p:cNvPr id="37"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endParaRPr lang="en-US"/>
          </a:p>
        </p:txBody>
      </p:sp>
      <p:sp>
        <p:nvSpPr>
          <p:cNvPr id="38"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rgbClr val="EDEEF5">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3529495870"/>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866857"/>
            <a:ext cx="3913874" cy="340093"/>
          </a:xfrm>
        </p:spPr>
        <p:txBody>
          <a:bodyPr wrap="square" lIns="0" tIns="0" rIns="0" bIns="0" anchor="b">
            <a:spAutoFit/>
          </a:bodyPr>
          <a:lstStyle>
            <a:lvl1pPr marL="0" indent="0">
              <a:spcAft>
                <a:spcPts val="400"/>
              </a:spcAft>
              <a:buNone/>
              <a:defRPr lang="ja-JP" altLang="en-US" sz="1700" spc="150" smtClean="0">
                <a:solidFill>
                  <a:schemeClr val="bg1"/>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6"/>
            <a:ext cx="2228850" cy="365125"/>
          </a:xfrm>
        </p:spPr>
        <p:txBody>
          <a:bodyPr/>
          <a:lstStyle>
            <a:lvl1pPr algn="l">
              <a:defRPr/>
            </a:lvl1pPr>
          </a:lstStyle>
          <a:p>
            <a:endParaRPr lang="en-US"/>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3" y="6469296"/>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5"/>
            <a:ext cx="9924453" cy="412805"/>
          </a:xfrm>
        </p:spPr>
        <p:txBody>
          <a:bodyPr wrap="square" lIns="288000">
            <a:spAutoFit/>
          </a:bodyPr>
          <a:lstStyle>
            <a:lvl1pPr marL="0" indent="0">
              <a:buNone/>
              <a:defRPr lang="ja-JP" altLang="en-US" sz="1700" spc="150" smtClean="0">
                <a:solidFill>
                  <a:schemeClr val="bg1"/>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grpSp>
        <p:nvGrpSpPr>
          <p:cNvPr id="99" name="グループ化 98"/>
          <p:cNvGrpSpPr/>
          <p:nvPr userDrawn="1"/>
        </p:nvGrpSpPr>
        <p:grpSpPr>
          <a:xfrm>
            <a:off x="5638800" y="6379733"/>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4" name="図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5477173" y="317901"/>
            <a:ext cx="4012995" cy="585603"/>
          </a:xfrm>
          <a:prstGeom prst="rect">
            <a:avLst/>
          </a:prstGeom>
        </p:spPr>
      </p:pic>
    </p:spTree>
    <p:extLst>
      <p:ext uri="{BB962C8B-B14F-4D97-AF65-F5344CB8AC3E}">
        <p14:creationId xmlns:p14="http://schemas.microsoft.com/office/powerpoint/2010/main" val="2477091077"/>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7"/>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59"/>
            <a:ext cx="7534810" cy="412421"/>
          </a:xfrm>
        </p:spPr>
        <p:txBody>
          <a:bodyPr wrap="square" lIns="288000">
            <a:spAutoFit/>
          </a:bodyPr>
          <a:lstStyle>
            <a:lvl1pPr marL="0" indent="0">
              <a:spcAft>
                <a:spcPts val="400"/>
              </a:spcAft>
              <a:buNone/>
              <a:defRPr lang="ja-JP" altLang="en-US" sz="1600" spc="150" smtClean="0">
                <a:solidFill>
                  <a:schemeClr val="tx1"/>
                </a:solidFill>
              </a:defRPr>
            </a:lvl1pPr>
            <a:lvl2pPr marL="228600" indent="0">
              <a:spcAft>
                <a:spcPts val="400"/>
              </a:spcAft>
              <a:buNone/>
              <a:defRPr lang="ja-JP" altLang="en-US" sz="1600" smtClean="0">
                <a:solidFill>
                  <a:schemeClr val="tx1"/>
                </a:solidFill>
                <a:latin typeface="+mn-lt"/>
                <a:ea typeface="+mn-ea"/>
              </a:defRPr>
            </a:lvl2pPr>
            <a:lvl3pPr marL="685800" indent="0">
              <a:spcAft>
                <a:spcPts val="400"/>
              </a:spcAft>
              <a:buNone/>
              <a:defRPr lang="ja-JP" altLang="en-US" sz="1600" smtClean="0">
                <a:solidFill>
                  <a:schemeClr val="tx1"/>
                </a:solidFill>
                <a:latin typeface="+mn-lt"/>
                <a:ea typeface="+mn-ea"/>
              </a:defRPr>
            </a:lvl3pPr>
            <a:lvl4pPr marL="1143000" indent="0">
              <a:spcAft>
                <a:spcPts val="400"/>
              </a:spcAft>
              <a:buNone/>
              <a:defRPr lang="ja-JP" altLang="en-US" sz="1600" smtClean="0">
                <a:solidFill>
                  <a:schemeClr val="tx1"/>
                </a:solidFill>
                <a:latin typeface="+mn-lt"/>
                <a:ea typeface="+mn-ea"/>
              </a:defRPr>
            </a:lvl4pPr>
            <a:lvl5pPr marL="1600200" indent="0">
              <a:spcAft>
                <a:spcPts val="400"/>
              </a:spcAft>
              <a:buNone/>
              <a:defRPr lang="ja-JP" altLang="en-US" sz="1600">
                <a:solidFill>
                  <a:schemeClr val="tx1"/>
                </a:solidFill>
                <a:latin typeface="+mn-lt"/>
                <a:ea typeface="+mn-ea"/>
              </a:defRPr>
            </a:lvl5pPr>
          </a:lstStyle>
          <a:p>
            <a:pPr marL="0" lvl="0" defTabSz="457200"/>
            <a:r>
              <a:rPr kumimoji="1" lang="ja-JP" altLang="en-US"/>
              <a:t>マスター テキストの書式設定</a:t>
            </a:r>
          </a:p>
        </p:txBody>
      </p:sp>
      <p:pic>
        <p:nvPicPr>
          <p:cNvPr id="11" name="図 10">
            <a:extLst>
              <a:ext uri="{FF2B5EF4-FFF2-40B4-BE49-F238E27FC236}">
                <a16:creationId xmlns:a16="http://schemas.microsoft.com/office/drawing/2014/main" id="{CF91CF97-003A-8047-ADC7-81411BD333F3}"/>
              </a:ext>
            </a:extLst>
          </p:cNvPr>
          <p:cNvPicPr>
            <a:picLocks noChangeAspect="1"/>
          </p:cNvPicPr>
          <p:nvPr userDrawn="1"/>
        </p:nvPicPr>
        <p:blipFill>
          <a:blip r:embed="rId2">
            <a:alphaModFix amt="36000"/>
          </a:blip>
          <a:stretch>
            <a:fillRect/>
          </a:stretch>
        </p:blipFill>
        <p:spPr>
          <a:xfrm>
            <a:off x="5715000" y="6469296"/>
            <a:ext cx="3813317" cy="173332"/>
          </a:xfrm>
          <a:prstGeom prst="rect">
            <a:avLst/>
          </a:prstGeom>
        </p:spPr>
      </p:pic>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5"/>
            <a:ext cx="3757975" cy="263263"/>
          </a:xfrm>
        </p:spPr>
        <p:txBody>
          <a:bodyPr/>
          <a:lstStyle/>
          <a:p>
            <a:endParaRPr lang="en-US"/>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0"/>
            <a:ext cx="7534810" cy="2304191"/>
          </a:xfrm>
        </p:spPr>
        <p:txBody>
          <a:bodyPr lIns="288000" tIns="180000" rIns="360000" bIns="72000" anchor="b"/>
          <a:lstStyle>
            <a:lvl1pPr>
              <a:defRPr sz="2400">
                <a:solidFill>
                  <a:schemeClr val="tx1"/>
                </a:solidFill>
              </a:defRPr>
            </a:lvl1pPr>
          </a:lstStyle>
          <a:p>
            <a:r>
              <a:rPr kumimoji="1" lang="ja-JP" altLang="en-US"/>
              <a:t>マスター タイトルの書式設定</a:t>
            </a:r>
          </a:p>
        </p:txBody>
      </p:sp>
      <p:grpSp>
        <p:nvGrpSpPr>
          <p:cNvPr id="89" name="グループ化 88"/>
          <p:cNvGrpSpPr/>
          <p:nvPr userDrawn="1"/>
        </p:nvGrpSpPr>
        <p:grpSpPr>
          <a:xfrm rot="16200000">
            <a:off x="-1117606" y="1574806"/>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3563248501"/>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0" lvl="0" defTabSz="457200"/>
            <a:r>
              <a:rPr kumimoji="1" lang="ja-JP" altLang="en-US"/>
              <a:t>第 </a:t>
            </a:r>
            <a:r>
              <a:rPr kumimoji="1" lang="en-US" altLang="ja-JP"/>
              <a:t>2 </a:t>
            </a:r>
            <a:r>
              <a:rPr kumimoji="1" lang="ja-JP" altLang="en-US"/>
              <a:t>レベル</a:t>
            </a:r>
          </a:p>
          <a:p>
            <a:pPr marL="0" lvl="0" defTabSz="457200"/>
            <a:r>
              <a:rPr kumimoji="1" lang="ja-JP" altLang="en-US"/>
              <a:t>第 </a:t>
            </a:r>
            <a:r>
              <a:rPr kumimoji="1" lang="en-US" altLang="ja-JP"/>
              <a:t>3 </a:t>
            </a:r>
            <a:r>
              <a:rPr kumimoji="1" lang="ja-JP" altLang="en-US"/>
              <a:t>レベル</a:t>
            </a:r>
          </a:p>
          <a:p>
            <a:pPr marL="0" lvl="0" defTabSz="457200"/>
            <a:r>
              <a:rPr kumimoji="1" lang="ja-JP" altLang="en-US"/>
              <a:t>第 </a:t>
            </a:r>
            <a:r>
              <a:rPr kumimoji="1" lang="en-US" altLang="ja-JP"/>
              <a:t>4 </a:t>
            </a:r>
            <a:r>
              <a:rPr kumimoji="1" lang="ja-JP" altLang="en-US"/>
              <a:t>レベル</a:t>
            </a:r>
          </a:p>
          <a:p>
            <a:pPr marL="0" lvl="0" defTabSz="457200"/>
            <a:r>
              <a:rPr kumimoji="1" lang="ja-JP" altLang="en-US"/>
              <a:t>第 </a:t>
            </a:r>
            <a:r>
              <a:rPr kumimoji="1" lang="en-US" altLang="ja-JP"/>
              <a:t>5 </a:t>
            </a:r>
            <a:r>
              <a:rPr kumimoji="1" lang="ja-JP" altLang="en-US"/>
              <a:t>レベル</a:t>
            </a:r>
          </a:p>
        </p:txBody>
      </p:sp>
      <p:grpSp>
        <p:nvGrpSpPr>
          <p:cNvPr id="153" name="グループ化 152"/>
          <p:cNvGrpSpPr/>
          <p:nvPr userDrawn="1"/>
        </p:nvGrpSpPr>
        <p:grpSpPr>
          <a:xfrm rot="16200000">
            <a:off x="-1117606" y="1574806"/>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pic>
        <p:nvPicPr>
          <p:cNvPr id="88" name="図 8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85384046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endParaRPr kumimoji="1" lang="ja-JP" altLang="en-US" dirty="0"/>
          </a:p>
        </p:txBody>
      </p:sp>
      <p:grpSp>
        <p:nvGrpSpPr>
          <p:cNvPr id="153" name="グループ化 152"/>
          <p:cNvGrpSpPr/>
          <p:nvPr userDrawn="1"/>
        </p:nvGrpSpPr>
        <p:grpSpPr>
          <a:xfrm rot="16200000">
            <a:off x="-1117606" y="1574806"/>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1713524256"/>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中扉・目次2">
    <p:spTree>
      <p:nvGrpSpPr>
        <p:cNvPr id="1" name=""/>
        <p:cNvGrpSpPr/>
        <p:nvPr/>
      </p:nvGrpSpPr>
      <p:grpSpPr>
        <a:xfrm>
          <a:off x="0" y="0"/>
          <a:ext cx="0" cy="0"/>
          <a:chOff x="0" y="0"/>
          <a:chExt cx="0" cy="0"/>
        </a:xfrm>
      </p:grpSpPr>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0" lvl="0" defTabSz="457200"/>
            <a:r>
              <a:rPr kumimoji="1" lang="ja-JP" altLang="en-US"/>
              <a:t>第 </a:t>
            </a:r>
            <a:r>
              <a:rPr kumimoji="1" lang="en-US" altLang="ja-JP"/>
              <a:t>2 </a:t>
            </a:r>
            <a:r>
              <a:rPr kumimoji="1" lang="ja-JP" altLang="en-US"/>
              <a:t>レベル</a:t>
            </a:r>
          </a:p>
          <a:p>
            <a:pPr marL="0" lvl="0" defTabSz="457200"/>
            <a:r>
              <a:rPr kumimoji="1" lang="ja-JP" altLang="en-US"/>
              <a:t>第 </a:t>
            </a:r>
            <a:r>
              <a:rPr kumimoji="1" lang="en-US" altLang="ja-JP"/>
              <a:t>3 </a:t>
            </a:r>
            <a:r>
              <a:rPr kumimoji="1" lang="ja-JP" altLang="en-US"/>
              <a:t>レベル</a:t>
            </a:r>
          </a:p>
          <a:p>
            <a:pPr marL="0" lvl="0" defTabSz="457200"/>
            <a:r>
              <a:rPr kumimoji="1" lang="ja-JP" altLang="en-US"/>
              <a:t>第 </a:t>
            </a:r>
            <a:r>
              <a:rPr kumimoji="1" lang="en-US" altLang="ja-JP"/>
              <a:t>4 </a:t>
            </a:r>
            <a:r>
              <a:rPr kumimoji="1" lang="ja-JP" altLang="en-US"/>
              <a:t>レベル</a:t>
            </a:r>
          </a:p>
          <a:p>
            <a:pPr marL="0" lvl="0" defTabSz="457200"/>
            <a:r>
              <a:rPr kumimoji="1" lang="ja-JP" altLang="en-US"/>
              <a:t>第 </a:t>
            </a:r>
            <a:r>
              <a:rPr kumimoji="1" lang="en-US" altLang="ja-JP"/>
              <a:t>5 </a:t>
            </a:r>
            <a:r>
              <a:rPr kumimoji="1" lang="ja-JP" altLang="en-US"/>
              <a:t>レベル</a:t>
            </a:r>
          </a:p>
        </p:txBody>
      </p:sp>
      <p:pic>
        <p:nvPicPr>
          <p:cNvPr id="98" name="図 9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170107884"/>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中扉・目次3">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0" lvl="0" defTabSz="457200"/>
            <a:r>
              <a:rPr kumimoji="1" lang="ja-JP" altLang="en-US"/>
              <a:t>第 </a:t>
            </a:r>
            <a:r>
              <a:rPr kumimoji="1" lang="en-US" altLang="ja-JP"/>
              <a:t>2 </a:t>
            </a:r>
            <a:r>
              <a:rPr kumimoji="1" lang="ja-JP" altLang="en-US"/>
              <a:t>レベル</a:t>
            </a:r>
          </a:p>
          <a:p>
            <a:pPr marL="0" lvl="0" defTabSz="457200"/>
            <a:r>
              <a:rPr kumimoji="1" lang="ja-JP" altLang="en-US"/>
              <a:t>第 </a:t>
            </a:r>
            <a:r>
              <a:rPr kumimoji="1" lang="en-US" altLang="ja-JP"/>
              <a:t>3 </a:t>
            </a:r>
            <a:r>
              <a:rPr kumimoji="1" lang="ja-JP" altLang="en-US"/>
              <a:t>レベル</a:t>
            </a:r>
          </a:p>
          <a:p>
            <a:pPr marL="0" lvl="0" defTabSz="457200"/>
            <a:r>
              <a:rPr kumimoji="1" lang="ja-JP" altLang="en-US"/>
              <a:t>第 </a:t>
            </a:r>
            <a:r>
              <a:rPr kumimoji="1" lang="en-US" altLang="ja-JP"/>
              <a:t>4 </a:t>
            </a:r>
            <a:r>
              <a:rPr kumimoji="1" lang="ja-JP" altLang="en-US"/>
              <a:t>レベル</a:t>
            </a:r>
          </a:p>
          <a:p>
            <a:pPr marL="0" lvl="0" defTabSz="457200"/>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97" name="図 9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505089" y="5715000"/>
            <a:ext cx="1172311" cy="1011490"/>
          </a:xfrm>
          <a:prstGeom prst="rect">
            <a:avLst/>
          </a:prstGeom>
        </p:spPr>
      </p:pic>
    </p:spTree>
    <p:extLst>
      <p:ext uri="{BB962C8B-B14F-4D97-AF65-F5344CB8AC3E}">
        <p14:creationId xmlns:p14="http://schemas.microsoft.com/office/powerpoint/2010/main" val="2873848734"/>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blank">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p>
            <a:endParaRPr lang="ja-JP" altLang="en-US">
              <a:solidFill>
                <a:prstClr val="black">
                  <a:tint val="75000"/>
                </a:prstClr>
              </a:solidFill>
            </a:endParaRPr>
          </a:p>
        </p:txBody>
      </p:sp>
      <p:sp>
        <p:nvSpPr>
          <p:cNvPr id="3" name="フッター プレースホルダ 2"/>
          <p:cNvSpPr>
            <a:spLocks noGrp="1"/>
          </p:cNvSpPr>
          <p:nvPr>
            <p:ph type="ftr" sz="quarter" idx="11"/>
          </p:nvPr>
        </p:nvSpPr>
        <p:spPr/>
        <p:txBody>
          <a:bodyPr/>
          <a:lstStyle/>
          <a:p>
            <a:endParaRPr lang="ja-JP" altLang="en-US">
              <a:solidFill>
                <a:prstClr val="black">
                  <a:tint val="75000"/>
                </a:prstClr>
              </a:solidFill>
            </a:endParaRPr>
          </a:p>
        </p:txBody>
      </p:sp>
      <p:sp>
        <p:nvSpPr>
          <p:cNvPr id="4" name="スライド番号プレースホルダ 3"/>
          <p:cNvSpPr>
            <a:spLocks noGrp="1"/>
          </p:cNvSpPr>
          <p:nvPr>
            <p:ph type="sldNum" sz="quarter" idx="12"/>
          </p:nvPr>
        </p:nvSpPr>
        <p:spPr/>
        <p:txBody>
          <a:bodyPr/>
          <a:lstStyle/>
          <a:p>
            <a:fld id="{0537BC25-B11F-473A-A59E-6EC21758BCF6}"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86967398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中扉・目次2">
    <p:spTree>
      <p:nvGrpSpPr>
        <p:cNvPr id="1" name=""/>
        <p:cNvGrpSpPr/>
        <p:nvPr/>
      </p:nvGrpSpPr>
      <p:grpSpPr>
        <a:xfrm>
          <a:off x="0" y="0"/>
          <a:ext cx="0" cy="0"/>
          <a:chOff x="0" y="0"/>
          <a:chExt cx="0" cy="0"/>
        </a:xfrm>
      </p:grpSpPr>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endParaRPr kumimoji="1" lang="ja-JP" altLang="en-US" dirty="0"/>
          </a:p>
        </p:txBody>
      </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31081673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中扉・目次3">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128963787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3027" y="2130858"/>
            <a:ext cx="8420101" cy="1470025"/>
          </a:xfrm>
        </p:spPr>
        <p:txBody>
          <a:bodyPr/>
          <a:lstStyle/>
          <a:p>
            <a:r>
              <a:rPr lang="ja-JP" altLang="en-US"/>
              <a:t>マスタ タイトルの書式設定</a:t>
            </a:r>
          </a:p>
        </p:txBody>
      </p:sp>
      <p:sp>
        <p:nvSpPr>
          <p:cNvPr id="3" name="サブタイトル 2"/>
          <p:cNvSpPr>
            <a:spLocks noGrp="1"/>
          </p:cNvSpPr>
          <p:nvPr>
            <p:ph type="subTitle" idx="1"/>
          </p:nvPr>
        </p:nvSpPr>
        <p:spPr>
          <a:xfrm>
            <a:off x="1485910" y="3886200"/>
            <a:ext cx="6934200" cy="1752600"/>
          </a:xfrm>
        </p:spPr>
        <p:txBody>
          <a:bodyPr/>
          <a:lstStyle>
            <a:lvl1pPr marL="0" indent="0" algn="ctr">
              <a:buNone/>
              <a:defRPr>
                <a:solidFill>
                  <a:schemeClr val="tx1">
                    <a:tint val="75000"/>
                  </a:schemeClr>
                </a:solidFill>
              </a:defRPr>
            </a:lvl1pPr>
            <a:lvl2pPr marL="457147" indent="0" algn="ctr">
              <a:buNone/>
              <a:defRPr>
                <a:solidFill>
                  <a:schemeClr val="tx1">
                    <a:tint val="75000"/>
                  </a:schemeClr>
                </a:solidFill>
              </a:defRPr>
            </a:lvl2pPr>
            <a:lvl3pPr marL="914293" indent="0" algn="ctr">
              <a:buNone/>
              <a:defRPr>
                <a:solidFill>
                  <a:schemeClr val="tx1">
                    <a:tint val="75000"/>
                  </a:schemeClr>
                </a:solidFill>
              </a:defRPr>
            </a:lvl3pPr>
            <a:lvl4pPr marL="1371440" indent="0" algn="ctr">
              <a:buNone/>
              <a:defRPr>
                <a:solidFill>
                  <a:schemeClr val="tx1">
                    <a:tint val="75000"/>
                  </a:schemeClr>
                </a:solidFill>
              </a:defRPr>
            </a:lvl4pPr>
            <a:lvl5pPr marL="1828587" indent="0" algn="ctr">
              <a:buNone/>
              <a:defRPr>
                <a:solidFill>
                  <a:schemeClr val="tx1">
                    <a:tint val="75000"/>
                  </a:schemeClr>
                </a:solidFill>
              </a:defRPr>
            </a:lvl5pPr>
            <a:lvl6pPr marL="2285733" indent="0" algn="ctr">
              <a:buNone/>
              <a:defRPr>
                <a:solidFill>
                  <a:schemeClr val="tx1">
                    <a:tint val="75000"/>
                  </a:schemeClr>
                </a:solidFill>
              </a:defRPr>
            </a:lvl6pPr>
            <a:lvl7pPr marL="2742879" indent="0" algn="ctr">
              <a:buNone/>
              <a:defRPr>
                <a:solidFill>
                  <a:schemeClr val="tx1">
                    <a:tint val="75000"/>
                  </a:schemeClr>
                </a:solidFill>
              </a:defRPr>
            </a:lvl7pPr>
            <a:lvl8pPr marL="3200026" indent="0" algn="ctr">
              <a:buNone/>
              <a:defRPr>
                <a:solidFill>
                  <a:schemeClr val="tx1">
                    <a:tint val="75000"/>
                  </a:schemeClr>
                </a:solidFill>
              </a:defRPr>
            </a:lvl8pPr>
            <a:lvl9pPr marL="3657173" indent="0" algn="ctr">
              <a:buNone/>
              <a:defRPr>
                <a:solidFill>
                  <a:schemeClr val="tx1">
                    <a:tint val="75000"/>
                  </a:schemeClr>
                </a:solidFill>
              </a:defRPr>
            </a:lvl9pPr>
          </a:lstStyle>
          <a:p>
            <a:r>
              <a:rPr lang="ja-JP" altLang="en-US"/>
              <a:t>マスタ サブタイトルの書式設定</a:t>
            </a:r>
          </a:p>
        </p:txBody>
      </p:sp>
      <p:sp>
        <p:nvSpPr>
          <p:cNvPr id="4" name="日付プレースホルダ 3"/>
          <p:cNvSpPr>
            <a:spLocks noGrp="1"/>
          </p:cNvSpPr>
          <p:nvPr>
            <p:ph type="dt" sz="half" idx="10"/>
          </p:nvPr>
        </p:nvSpPr>
        <p:spPr/>
        <p:txBody>
          <a:bodyPr/>
          <a:lstStyle>
            <a:lvl1pPr>
              <a:defRPr/>
            </a:lvl1pPr>
          </a:lstStyle>
          <a:p>
            <a:pPr>
              <a:defRPr/>
            </a:pPr>
            <a:fld id="{22EF407A-9F21-4D75-865A-44C06F5A565D}" type="datetime1">
              <a:rPr lang="ja-JP" altLang="en-US" smtClean="0">
                <a:solidFill>
                  <a:prstClr val="black">
                    <a:tint val="75000"/>
                  </a:prstClr>
                </a:solidFill>
              </a:rPr>
              <a:t>2025/8/7</a:t>
            </a:fld>
            <a:endParaRPr lang="ja-JP" altLang="en-US" dirty="0">
              <a:solidFill>
                <a:prstClr val="black">
                  <a:tint val="75000"/>
                </a:prstClr>
              </a:solidFill>
            </a:endParaRPr>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dirty="0">
              <a:solidFill>
                <a:prstClr val="black">
                  <a:tint val="75000"/>
                </a:prstClr>
              </a:solidFill>
            </a:endParaRPr>
          </a:p>
        </p:txBody>
      </p:sp>
      <p:sp>
        <p:nvSpPr>
          <p:cNvPr id="6" name="スライド番号プレースホルダ 5"/>
          <p:cNvSpPr>
            <a:spLocks noGrp="1"/>
          </p:cNvSpPr>
          <p:nvPr>
            <p:ph type="sldNum" sz="quarter" idx="12"/>
          </p:nvPr>
        </p:nvSpPr>
        <p:spPr/>
        <p:txBody>
          <a:bodyPr/>
          <a:lstStyle>
            <a:lvl1pPr>
              <a:defRPr/>
            </a:lvl1pPr>
          </a:lstStyle>
          <a:p>
            <a:pPr>
              <a:defRPr/>
            </a:pPr>
            <a:fld id="{A29FAAE2-0FE0-4A08-A3DA-5423DACB58AD}" type="slidenum">
              <a:rPr lang="ja-JP" altLang="en-US">
                <a:solidFill>
                  <a:prstClr val="black">
                    <a:tint val="75000"/>
                  </a:prstClr>
                </a:solidFill>
              </a:rPr>
              <a:pPr>
                <a:def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177375000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 3"/>
          <p:cNvSpPr>
            <a:spLocks noGrp="1"/>
          </p:cNvSpPr>
          <p:nvPr>
            <p:ph type="dt" sz="half" idx="10"/>
          </p:nvPr>
        </p:nvSpPr>
        <p:spPr/>
        <p:txBody>
          <a:bodyPr/>
          <a:lstStyle>
            <a:lvl1pPr>
              <a:defRPr/>
            </a:lvl1pPr>
          </a:lstStyle>
          <a:p>
            <a:pPr>
              <a:defRPr/>
            </a:pPr>
            <a:fld id="{E428F926-46E2-4BFA-AFCA-40F16D939D14}" type="datetime1">
              <a:rPr lang="ja-JP" altLang="en-US" smtClean="0">
                <a:solidFill>
                  <a:prstClr val="black">
                    <a:tint val="75000"/>
                  </a:prstClr>
                </a:solidFill>
              </a:rPr>
              <a:t>2025/8/7</a:t>
            </a:fld>
            <a:endParaRPr lang="ja-JP" altLang="en-US" dirty="0">
              <a:solidFill>
                <a:prstClr val="black">
                  <a:tint val="75000"/>
                </a:prstClr>
              </a:solidFill>
            </a:endParaRPr>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dirty="0">
              <a:solidFill>
                <a:prstClr val="black">
                  <a:tint val="75000"/>
                </a:prstClr>
              </a:solidFill>
            </a:endParaRPr>
          </a:p>
        </p:txBody>
      </p:sp>
      <p:sp>
        <p:nvSpPr>
          <p:cNvPr id="6" name="スライド番号プレースホルダ 5"/>
          <p:cNvSpPr>
            <a:spLocks noGrp="1"/>
          </p:cNvSpPr>
          <p:nvPr>
            <p:ph type="sldNum" sz="quarter" idx="12"/>
          </p:nvPr>
        </p:nvSpPr>
        <p:spPr/>
        <p:txBody>
          <a:bodyPr/>
          <a:lstStyle>
            <a:lvl1pPr>
              <a:defRPr/>
            </a:lvl1pPr>
          </a:lstStyle>
          <a:p>
            <a:pPr>
              <a:defRPr/>
            </a:pPr>
            <a:fld id="{70C69BF1-1699-43DD-BB4B-43B1F31C2959}" type="slidenum">
              <a:rPr lang="ja-JP" altLang="en-US">
                <a:solidFill>
                  <a:prstClr val="black">
                    <a:tint val="75000"/>
                  </a:prstClr>
                </a:solidFill>
              </a:rPr>
              <a:pPr>
                <a:def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372335848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51" y="4407333"/>
            <a:ext cx="8420101" cy="1362075"/>
          </a:xfrm>
        </p:spPr>
        <p:txBody>
          <a:bodyPr anchor="t"/>
          <a:lstStyle>
            <a:lvl1pPr algn="l">
              <a:defRPr sz="4000" b="1" cap="all"/>
            </a:lvl1pPr>
          </a:lstStyle>
          <a:p>
            <a:r>
              <a:rPr lang="ja-JP" altLang="en-US"/>
              <a:t>マスタ タイトルの書式設定</a:t>
            </a:r>
          </a:p>
        </p:txBody>
      </p:sp>
      <p:sp>
        <p:nvSpPr>
          <p:cNvPr id="3" name="テキスト プレースホルダ 2"/>
          <p:cNvSpPr>
            <a:spLocks noGrp="1"/>
          </p:cNvSpPr>
          <p:nvPr>
            <p:ph type="body" idx="1"/>
          </p:nvPr>
        </p:nvSpPr>
        <p:spPr>
          <a:xfrm>
            <a:off x="782651" y="2906722"/>
            <a:ext cx="8420101" cy="1500187"/>
          </a:xfrm>
        </p:spPr>
        <p:txBody>
          <a:bodyPr anchor="b"/>
          <a:lstStyle>
            <a:lvl1pPr marL="0" indent="0">
              <a:buNone/>
              <a:defRPr sz="2000">
                <a:solidFill>
                  <a:schemeClr val="tx1">
                    <a:tint val="75000"/>
                  </a:schemeClr>
                </a:solidFill>
              </a:defRPr>
            </a:lvl1pPr>
            <a:lvl2pPr marL="457147" indent="0">
              <a:buNone/>
              <a:defRPr sz="1800">
                <a:solidFill>
                  <a:schemeClr val="tx1">
                    <a:tint val="75000"/>
                  </a:schemeClr>
                </a:solidFill>
              </a:defRPr>
            </a:lvl2pPr>
            <a:lvl3pPr marL="914293" indent="0">
              <a:buNone/>
              <a:defRPr sz="1600">
                <a:solidFill>
                  <a:schemeClr val="tx1">
                    <a:tint val="75000"/>
                  </a:schemeClr>
                </a:solidFill>
              </a:defRPr>
            </a:lvl3pPr>
            <a:lvl4pPr marL="1371440" indent="0">
              <a:buNone/>
              <a:defRPr sz="1400">
                <a:solidFill>
                  <a:schemeClr val="tx1">
                    <a:tint val="75000"/>
                  </a:schemeClr>
                </a:solidFill>
              </a:defRPr>
            </a:lvl4pPr>
            <a:lvl5pPr marL="1828587" indent="0">
              <a:buNone/>
              <a:defRPr sz="1400">
                <a:solidFill>
                  <a:schemeClr val="tx1">
                    <a:tint val="75000"/>
                  </a:schemeClr>
                </a:solidFill>
              </a:defRPr>
            </a:lvl5pPr>
            <a:lvl6pPr marL="2285733" indent="0">
              <a:buNone/>
              <a:defRPr sz="1400">
                <a:solidFill>
                  <a:schemeClr val="tx1">
                    <a:tint val="75000"/>
                  </a:schemeClr>
                </a:solidFill>
              </a:defRPr>
            </a:lvl6pPr>
            <a:lvl7pPr marL="2742879" indent="0">
              <a:buNone/>
              <a:defRPr sz="1400">
                <a:solidFill>
                  <a:schemeClr val="tx1">
                    <a:tint val="75000"/>
                  </a:schemeClr>
                </a:solidFill>
              </a:defRPr>
            </a:lvl7pPr>
            <a:lvl8pPr marL="3200026" indent="0">
              <a:buNone/>
              <a:defRPr sz="1400">
                <a:solidFill>
                  <a:schemeClr val="tx1">
                    <a:tint val="75000"/>
                  </a:schemeClr>
                </a:solidFill>
              </a:defRPr>
            </a:lvl8pPr>
            <a:lvl9pPr marL="3657173" indent="0">
              <a:buNone/>
              <a:defRPr sz="1400">
                <a:solidFill>
                  <a:schemeClr val="tx1">
                    <a:tint val="75000"/>
                  </a:schemeClr>
                </a:solidFill>
              </a:defRPr>
            </a:lvl9pPr>
          </a:lstStyle>
          <a:p>
            <a:pPr lvl="0"/>
            <a:r>
              <a:rPr lang="ja-JP" altLang="en-US"/>
              <a:t>マスタ テキストの書式設定</a:t>
            </a:r>
          </a:p>
        </p:txBody>
      </p:sp>
      <p:sp>
        <p:nvSpPr>
          <p:cNvPr id="4" name="日付プレースホルダ 3"/>
          <p:cNvSpPr>
            <a:spLocks noGrp="1"/>
          </p:cNvSpPr>
          <p:nvPr>
            <p:ph type="dt" sz="half" idx="10"/>
          </p:nvPr>
        </p:nvSpPr>
        <p:spPr/>
        <p:txBody>
          <a:bodyPr/>
          <a:lstStyle>
            <a:lvl1pPr>
              <a:defRPr/>
            </a:lvl1pPr>
          </a:lstStyle>
          <a:p>
            <a:pPr>
              <a:defRPr/>
            </a:pPr>
            <a:fld id="{B1C7272E-CA09-4266-91A0-13D45F6986F6}" type="datetime1">
              <a:rPr lang="ja-JP" altLang="en-US" smtClean="0">
                <a:solidFill>
                  <a:prstClr val="black">
                    <a:tint val="75000"/>
                  </a:prstClr>
                </a:solidFill>
              </a:rPr>
              <a:t>2025/8/7</a:t>
            </a:fld>
            <a:endParaRPr lang="ja-JP" altLang="en-US" dirty="0">
              <a:solidFill>
                <a:prstClr val="black">
                  <a:tint val="75000"/>
                </a:prstClr>
              </a:solidFill>
            </a:endParaRPr>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dirty="0">
              <a:solidFill>
                <a:prstClr val="black">
                  <a:tint val="75000"/>
                </a:prstClr>
              </a:solidFill>
            </a:endParaRPr>
          </a:p>
        </p:txBody>
      </p:sp>
      <p:sp>
        <p:nvSpPr>
          <p:cNvPr id="6" name="スライド番号プレースホルダ 5"/>
          <p:cNvSpPr>
            <a:spLocks noGrp="1"/>
          </p:cNvSpPr>
          <p:nvPr>
            <p:ph type="sldNum" sz="quarter" idx="12"/>
          </p:nvPr>
        </p:nvSpPr>
        <p:spPr/>
        <p:txBody>
          <a:bodyPr/>
          <a:lstStyle>
            <a:lvl1pPr>
              <a:defRPr/>
            </a:lvl1pPr>
          </a:lstStyle>
          <a:p>
            <a:pPr>
              <a:defRPr/>
            </a:pPr>
            <a:fld id="{D77CD4A8-1D2A-4FA4-B26E-F185639C5162}" type="slidenum">
              <a:rPr lang="ja-JP" altLang="en-US">
                <a:solidFill>
                  <a:prstClr val="black">
                    <a:tint val="75000"/>
                  </a:prstClr>
                </a:solidFill>
              </a:rPr>
              <a:pPr>
                <a:def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184795670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sz="half" idx="1"/>
          </p:nvPr>
        </p:nvSpPr>
        <p:spPr>
          <a:xfrm>
            <a:off x="495316" y="1600206"/>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5029212" y="1600206"/>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日付プレースホルダ 3"/>
          <p:cNvSpPr>
            <a:spLocks noGrp="1"/>
          </p:cNvSpPr>
          <p:nvPr>
            <p:ph type="dt" sz="half" idx="10"/>
          </p:nvPr>
        </p:nvSpPr>
        <p:spPr/>
        <p:txBody>
          <a:bodyPr/>
          <a:lstStyle>
            <a:lvl1pPr>
              <a:defRPr/>
            </a:lvl1pPr>
          </a:lstStyle>
          <a:p>
            <a:pPr>
              <a:defRPr/>
            </a:pPr>
            <a:fld id="{00A4D489-C520-4340-9CA5-862E2DAB1B64}" type="datetime1">
              <a:rPr lang="ja-JP" altLang="en-US" smtClean="0">
                <a:solidFill>
                  <a:prstClr val="black">
                    <a:tint val="75000"/>
                  </a:prstClr>
                </a:solidFill>
              </a:rPr>
              <a:t>2025/8/7</a:t>
            </a:fld>
            <a:endParaRPr lang="ja-JP" altLang="en-US" dirty="0">
              <a:solidFill>
                <a:prstClr val="black">
                  <a:tint val="75000"/>
                </a:prstClr>
              </a:solidFill>
            </a:endParaRPr>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dirty="0">
              <a:solidFill>
                <a:prstClr val="black">
                  <a:tint val="75000"/>
                </a:prstClr>
              </a:solidFill>
            </a:endParaRPr>
          </a:p>
        </p:txBody>
      </p:sp>
      <p:sp>
        <p:nvSpPr>
          <p:cNvPr id="7" name="スライド番号プレースホルダ 5"/>
          <p:cNvSpPr>
            <a:spLocks noGrp="1"/>
          </p:cNvSpPr>
          <p:nvPr>
            <p:ph type="sldNum" sz="quarter" idx="12"/>
          </p:nvPr>
        </p:nvSpPr>
        <p:spPr/>
        <p:txBody>
          <a:bodyPr/>
          <a:lstStyle>
            <a:lvl1pPr>
              <a:defRPr/>
            </a:lvl1pPr>
          </a:lstStyle>
          <a:p>
            <a:pPr>
              <a:defRPr/>
            </a:pPr>
            <a:fld id="{BA341EE4-B269-4DC3-AB07-32F03595D30A}" type="slidenum">
              <a:rPr lang="ja-JP" altLang="en-US">
                <a:solidFill>
                  <a:prstClr val="black">
                    <a:tint val="75000"/>
                  </a:prstClr>
                </a:solidFill>
              </a:rPr>
              <a:pPr>
                <a:def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271426845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a:t>マスタ タイトルの書式設定</a:t>
            </a:r>
          </a:p>
        </p:txBody>
      </p:sp>
      <p:sp>
        <p:nvSpPr>
          <p:cNvPr id="3" name="テキスト プレースホルダ 2"/>
          <p:cNvSpPr>
            <a:spLocks noGrp="1"/>
          </p:cNvSpPr>
          <p:nvPr>
            <p:ph type="body" idx="1"/>
          </p:nvPr>
        </p:nvSpPr>
        <p:spPr>
          <a:xfrm>
            <a:off x="495310" y="1535113"/>
            <a:ext cx="4376738" cy="639762"/>
          </a:xfrm>
        </p:spPr>
        <p:txBody>
          <a:bodyPr anchor="b"/>
          <a:lstStyle>
            <a:lvl1pPr marL="0" indent="0">
              <a:buNone/>
              <a:defRPr sz="2400" b="1"/>
            </a:lvl1pPr>
            <a:lvl2pPr marL="457147" indent="0">
              <a:buNone/>
              <a:defRPr sz="2000" b="1"/>
            </a:lvl2pPr>
            <a:lvl3pPr marL="914293" indent="0">
              <a:buNone/>
              <a:defRPr sz="1800" b="1"/>
            </a:lvl3pPr>
            <a:lvl4pPr marL="1371440" indent="0">
              <a:buNone/>
              <a:defRPr sz="1600" b="1"/>
            </a:lvl4pPr>
            <a:lvl5pPr marL="1828587" indent="0">
              <a:buNone/>
              <a:defRPr sz="1600" b="1"/>
            </a:lvl5pPr>
            <a:lvl6pPr marL="2285733" indent="0">
              <a:buNone/>
              <a:defRPr sz="1600" b="1"/>
            </a:lvl6pPr>
            <a:lvl7pPr marL="2742879" indent="0">
              <a:buNone/>
              <a:defRPr sz="1600" b="1"/>
            </a:lvl7pPr>
            <a:lvl8pPr marL="3200026" indent="0">
              <a:buNone/>
              <a:defRPr sz="1600" b="1"/>
            </a:lvl8pPr>
            <a:lvl9pPr marL="3657173" indent="0">
              <a:buNone/>
              <a:defRPr sz="1600" b="1"/>
            </a:lvl9pPr>
          </a:lstStyle>
          <a:p>
            <a:pPr lvl="0"/>
            <a:r>
              <a:rPr lang="ja-JP" altLang="en-US"/>
              <a:t>マスタ テキストの書式設定</a:t>
            </a:r>
          </a:p>
        </p:txBody>
      </p:sp>
      <p:sp>
        <p:nvSpPr>
          <p:cNvPr id="4" name="コンテンツ プレースホルダ 3"/>
          <p:cNvSpPr>
            <a:spLocks noGrp="1"/>
          </p:cNvSpPr>
          <p:nvPr>
            <p:ph sz="half" idx="2"/>
          </p:nvPr>
        </p:nvSpPr>
        <p:spPr>
          <a:xfrm>
            <a:off x="49531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5032571" y="1535113"/>
            <a:ext cx="4378325" cy="639762"/>
          </a:xfrm>
        </p:spPr>
        <p:txBody>
          <a:bodyPr anchor="b"/>
          <a:lstStyle>
            <a:lvl1pPr marL="0" indent="0">
              <a:buNone/>
              <a:defRPr sz="2400" b="1"/>
            </a:lvl1pPr>
            <a:lvl2pPr marL="457147" indent="0">
              <a:buNone/>
              <a:defRPr sz="2000" b="1"/>
            </a:lvl2pPr>
            <a:lvl3pPr marL="914293" indent="0">
              <a:buNone/>
              <a:defRPr sz="1800" b="1"/>
            </a:lvl3pPr>
            <a:lvl4pPr marL="1371440" indent="0">
              <a:buNone/>
              <a:defRPr sz="1600" b="1"/>
            </a:lvl4pPr>
            <a:lvl5pPr marL="1828587" indent="0">
              <a:buNone/>
              <a:defRPr sz="1600" b="1"/>
            </a:lvl5pPr>
            <a:lvl6pPr marL="2285733" indent="0">
              <a:buNone/>
              <a:defRPr sz="1600" b="1"/>
            </a:lvl6pPr>
            <a:lvl7pPr marL="2742879" indent="0">
              <a:buNone/>
              <a:defRPr sz="1600" b="1"/>
            </a:lvl7pPr>
            <a:lvl8pPr marL="3200026" indent="0">
              <a:buNone/>
              <a:defRPr sz="1600" b="1"/>
            </a:lvl8pPr>
            <a:lvl9pPr marL="3657173" indent="0">
              <a:buNone/>
              <a:defRPr sz="1600" b="1"/>
            </a:lvl9pPr>
          </a:lstStyle>
          <a:p>
            <a:pPr lvl="0"/>
            <a:r>
              <a:rPr lang="ja-JP" altLang="en-US"/>
              <a:t>マスタ テキストの書式設定</a:t>
            </a:r>
          </a:p>
        </p:txBody>
      </p:sp>
      <p:sp>
        <p:nvSpPr>
          <p:cNvPr id="6" name="コンテンツ プレースホルダ 5"/>
          <p:cNvSpPr>
            <a:spLocks noGrp="1"/>
          </p:cNvSpPr>
          <p:nvPr>
            <p:ph sz="quarter" idx="4"/>
          </p:nvPr>
        </p:nvSpPr>
        <p:spPr>
          <a:xfrm>
            <a:off x="5032571"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日付プレースホルダ 3"/>
          <p:cNvSpPr>
            <a:spLocks noGrp="1"/>
          </p:cNvSpPr>
          <p:nvPr>
            <p:ph type="dt" sz="half" idx="10"/>
          </p:nvPr>
        </p:nvSpPr>
        <p:spPr/>
        <p:txBody>
          <a:bodyPr/>
          <a:lstStyle>
            <a:lvl1pPr>
              <a:defRPr/>
            </a:lvl1pPr>
          </a:lstStyle>
          <a:p>
            <a:pPr>
              <a:defRPr/>
            </a:pPr>
            <a:fld id="{3BE5D90B-A571-4844-ACA2-1A317263F958}" type="datetime1">
              <a:rPr lang="ja-JP" altLang="en-US" smtClean="0">
                <a:solidFill>
                  <a:prstClr val="black">
                    <a:tint val="75000"/>
                  </a:prstClr>
                </a:solidFill>
              </a:rPr>
              <a:t>2025/8/7</a:t>
            </a:fld>
            <a:endParaRPr lang="ja-JP" altLang="en-US" dirty="0">
              <a:solidFill>
                <a:prstClr val="black">
                  <a:tint val="75000"/>
                </a:prstClr>
              </a:solidFill>
            </a:endParaRPr>
          </a:p>
        </p:txBody>
      </p:sp>
      <p:sp>
        <p:nvSpPr>
          <p:cNvPr id="8" name="フッター プレースホルダ 4"/>
          <p:cNvSpPr>
            <a:spLocks noGrp="1"/>
          </p:cNvSpPr>
          <p:nvPr>
            <p:ph type="ftr" sz="quarter" idx="11"/>
          </p:nvPr>
        </p:nvSpPr>
        <p:spPr/>
        <p:txBody>
          <a:bodyPr/>
          <a:lstStyle>
            <a:lvl1pPr>
              <a:defRPr/>
            </a:lvl1pPr>
          </a:lstStyle>
          <a:p>
            <a:pPr>
              <a:defRPr/>
            </a:pPr>
            <a:endParaRPr lang="ja-JP" altLang="en-US" dirty="0">
              <a:solidFill>
                <a:prstClr val="black">
                  <a:tint val="75000"/>
                </a:prstClr>
              </a:solidFill>
            </a:endParaRPr>
          </a:p>
        </p:txBody>
      </p:sp>
      <p:sp>
        <p:nvSpPr>
          <p:cNvPr id="9" name="スライド番号プレースホルダ 5"/>
          <p:cNvSpPr>
            <a:spLocks noGrp="1"/>
          </p:cNvSpPr>
          <p:nvPr>
            <p:ph type="sldNum" sz="quarter" idx="12"/>
          </p:nvPr>
        </p:nvSpPr>
        <p:spPr/>
        <p:txBody>
          <a:bodyPr/>
          <a:lstStyle>
            <a:lvl1pPr>
              <a:defRPr/>
            </a:lvl1pPr>
          </a:lstStyle>
          <a:p>
            <a:pPr>
              <a:defRPr/>
            </a:pPr>
            <a:fld id="{360A0FCE-CE8E-4B8A-813E-710D11AC2A80}" type="slidenum">
              <a:rPr lang="ja-JP" altLang="en-US">
                <a:solidFill>
                  <a:prstClr val="black">
                    <a:tint val="75000"/>
                  </a:prstClr>
                </a:solidFill>
              </a:rPr>
              <a:pPr>
                <a:def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156307559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日付プレースホルダ 3"/>
          <p:cNvSpPr>
            <a:spLocks noGrp="1"/>
          </p:cNvSpPr>
          <p:nvPr>
            <p:ph type="dt" sz="half" idx="10"/>
          </p:nvPr>
        </p:nvSpPr>
        <p:spPr/>
        <p:txBody>
          <a:bodyPr/>
          <a:lstStyle>
            <a:lvl1pPr>
              <a:defRPr/>
            </a:lvl1pPr>
          </a:lstStyle>
          <a:p>
            <a:pPr>
              <a:defRPr/>
            </a:pPr>
            <a:fld id="{AE74A5A9-53D9-4C8B-8CA0-DB7F9D37421A}" type="datetime1">
              <a:rPr lang="ja-JP" altLang="en-US" smtClean="0">
                <a:solidFill>
                  <a:prstClr val="black">
                    <a:tint val="75000"/>
                  </a:prstClr>
                </a:solidFill>
              </a:rPr>
              <a:t>2025/8/7</a:t>
            </a:fld>
            <a:endParaRPr lang="ja-JP" altLang="en-US" dirty="0">
              <a:solidFill>
                <a:prstClr val="black">
                  <a:tint val="75000"/>
                </a:prstClr>
              </a:solidFill>
            </a:endParaRPr>
          </a:p>
        </p:txBody>
      </p:sp>
      <p:sp>
        <p:nvSpPr>
          <p:cNvPr id="4" name="フッター プレースホルダ 4"/>
          <p:cNvSpPr>
            <a:spLocks noGrp="1"/>
          </p:cNvSpPr>
          <p:nvPr>
            <p:ph type="ftr" sz="quarter" idx="11"/>
          </p:nvPr>
        </p:nvSpPr>
        <p:spPr/>
        <p:txBody>
          <a:bodyPr/>
          <a:lstStyle>
            <a:lvl1pPr>
              <a:defRPr/>
            </a:lvl1pPr>
          </a:lstStyle>
          <a:p>
            <a:pPr>
              <a:defRPr/>
            </a:pPr>
            <a:endParaRPr lang="ja-JP" altLang="en-US" dirty="0">
              <a:solidFill>
                <a:prstClr val="black">
                  <a:tint val="75000"/>
                </a:prstClr>
              </a:solidFill>
            </a:endParaRPr>
          </a:p>
        </p:txBody>
      </p:sp>
      <p:sp>
        <p:nvSpPr>
          <p:cNvPr id="5" name="スライド番号プレースホルダ 5"/>
          <p:cNvSpPr>
            <a:spLocks noGrp="1"/>
          </p:cNvSpPr>
          <p:nvPr>
            <p:ph type="sldNum" sz="quarter" idx="12"/>
          </p:nvPr>
        </p:nvSpPr>
        <p:spPr/>
        <p:txBody>
          <a:bodyPr/>
          <a:lstStyle>
            <a:lvl1pPr>
              <a:defRPr/>
            </a:lvl1pPr>
          </a:lstStyle>
          <a:p>
            <a:pPr>
              <a:defRPr/>
            </a:pPr>
            <a:fld id="{375974E3-2667-4447-9052-DEBFAE8E76E5}" type="slidenum">
              <a:rPr lang="ja-JP" altLang="en-US">
                <a:solidFill>
                  <a:prstClr val="black">
                    <a:tint val="75000"/>
                  </a:prstClr>
                </a:solidFill>
              </a:rPr>
              <a:pPr>
                <a:def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305038190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9" y="4406991"/>
            <a:ext cx="8420100" cy="1362075"/>
          </a:xfrm>
        </p:spPr>
        <p:txBody>
          <a:bodyPr anchor="t"/>
          <a:lstStyle>
            <a:lvl1pPr algn="l">
              <a:defRPr sz="4000" b="1" cap="all"/>
            </a:lvl1pPr>
          </a:lstStyle>
          <a:p>
            <a:r>
              <a:rPr lang="ja-JP" altLang="en-US"/>
              <a:t>マスタ タイトルの書式設定</a:t>
            </a:r>
          </a:p>
        </p:txBody>
      </p:sp>
      <p:sp>
        <p:nvSpPr>
          <p:cNvPr id="3" name="テキスト プレースホルダ 2"/>
          <p:cNvSpPr>
            <a:spLocks noGrp="1"/>
          </p:cNvSpPr>
          <p:nvPr>
            <p:ph type="body" idx="1"/>
          </p:nvPr>
        </p:nvSpPr>
        <p:spPr>
          <a:xfrm>
            <a:off x="782639" y="2906722"/>
            <a:ext cx="8420100" cy="1500187"/>
          </a:xfrm>
        </p:spPr>
        <p:txBody>
          <a:bodyPr anchor="b"/>
          <a:lstStyle>
            <a:lvl1pPr marL="0" indent="0">
              <a:buNone/>
              <a:defRPr sz="2000">
                <a:solidFill>
                  <a:schemeClr val="tx1">
                    <a:tint val="75000"/>
                  </a:schemeClr>
                </a:solidFill>
              </a:defRPr>
            </a:lvl1pPr>
            <a:lvl2pPr marL="457147" indent="0">
              <a:buNone/>
              <a:defRPr sz="1800">
                <a:solidFill>
                  <a:schemeClr val="tx1">
                    <a:tint val="75000"/>
                  </a:schemeClr>
                </a:solidFill>
              </a:defRPr>
            </a:lvl2pPr>
            <a:lvl3pPr marL="914293" indent="0">
              <a:buNone/>
              <a:defRPr sz="1600">
                <a:solidFill>
                  <a:schemeClr val="tx1">
                    <a:tint val="75000"/>
                  </a:schemeClr>
                </a:solidFill>
              </a:defRPr>
            </a:lvl3pPr>
            <a:lvl4pPr marL="1371440" indent="0">
              <a:buNone/>
              <a:defRPr sz="1400">
                <a:solidFill>
                  <a:schemeClr val="tx1">
                    <a:tint val="75000"/>
                  </a:schemeClr>
                </a:solidFill>
              </a:defRPr>
            </a:lvl4pPr>
            <a:lvl5pPr marL="1828587" indent="0">
              <a:buNone/>
              <a:defRPr sz="1400">
                <a:solidFill>
                  <a:schemeClr val="tx1">
                    <a:tint val="75000"/>
                  </a:schemeClr>
                </a:solidFill>
              </a:defRPr>
            </a:lvl5pPr>
            <a:lvl6pPr marL="2285733" indent="0">
              <a:buNone/>
              <a:defRPr sz="1400">
                <a:solidFill>
                  <a:schemeClr val="tx1">
                    <a:tint val="75000"/>
                  </a:schemeClr>
                </a:solidFill>
              </a:defRPr>
            </a:lvl6pPr>
            <a:lvl7pPr marL="2742879" indent="0">
              <a:buNone/>
              <a:defRPr sz="1400">
                <a:solidFill>
                  <a:schemeClr val="tx1">
                    <a:tint val="75000"/>
                  </a:schemeClr>
                </a:solidFill>
              </a:defRPr>
            </a:lvl7pPr>
            <a:lvl8pPr marL="3200026" indent="0">
              <a:buNone/>
              <a:defRPr sz="1400">
                <a:solidFill>
                  <a:schemeClr val="tx1">
                    <a:tint val="75000"/>
                  </a:schemeClr>
                </a:solidFill>
              </a:defRPr>
            </a:lvl8pPr>
            <a:lvl9pPr marL="3657173" indent="0">
              <a:buNone/>
              <a:defRPr sz="1400">
                <a:solidFill>
                  <a:schemeClr val="tx1">
                    <a:tint val="75000"/>
                  </a:schemeClr>
                </a:solidFill>
              </a:defRPr>
            </a:lvl9pPr>
          </a:lstStyle>
          <a:p>
            <a:pPr lvl="0"/>
            <a:r>
              <a:rPr lang="ja-JP" altLang="en-US"/>
              <a:t>マスタ テキストの書式設定</a:t>
            </a:r>
          </a:p>
        </p:txBody>
      </p:sp>
      <p:sp>
        <p:nvSpPr>
          <p:cNvPr id="4" name="日付プレースホルダ 3"/>
          <p:cNvSpPr>
            <a:spLocks noGrp="1"/>
          </p:cNvSpPr>
          <p:nvPr>
            <p:ph type="dt" sz="half" idx="10"/>
          </p:nvPr>
        </p:nvSpPr>
        <p:spPr/>
        <p:txBody>
          <a:bodyPr/>
          <a:lstStyle>
            <a:lvl1pPr>
              <a:defRPr/>
            </a:lvl1pPr>
          </a:lstStyle>
          <a:p>
            <a:pPr>
              <a:defRPr/>
            </a:pPr>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6" name="スライド番号プレースホルダ 5"/>
          <p:cNvSpPr>
            <a:spLocks noGrp="1"/>
          </p:cNvSpPr>
          <p:nvPr>
            <p:ph type="sldNum" sz="quarter" idx="12"/>
          </p:nvPr>
        </p:nvSpPr>
        <p:spPr/>
        <p:txBody>
          <a:bodyPr/>
          <a:lstStyle>
            <a:lvl1pPr>
              <a:defRPr/>
            </a:lvl1pPr>
          </a:lstStyle>
          <a:p>
            <a:pPr>
              <a:defRPr/>
            </a:pPr>
            <a:fld id="{D77CD4A8-1D2A-4FA4-B26E-F185639C5162}" type="slidenum">
              <a:rPr lang="ja-JP" altLang="en-US"/>
              <a:pPr>
                <a:defRPr/>
              </a:pPr>
              <a:t>‹#›</a:t>
            </a:fld>
            <a:endParaRPr lang="ja-JP" alt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3"/>
          <p:cNvSpPr>
            <a:spLocks noGrp="1"/>
          </p:cNvSpPr>
          <p:nvPr>
            <p:ph type="dt" sz="half" idx="10"/>
          </p:nvPr>
        </p:nvSpPr>
        <p:spPr/>
        <p:txBody>
          <a:bodyPr/>
          <a:lstStyle>
            <a:lvl1pPr>
              <a:defRPr/>
            </a:lvl1pPr>
          </a:lstStyle>
          <a:p>
            <a:pPr>
              <a:defRPr/>
            </a:pPr>
            <a:fld id="{465CAE31-3A51-4BDA-B485-C73257836A82}" type="datetime1">
              <a:rPr lang="ja-JP" altLang="en-US" smtClean="0">
                <a:solidFill>
                  <a:prstClr val="black">
                    <a:tint val="75000"/>
                  </a:prstClr>
                </a:solidFill>
              </a:rPr>
              <a:t>2025/8/7</a:t>
            </a:fld>
            <a:endParaRPr lang="ja-JP" altLang="en-US" dirty="0">
              <a:solidFill>
                <a:prstClr val="black">
                  <a:tint val="75000"/>
                </a:prstClr>
              </a:solidFill>
            </a:endParaRPr>
          </a:p>
        </p:txBody>
      </p:sp>
      <p:sp>
        <p:nvSpPr>
          <p:cNvPr id="3" name="フッター プレースホルダ 4"/>
          <p:cNvSpPr>
            <a:spLocks noGrp="1"/>
          </p:cNvSpPr>
          <p:nvPr>
            <p:ph type="ftr" sz="quarter" idx="11"/>
          </p:nvPr>
        </p:nvSpPr>
        <p:spPr/>
        <p:txBody>
          <a:bodyPr/>
          <a:lstStyle>
            <a:lvl1pPr>
              <a:defRPr/>
            </a:lvl1pPr>
          </a:lstStyle>
          <a:p>
            <a:pPr>
              <a:defRPr/>
            </a:pPr>
            <a:endParaRPr lang="ja-JP" altLang="en-US" dirty="0">
              <a:solidFill>
                <a:prstClr val="black">
                  <a:tint val="75000"/>
                </a:prstClr>
              </a:solidFill>
            </a:endParaRPr>
          </a:p>
        </p:txBody>
      </p:sp>
      <p:sp>
        <p:nvSpPr>
          <p:cNvPr id="4" name="スライド番号プレースホルダ 5"/>
          <p:cNvSpPr>
            <a:spLocks noGrp="1"/>
          </p:cNvSpPr>
          <p:nvPr>
            <p:ph type="sldNum" sz="quarter" idx="12"/>
          </p:nvPr>
        </p:nvSpPr>
        <p:spPr/>
        <p:txBody>
          <a:bodyPr/>
          <a:lstStyle>
            <a:lvl1pPr>
              <a:defRPr/>
            </a:lvl1pPr>
          </a:lstStyle>
          <a:p>
            <a:pPr>
              <a:defRPr/>
            </a:pPr>
            <a:fld id="{5F007264-B7DA-4835-8084-5D84A0947675}" type="slidenum">
              <a:rPr lang="ja-JP" altLang="en-US">
                <a:solidFill>
                  <a:prstClr val="black">
                    <a:tint val="75000"/>
                  </a:prstClr>
                </a:solidFill>
              </a:rPr>
              <a:pPr>
                <a:def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382993193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10" y="273051"/>
            <a:ext cx="3259138" cy="1162050"/>
          </a:xfrm>
        </p:spPr>
        <p:txBody>
          <a:bodyPr anchor="b"/>
          <a:lstStyle>
            <a:lvl1pPr algn="l">
              <a:defRPr sz="2000" b="1"/>
            </a:lvl1pPr>
          </a:lstStyle>
          <a:p>
            <a:r>
              <a:rPr lang="ja-JP" altLang="en-US"/>
              <a:t>マスタ タイトルの書式設定</a:t>
            </a:r>
          </a:p>
        </p:txBody>
      </p:sp>
      <p:sp>
        <p:nvSpPr>
          <p:cNvPr id="3" name="コンテンツ プレースホルダ 2"/>
          <p:cNvSpPr>
            <a:spLocks noGrp="1"/>
          </p:cNvSpPr>
          <p:nvPr>
            <p:ph idx="1"/>
          </p:nvPr>
        </p:nvSpPr>
        <p:spPr>
          <a:xfrm>
            <a:off x="3873511" y="27307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495310" y="1435103"/>
            <a:ext cx="3259138" cy="4691063"/>
          </a:xfrm>
        </p:spPr>
        <p:txBody>
          <a:bodyPr/>
          <a:lstStyle>
            <a:lvl1pPr marL="0" indent="0">
              <a:buNone/>
              <a:defRPr sz="1400"/>
            </a:lvl1pPr>
            <a:lvl2pPr marL="457147" indent="0">
              <a:buNone/>
              <a:defRPr sz="1200"/>
            </a:lvl2pPr>
            <a:lvl3pPr marL="914293" indent="0">
              <a:buNone/>
              <a:defRPr sz="1000"/>
            </a:lvl3pPr>
            <a:lvl4pPr marL="1371440" indent="0">
              <a:buNone/>
              <a:defRPr sz="900"/>
            </a:lvl4pPr>
            <a:lvl5pPr marL="1828587" indent="0">
              <a:buNone/>
              <a:defRPr sz="900"/>
            </a:lvl5pPr>
            <a:lvl6pPr marL="2285733" indent="0">
              <a:buNone/>
              <a:defRPr sz="900"/>
            </a:lvl6pPr>
            <a:lvl7pPr marL="2742879" indent="0">
              <a:buNone/>
              <a:defRPr sz="900"/>
            </a:lvl7pPr>
            <a:lvl8pPr marL="3200026" indent="0">
              <a:buNone/>
              <a:defRPr sz="900"/>
            </a:lvl8pPr>
            <a:lvl9pPr marL="3657173" indent="0">
              <a:buNone/>
              <a:defRPr sz="900"/>
            </a:lvl9pPr>
          </a:lstStyle>
          <a:p>
            <a:pPr lvl="0"/>
            <a:r>
              <a:rPr lang="ja-JP" altLang="en-US"/>
              <a:t>マスタ テキストの書式設定</a:t>
            </a:r>
          </a:p>
        </p:txBody>
      </p:sp>
      <p:sp>
        <p:nvSpPr>
          <p:cNvPr id="5" name="日付プレースホルダ 3"/>
          <p:cNvSpPr>
            <a:spLocks noGrp="1"/>
          </p:cNvSpPr>
          <p:nvPr>
            <p:ph type="dt" sz="half" idx="10"/>
          </p:nvPr>
        </p:nvSpPr>
        <p:spPr/>
        <p:txBody>
          <a:bodyPr/>
          <a:lstStyle>
            <a:lvl1pPr>
              <a:defRPr/>
            </a:lvl1pPr>
          </a:lstStyle>
          <a:p>
            <a:pPr>
              <a:defRPr/>
            </a:pPr>
            <a:fld id="{C24EE5F5-6B39-482F-97CB-90D404CE336B}" type="datetime1">
              <a:rPr lang="ja-JP" altLang="en-US" smtClean="0">
                <a:solidFill>
                  <a:prstClr val="black">
                    <a:tint val="75000"/>
                  </a:prstClr>
                </a:solidFill>
              </a:rPr>
              <a:t>2025/8/7</a:t>
            </a:fld>
            <a:endParaRPr lang="ja-JP" altLang="en-US" dirty="0">
              <a:solidFill>
                <a:prstClr val="black">
                  <a:tint val="75000"/>
                </a:prstClr>
              </a:solidFill>
            </a:endParaRPr>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dirty="0">
              <a:solidFill>
                <a:prstClr val="black">
                  <a:tint val="75000"/>
                </a:prstClr>
              </a:solidFill>
            </a:endParaRPr>
          </a:p>
        </p:txBody>
      </p:sp>
      <p:sp>
        <p:nvSpPr>
          <p:cNvPr id="7" name="スライド番号プレースホルダ 5"/>
          <p:cNvSpPr>
            <a:spLocks noGrp="1"/>
          </p:cNvSpPr>
          <p:nvPr>
            <p:ph type="sldNum" sz="quarter" idx="12"/>
          </p:nvPr>
        </p:nvSpPr>
        <p:spPr/>
        <p:txBody>
          <a:bodyPr/>
          <a:lstStyle>
            <a:lvl1pPr>
              <a:defRPr/>
            </a:lvl1pPr>
          </a:lstStyle>
          <a:p>
            <a:pPr>
              <a:defRPr/>
            </a:pPr>
            <a:fld id="{CA4D3B69-162D-4DF0-A522-DF7C5CA68F38}" type="slidenum">
              <a:rPr lang="ja-JP" altLang="en-US">
                <a:solidFill>
                  <a:prstClr val="black">
                    <a:tint val="75000"/>
                  </a:prstClr>
                </a:solidFill>
              </a:rPr>
              <a:pPr>
                <a:def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361412695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a:t>マスタ タイトルの書式設定</a:t>
            </a:r>
          </a:p>
        </p:txBody>
      </p:sp>
      <p:sp>
        <p:nvSpPr>
          <p:cNvPr id="3" name="図プレースホルダ 2"/>
          <p:cNvSpPr>
            <a:spLocks noGrp="1"/>
          </p:cNvSpPr>
          <p:nvPr>
            <p:ph type="pic" idx="1"/>
          </p:nvPr>
        </p:nvSpPr>
        <p:spPr>
          <a:xfrm>
            <a:off x="1941513" y="612775"/>
            <a:ext cx="5943600" cy="4114800"/>
          </a:xfrm>
        </p:spPr>
        <p:txBody>
          <a:bodyPr rtlCol="0">
            <a:normAutofit/>
          </a:bodyPr>
          <a:lstStyle>
            <a:lvl1pPr marL="0" indent="0">
              <a:buNone/>
              <a:defRPr sz="3200"/>
            </a:lvl1pPr>
            <a:lvl2pPr marL="457147" indent="0">
              <a:buNone/>
              <a:defRPr sz="2800"/>
            </a:lvl2pPr>
            <a:lvl3pPr marL="914293" indent="0">
              <a:buNone/>
              <a:defRPr sz="2400"/>
            </a:lvl3pPr>
            <a:lvl4pPr marL="1371440" indent="0">
              <a:buNone/>
              <a:defRPr sz="2000"/>
            </a:lvl4pPr>
            <a:lvl5pPr marL="1828587" indent="0">
              <a:buNone/>
              <a:defRPr sz="2000"/>
            </a:lvl5pPr>
            <a:lvl6pPr marL="2285733" indent="0">
              <a:buNone/>
              <a:defRPr sz="2000"/>
            </a:lvl6pPr>
            <a:lvl7pPr marL="2742879" indent="0">
              <a:buNone/>
              <a:defRPr sz="2000"/>
            </a:lvl7pPr>
            <a:lvl8pPr marL="3200026" indent="0">
              <a:buNone/>
              <a:defRPr sz="2000"/>
            </a:lvl8pPr>
            <a:lvl9pPr marL="3657173" indent="0">
              <a:buNone/>
              <a:defRPr sz="2000"/>
            </a:lvl9pPr>
          </a:lstStyle>
          <a:p>
            <a:pPr lvl="0"/>
            <a:endParaRPr lang="ja-JP" altLang="en-US" noProof="0" dirty="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147" indent="0">
              <a:buNone/>
              <a:defRPr sz="1200"/>
            </a:lvl2pPr>
            <a:lvl3pPr marL="914293" indent="0">
              <a:buNone/>
              <a:defRPr sz="1000"/>
            </a:lvl3pPr>
            <a:lvl4pPr marL="1371440" indent="0">
              <a:buNone/>
              <a:defRPr sz="900"/>
            </a:lvl4pPr>
            <a:lvl5pPr marL="1828587" indent="0">
              <a:buNone/>
              <a:defRPr sz="900"/>
            </a:lvl5pPr>
            <a:lvl6pPr marL="2285733" indent="0">
              <a:buNone/>
              <a:defRPr sz="900"/>
            </a:lvl6pPr>
            <a:lvl7pPr marL="2742879" indent="0">
              <a:buNone/>
              <a:defRPr sz="900"/>
            </a:lvl7pPr>
            <a:lvl8pPr marL="3200026" indent="0">
              <a:buNone/>
              <a:defRPr sz="900"/>
            </a:lvl8pPr>
            <a:lvl9pPr marL="3657173" indent="0">
              <a:buNone/>
              <a:defRPr sz="900"/>
            </a:lvl9pPr>
          </a:lstStyle>
          <a:p>
            <a:pPr lvl="0"/>
            <a:r>
              <a:rPr lang="ja-JP" altLang="en-US"/>
              <a:t>マスタ テキストの書式設定</a:t>
            </a:r>
          </a:p>
        </p:txBody>
      </p:sp>
      <p:sp>
        <p:nvSpPr>
          <p:cNvPr id="5" name="日付プレースホルダ 3"/>
          <p:cNvSpPr>
            <a:spLocks noGrp="1"/>
          </p:cNvSpPr>
          <p:nvPr>
            <p:ph type="dt" sz="half" idx="10"/>
          </p:nvPr>
        </p:nvSpPr>
        <p:spPr/>
        <p:txBody>
          <a:bodyPr/>
          <a:lstStyle>
            <a:lvl1pPr>
              <a:defRPr/>
            </a:lvl1pPr>
          </a:lstStyle>
          <a:p>
            <a:pPr>
              <a:defRPr/>
            </a:pPr>
            <a:fld id="{055CE2B3-5274-4B21-8819-691B693E447A}" type="datetime1">
              <a:rPr lang="ja-JP" altLang="en-US" smtClean="0">
                <a:solidFill>
                  <a:prstClr val="black">
                    <a:tint val="75000"/>
                  </a:prstClr>
                </a:solidFill>
              </a:rPr>
              <a:t>2025/8/7</a:t>
            </a:fld>
            <a:endParaRPr lang="ja-JP" altLang="en-US" dirty="0">
              <a:solidFill>
                <a:prstClr val="black">
                  <a:tint val="75000"/>
                </a:prstClr>
              </a:solidFill>
            </a:endParaRPr>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dirty="0">
              <a:solidFill>
                <a:prstClr val="black">
                  <a:tint val="75000"/>
                </a:prstClr>
              </a:solidFill>
            </a:endParaRPr>
          </a:p>
        </p:txBody>
      </p:sp>
      <p:sp>
        <p:nvSpPr>
          <p:cNvPr id="7" name="スライド番号プレースホルダ 5"/>
          <p:cNvSpPr>
            <a:spLocks noGrp="1"/>
          </p:cNvSpPr>
          <p:nvPr>
            <p:ph type="sldNum" sz="quarter" idx="12"/>
          </p:nvPr>
        </p:nvSpPr>
        <p:spPr/>
        <p:txBody>
          <a:bodyPr/>
          <a:lstStyle>
            <a:lvl1pPr>
              <a:defRPr/>
            </a:lvl1pPr>
          </a:lstStyle>
          <a:p>
            <a:pPr>
              <a:defRPr/>
            </a:pPr>
            <a:fld id="{F9D69836-D63D-457E-83DA-315FB2B7C3EC}" type="slidenum">
              <a:rPr lang="ja-JP" altLang="en-US">
                <a:solidFill>
                  <a:prstClr val="black">
                    <a:tint val="75000"/>
                  </a:prstClr>
                </a:solidFill>
              </a:rPr>
              <a:pPr>
                <a:def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388126623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 3"/>
          <p:cNvSpPr>
            <a:spLocks noGrp="1"/>
          </p:cNvSpPr>
          <p:nvPr>
            <p:ph type="dt" sz="half" idx="10"/>
          </p:nvPr>
        </p:nvSpPr>
        <p:spPr/>
        <p:txBody>
          <a:bodyPr/>
          <a:lstStyle>
            <a:lvl1pPr>
              <a:defRPr/>
            </a:lvl1pPr>
          </a:lstStyle>
          <a:p>
            <a:pPr>
              <a:defRPr/>
            </a:pPr>
            <a:fld id="{67C7A14E-21F6-424F-8E4D-0F0C75161997}" type="datetime1">
              <a:rPr lang="ja-JP" altLang="en-US" smtClean="0">
                <a:solidFill>
                  <a:prstClr val="black">
                    <a:tint val="75000"/>
                  </a:prstClr>
                </a:solidFill>
              </a:rPr>
              <a:t>2025/8/7</a:t>
            </a:fld>
            <a:endParaRPr lang="ja-JP" altLang="en-US" dirty="0">
              <a:solidFill>
                <a:prstClr val="black">
                  <a:tint val="75000"/>
                </a:prstClr>
              </a:solidFill>
            </a:endParaRPr>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dirty="0">
              <a:solidFill>
                <a:prstClr val="black">
                  <a:tint val="75000"/>
                </a:prstClr>
              </a:solidFill>
            </a:endParaRPr>
          </a:p>
        </p:txBody>
      </p:sp>
      <p:sp>
        <p:nvSpPr>
          <p:cNvPr id="6" name="スライド番号プレースホルダ 5"/>
          <p:cNvSpPr>
            <a:spLocks noGrp="1"/>
          </p:cNvSpPr>
          <p:nvPr>
            <p:ph type="sldNum" sz="quarter" idx="12"/>
          </p:nvPr>
        </p:nvSpPr>
        <p:spPr/>
        <p:txBody>
          <a:bodyPr/>
          <a:lstStyle>
            <a:lvl1pPr>
              <a:defRPr/>
            </a:lvl1pPr>
          </a:lstStyle>
          <a:p>
            <a:pPr>
              <a:defRPr/>
            </a:pPr>
            <a:fld id="{5028012A-2347-4E8C-9D27-7BA4248E171D}" type="slidenum">
              <a:rPr lang="ja-JP" altLang="en-US">
                <a:solidFill>
                  <a:prstClr val="black">
                    <a:tint val="75000"/>
                  </a:prstClr>
                </a:solidFill>
              </a:rPr>
              <a:pPr>
                <a:def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57621077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1" y="274658"/>
            <a:ext cx="2228850" cy="5851525"/>
          </a:xfrm>
        </p:spPr>
        <p:txBody>
          <a:bodyPr vert="eaVert"/>
          <a:lstStyle/>
          <a:p>
            <a:r>
              <a:rPr lang="ja-JP" altLang="en-US"/>
              <a:t>マスタ タイトルの書式設定</a:t>
            </a:r>
          </a:p>
        </p:txBody>
      </p:sp>
      <p:sp>
        <p:nvSpPr>
          <p:cNvPr id="3" name="縦書きテキスト プレースホルダ 2"/>
          <p:cNvSpPr>
            <a:spLocks noGrp="1"/>
          </p:cNvSpPr>
          <p:nvPr>
            <p:ph type="body" orient="vert" idx="1"/>
          </p:nvPr>
        </p:nvSpPr>
        <p:spPr>
          <a:xfrm>
            <a:off x="495321" y="274658"/>
            <a:ext cx="6534150" cy="5851525"/>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 3"/>
          <p:cNvSpPr>
            <a:spLocks noGrp="1"/>
          </p:cNvSpPr>
          <p:nvPr>
            <p:ph type="dt" sz="half" idx="10"/>
          </p:nvPr>
        </p:nvSpPr>
        <p:spPr/>
        <p:txBody>
          <a:bodyPr/>
          <a:lstStyle>
            <a:lvl1pPr>
              <a:defRPr/>
            </a:lvl1pPr>
          </a:lstStyle>
          <a:p>
            <a:pPr>
              <a:defRPr/>
            </a:pPr>
            <a:fld id="{31A35399-DCC5-4D03-8E6D-C1CC52D7107F}" type="datetime1">
              <a:rPr lang="ja-JP" altLang="en-US" smtClean="0">
                <a:solidFill>
                  <a:prstClr val="black">
                    <a:tint val="75000"/>
                  </a:prstClr>
                </a:solidFill>
              </a:rPr>
              <a:t>2025/8/7</a:t>
            </a:fld>
            <a:endParaRPr lang="ja-JP" altLang="en-US" dirty="0">
              <a:solidFill>
                <a:prstClr val="black">
                  <a:tint val="75000"/>
                </a:prstClr>
              </a:solidFill>
            </a:endParaRPr>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dirty="0">
              <a:solidFill>
                <a:prstClr val="black">
                  <a:tint val="75000"/>
                </a:prstClr>
              </a:solidFill>
            </a:endParaRPr>
          </a:p>
        </p:txBody>
      </p:sp>
      <p:sp>
        <p:nvSpPr>
          <p:cNvPr id="6" name="スライド番号プレースホルダ 5"/>
          <p:cNvSpPr>
            <a:spLocks noGrp="1"/>
          </p:cNvSpPr>
          <p:nvPr>
            <p:ph type="sldNum" sz="quarter" idx="12"/>
          </p:nvPr>
        </p:nvSpPr>
        <p:spPr/>
        <p:txBody>
          <a:bodyPr/>
          <a:lstStyle>
            <a:lvl1pPr>
              <a:defRPr/>
            </a:lvl1pPr>
          </a:lstStyle>
          <a:p>
            <a:pPr>
              <a:defRPr/>
            </a:pPr>
            <a:fld id="{B27589B7-043D-4C1E-A617-CCC74853A5CF}" type="slidenum">
              <a:rPr lang="ja-JP" altLang="en-US">
                <a:solidFill>
                  <a:prstClr val="black">
                    <a:tint val="75000"/>
                  </a:prstClr>
                </a:solidFill>
              </a:rPr>
              <a:pPr>
                <a:def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248975743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日付プレースホルダ 3"/>
          <p:cNvSpPr>
            <a:spLocks noGrp="1"/>
          </p:cNvSpPr>
          <p:nvPr>
            <p:ph type="dt" sz="half" idx="10"/>
          </p:nvPr>
        </p:nvSpPr>
        <p:spPr/>
        <p:txBody>
          <a:bodyPr/>
          <a:lstStyle>
            <a:lvl1pPr>
              <a:defRPr/>
            </a:lvl1pPr>
          </a:lstStyle>
          <a:p>
            <a:pPr>
              <a:defRPr/>
            </a:pPr>
            <a:fld id="{8DCA3AA3-77D0-4C31-A1ED-411A227967F7}" type="datetime1">
              <a:rPr lang="ja-JP" altLang="en-US" smtClean="0">
                <a:solidFill>
                  <a:prstClr val="black">
                    <a:tint val="75000"/>
                  </a:prstClr>
                </a:solidFill>
              </a:rPr>
              <a:t>2025/8/7</a:t>
            </a:fld>
            <a:endParaRPr lang="ja-JP" altLang="en-US" dirty="0">
              <a:solidFill>
                <a:prstClr val="black">
                  <a:tint val="75000"/>
                </a:prstClr>
              </a:solidFill>
            </a:endParaRPr>
          </a:p>
        </p:txBody>
      </p:sp>
      <p:sp>
        <p:nvSpPr>
          <p:cNvPr id="4" name="フッター プレースホルダ 4"/>
          <p:cNvSpPr>
            <a:spLocks noGrp="1"/>
          </p:cNvSpPr>
          <p:nvPr>
            <p:ph type="ftr" sz="quarter" idx="11"/>
          </p:nvPr>
        </p:nvSpPr>
        <p:spPr/>
        <p:txBody>
          <a:bodyPr/>
          <a:lstStyle>
            <a:lvl1pPr>
              <a:defRPr/>
            </a:lvl1pPr>
          </a:lstStyle>
          <a:p>
            <a:pPr>
              <a:defRPr/>
            </a:pPr>
            <a:endParaRPr lang="ja-JP" altLang="en-US" dirty="0">
              <a:solidFill>
                <a:prstClr val="black">
                  <a:tint val="75000"/>
                </a:prstClr>
              </a:solidFill>
            </a:endParaRPr>
          </a:p>
        </p:txBody>
      </p:sp>
      <p:sp>
        <p:nvSpPr>
          <p:cNvPr id="5" name="スライド番号プレースホルダ 5"/>
          <p:cNvSpPr>
            <a:spLocks noGrp="1"/>
          </p:cNvSpPr>
          <p:nvPr>
            <p:ph type="sldNum" sz="quarter" idx="12"/>
          </p:nvPr>
        </p:nvSpPr>
        <p:spPr/>
        <p:txBody>
          <a:bodyPr/>
          <a:lstStyle>
            <a:lvl1pPr>
              <a:defRPr/>
            </a:lvl1pPr>
          </a:lstStyle>
          <a:p>
            <a:pPr>
              <a:defRPr/>
            </a:pPr>
            <a:fld id="{35AC486E-A831-48A4-97E4-780F54F8746D}" type="slidenum">
              <a:rPr lang="ja-JP" altLang="en-US">
                <a:solidFill>
                  <a:prstClr val="black">
                    <a:tint val="75000"/>
                  </a:prstClr>
                </a:solidFill>
              </a:rPr>
              <a:pPr>
                <a:def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63858776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3027" y="2130912"/>
            <a:ext cx="8420101" cy="1470025"/>
          </a:xfrm>
        </p:spPr>
        <p:txBody>
          <a:bodyPr/>
          <a:lstStyle/>
          <a:p>
            <a:r>
              <a:rPr lang="ja-JP" altLang="en-US"/>
              <a:t>マスタ タイトルの書式設定</a:t>
            </a:r>
          </a:p>
        </p:txBody>
      </p:sp>
      <p:sp>
        <p:nvSpPr>
          <p:cNvPr id="3" name="サブタイトル 2"/>
          <p:cNvSpPr>
            <a:spLocks noGrp="1"/>
          </p:cNvSpPr>
          <p:nvPr>
            <p:ph type="subTitle" idx="1"/>
          </p:nvPr>
        </p:nvSpPr>
        <p:spPr>
          <a:xfrm>
            <a:off x="1485910" y="3886200"/>
            <a:ext cx="6934200" cy="1752600"/>
          </a:xfrm>
        </p:spPr>
        <p:txBody>
          <a:bodyPr/>
          <a:lstStyle>
            <a:lvl1pPr marL="0" indent="0" algn="ctr">
              <a:buNone/>
              <a:defRPr>
                <a:solidFill>
                  <a:schemeClr val="tx1">
                    <a:tint val="75000"/>
                  </a:schemeClr>
                </a:solidFill>
              </a:defRPr>
            </a:lvl1pPr>
            <a:lvl2pPr marL="457147" indent="0" algn="ctr">
              <a:buNone/>
              <a:defRPr>
                <a:solidFill>
                  <a:schemeClr val="tx1">
                    <a:tint val="75000"/>
                  </a:schemeClr>
                </a:solidFill>
              </a:defRPr>
            </a:lvl2pPr>
            <a:lvl3pPr marL="914293" indent="0" algn="ctr">
              <a:buNone/>
              <a:defRPr>
                <a:solidFill>
                  <a:schemeClr val="tx1">
                    <a:tint val="75000"/>
                  </a:schemeClr>
                </a:solidFill>
              </a:defRPr>
            </a:lvl3pPr>
            <a:lvl4pPr marL="1371440" indent="0" algn="ctr">
              <a:buNone/>
              <a:defRPr>
                <a:solidFill>
                  <a:schemeClr val="tx1">
                    <a:tint val="75000"/>
                  </a:schemeClr>
                </a:solidFill>
              </a:defRPr>
            </a:lvl4pPr>
            <a:lvl5pPr marL="1828587" indent="0" algn="ctr">
              <a:buNone/>
              <a:defRPr>
                <a:solidFill>
                  <a:schemeClr val="tx1">
                    <a:tint val="75000"/>
                  </a:schemeClr>
                </a:solidFill>
              </a:defRPr>
            </a:lvl5pPr>
            <a:lvl6pPr marL="2285733" indent="0" algn="ctr">
              <a:buNone/>
              <a:defRPr>
                <a:solidFill>
                  <a:schemeClr val="tx1">
                    <a:tint val="75000"/>
                  </a:schemeClr>
                </a:solidFill>
              </a:defRPr>
            </a:lvl6pPr>
            <a:lvl7pPr marL="2742879" indent="0" algn="ctr">
              <a:buNone/>
              <a:defRPr>
                <a:solidFill>
                  <a:schemeClr val="tx1">
                    <a:tint val="75000"/>
                  </a:schemeClr>
                </a:solidFill>
              </a:defRPr>
            </a:lvl7pPr>
            <a:lvl8pPr marL="3200026" indent="0" algn="ctr">
              <a:buNone/>
              <a:defRPr>
                <a:solidFill>
                  <a:schemeClr val="tx1">
                    <a:tint val="75000"/>
                  </a:schemeClr>
                </a:solidFill>
              </a:defRPr>
            </a:lvl8pPr>
            <a:lvl9pPr marL="3657173" indent="0" algn="ctr">
              <a:buNone/>
              <a:defRPr>
                <a:solidFill>
                  <a:schemeClr val="tx1">
                    <a:tint val="75000"/>
                  </a:schemeClr>
                </a:solidFill>
              </a:defRPr>
            </a:lvl9pPr>
          </a:lstStyle>
          <a:p>
            <a:r>
              <a:rPr lang="ja-JP" altLang="en-US"/>
              <a:t>マスタ サブタイトルの書式設定</a:t>
            </a:r>
          </a:p>
        </p:txBody>
      </p:sp>
      <p:sp>
        <p:nvSpPr>
          <p:cNvPr id="4" name="日付プレースホルダ 3"/>
          <p:cNvSpPr>
            <a:spLocks noGrp="1"/>
          </p:cNvSpPr>
          <p:nvPr>
            <p:ph type="dt" sz="half" idx="10"/>
          </p:nvPr>
        </p:nvSpPr>
        <p:spPr/>
        <p:txBody>
          <a:bodyPr/>
          <a:lstStyle>
            <a:lvl1pPr>
              <a:defRPr/>
            </a:lvl1pPr>
          </a:lstStyle>
          <a:p>
            <a:pPr>
              <a:defRPr/>
            </a:pPr>
            <a:fld id="{E8589CE7-3A7A-465E-A78F-24594778CD37}" type="datetime1">
              <a:rPr lang="ja-JP" altLang="en-US" smtClean="0"/>
              <a:t>2025/8/7</a:t>
            </a:fld>
            <a:endParaRPr lang="ja-JP" altLang="en-US" dirty="0"/>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dirty="0"/>
          </a:p>
        </p:txBody>
      </p:sp>
      <p:sp>
        <p:nvSpPr>
          <p:cNvPr id="6" name="スライド番号プレースホルダ 5"/>
          <p:cNvSpPr>
            <a:spLocks noGrp="1"/>
          </p:cNvSpPr>
          <p:nvPr>
            <p:ph type="sldNum" sz="quarter" idx="12"/>
          </p:nvPr>
        </p:nvSpPr>
        <p:spPr/>
        <p:txBody>
          <a:bodyPr/>
          <a:lstStyle>
            <a:lvl1pPr>
              <a:defRPr/>
            </a:lvl1pPr>
          </a:lstStyle>
          <a:p>
            <a:pPr>
              <a:defRPr/>
            </a:pPr>
            <a:fld id="{A29FAAE2-0FE0-4A08-A3DA-5423DACB58AD}" type="slidenum">
              <a:rPr lang="ja-JP" altLang="en-US"/>
              <a:pPr>
                <a:defRPr/>
              </a:pPr>
              <a:t>‹#›</a:t>
            </a:fld>
            <a:endParaRPr lang="ja-JP" altLang="en-US" dirty="0"/>
          </a:p>
        </p:txBody>
      </p:sp>
    </p:spTree>
    <p:extLst>
      <p:ext uri="{BB962C8B-B14F-4D97-AF65-F5344CB8AC3E}">
        <p14:creationId xmlns:p14="http://schemas.microsoft.com/office/powerpoint/2010/main" val="119634437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idx="1"/>
          </p:nvPr>
        </p:nvSpPr>
        <p:spPr/>
        <p:txBody>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 3"/>
          <p:cNvSpPr>
            <a:spLocks noGrp="1"/>
          </p:cNvSpPr>
          <p:nvPr>
            <p:ph type="dt" sz="half" idx="10"/>
          </p:nvPr>
        </p:nvSpPr>
        <p:spPr/>
        <p:txBody>
          <a:bodyPr/>
          <a:lstStyle>
            <a:lvl1pPr>
              <a:defRPr/>
            </a:lvl1pPr>
          </a:lstStyle>
          <a:p>
            <a:pPr>
              <a:defRPr/>
            </a:pPr>
            <a:fld id="{165A0ABA-09DC-4495-A02A-72EB1A88AE93}" type="datetime1">
              <a:rPr lang="ja-JP" altLang="en-US" smtClean="0"/>
              <a:t>2025/8/7</a:t>
            </a:fld>
            <a:endParaRPr lang="ja-JP" altLang="en-US" dirty="0"/>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dirty="0"/>
          </a:p>
        </p:txBody>
      </p:sp>
      <p:sp>
        <p:nvSpPr>
          <p:cNvPr id="6" name="スライド番号プレースホルダ 5"/>
          <p:cNvSpPr>
            <a:spLocks noGrp="1"/>
          </p:cNvSpPr>
          <p:nvPr>
            <p:ph type="sldNum" sz="quarter" idx="12"/>
          </p:nvPr>
        </p:nvSpPr>
        <p:spPr/>
        <p:txBody>
          <a:bodyPr/>
          <a:lstStyle>
            <a:lvl1pPr>
              <a:defRPr/>
            </a:lvl1pPr>
          </a:lstStyle>
          <a:p>
            <a:pPr>
              <a:defRPr/>
            </a:pPr>
            <a:fld id="{70C69BF1-1699-43DD-BB4B-43B1F31C2959}" type="slidenum">
              <a:rPr lang="ja-JP" altLang="en-US"/>
              <a:pPr>
                <a:defRPr/>
              </a:pPr>
              <a:t>‹#›</a:t>
            </a:fld>
            <a:endParaRPr lang="ja-JP" altLang="en-US" dirty="0"/>
          </a:p>
        </p:txBody>
      </p:sp>
    </p:spTree>
    <p:extLst>
      <p:ext uri="{BB962C8B-B14F-4D97-AF65-F5344CB8AC3E}">
        <p14:creationId xmlns:p14="http://schemas.microsoft.com/office/powerpoint/2010/main" val="119562776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51" y="4407387"/>
            <a:ext cx="8420101" cy="1362075"/>
          </a:xfrm>
        </p:spPr>
        <p:txBody>
          <a:bodyPr anchor="t"/>
          <a:lstStyle>
            <a:lvl1pPr algn="l">
              <a:defRPr sz="4000" b="1" cap="all"/>
            </a:lvl1pPr>
          </a:lstStyle>
          <a:p>
            <a:r>
              <a:rPr lang="ja-JP" altLang="en-US"/>
              <a:t>マスタ タイトルの書式設定</a:t>
            </a:r>
          </a:p>
        </p:txBody>
      </p:sp>
      <p:sp>
        <p:nvSpPr>
          <p:cNvPr id="3" name="テキスト プレースホルダ 2"/>
          <p:cNvSpPr>
            <a:spLocks noGrp="1"/>
          </p:cNvSpPr>
          <p:nvPr>
            <p:ph type="body" idx="1"/>
          </p:nvPr>
        </p:nvSpPr>
        <p:spPr>
          <a:xfrm>
            <a:off x="782651" y="2906722"/>
            <a:ext cx="8420101" cy="1500187"/>
          </a:xfrm>
        </p:spPr>
        <p:txBody>
          <a:bodyPr anchor="b"/>
          <a:lstStyle>
            <a:lvl1pPr marL="0" indent="0">
              <a:buNone/>
              <a:defRPr sz="2000">
                <a:solidFill>
                  <a:schemeClr val="tx1">
                    <a:tint val="75000"/>
                  </a:schemeClr>
                </a:solidFill>
              </a:defRPr>
            </a:lvl1pPr>
            <a:lvl2pPr marL="457147" indent="0">
              <a:buNone/>
              <a:defRPr sz="1800">
                <a:solidFill>
                  <a:schemeClr val="tx1">
                    <a:tint val="75000"/>
                  </a:schemeClr>
                </a:solidFill>
              </a:defRPr>
            </a:lvl2pPr>
            <a:lvl3pPr marL="914293" indent="0">
              <a:buNone/>
              <a:defRPr sz="1600">
                <a:solidFill>
                  <a:schemeClr val="tx1">
                    <a:tint val="75000"/>
                  </a:schemeClr>
                </a:solidFill>
              </a:defRPr>
            </a:lvl3pPr>
            <a:lvl4pPr marL="1371440" indent="0">
              <a:buNone/>
              <a:defRPr sz="1400">
                <a:solidFill>
                  <a:schemeClr val="tx1">
                    <a:tint val="75000"/>
                  </a:schemeClr>
                </a:solidFill>
              </a:defRPr>
            </a:lvl4pPr>
            <a:lvl5pPr marL="1828587" indent="0">
              <a:buNone/>
              <a:defRPr sz="1400">
                <a:solidFill>
                  <a:schemeClr val="tx1">
                    <a:tint val="75000"/>
                  </a:schemeClr>
                </a:solidFill>
              </a:defRPr>
            </a:lvl5pPr>
            <a:lvl6pPr marL="2285733" indent="0">
              <a:buNone/>
              <a:defRPr sz="1400">
                <a:solidFill>
                  <a:schemeClr val="tx1">
                    <a:tint val="75000"/>
                  </a:schemeClr>
                </a:solidFill>
              </a:defRPr>
            </a:lvl6pPr>
            <a:lvl7pPr marL="2742879" indent="0">
              <a:buNone/>
              <a:defRPr sz="1400">
                <a:solidFill>
                  <a:schemeClr val="tx1">
                    <a:tint val="75000"/>
                  </a:schemeClr>
                </a:solidFill>
              </a:defRPr>
            </a:lvl7pPr>
            <a:lvl8pPr marL="3200026" indent="0">
              <a:buNone/>
              <a:defRPr sz="1400">
                <a:solidFill>
                  <a:schemeClr val="tx1">
                    <a:tint val="75000"/>
                  </a:schemeClr>
                </a:solidFill>
              </a:defRPr>
            </a:lvl8pPr>
            <a:lvl9pPr marL="3657173" indent="0">
              <a:buNone/>
              <a:defRPr sz="1400">
                <a:solidFill>
                  <a:schemeClr val="tx1">
                    <a:tint val="75000"/>
                  </a:schemeClr>
                </a:solidFill>
              </a:defRPr>
            </a:lvl9pPr>
          </a:lstStyle>
          <a:p>
            <a:pPr lvl="0"/>
            <a:r>
              <a:rPr lang="ja-JP" altLang="en-US"/>
              <a:t>マスタ テキストの書式設定</a:t>
            </a:r>
          </a:p>
        </p:txBody>
      </p:sp>
      <p:sp>
        <p:nvSpPr>
          <p:cNvPr id="4" name="日付プレースホルダ 3"/>
          <p:cNvSpPr>
            <a:spLocks noGrp="1"/>
          </p:cNvSpPr>
          <p:nvPr>
            <p:ph type="dt" sz="half" idx="10"/>
          </p:nvPr>
        </p:nvSpPr>
        <p:spPr/>
        <p:txBody>
          <a:bodyPr/>
          <a:lstStyle>
            <a:lvl1pPr>
              <a:defRPr/>
            </a:lvl1pPr>
          </a:lstStyle>
          <a:p>
            <a:pPr>
              <a:defRPr/>
            </a:pPr>
            <a:fld id="{E124FE0B-625B-41C4-B9E0-615E20581BC2}" type="datetime1">
              <a:rPr lang="ja-JP" altLang="en-US" smtClean="0"/>
              <a:t>2025/8/7</a:t>
            </a:fld>
            <a:endParaRPr lang="ja-JP" altLang="en-US" dirty="0"/>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dirty="0"/>
          </a:p>
        </p:txBody>
      </p:sp>
      <p:sp>
        <p:nvSpPr>
          <p:cNvPr id="6" name="スライド番号プレースホルダ 5"/>
          <p:cNvSpPr>
            <a:spLocks noGrp="1"/>
          </p:cNvSpPr>
          <p:nvPr>
            <p:ph type="sldNum" sz="quarter" idx="12"/>
          </p:nvPr>
        </p:nvSpPr>
        <p:spPr/>
        <p:txBody>
          <a:bodyPr/>
          <a:lstStyle>
            <a:lvl1pPr>
              <a:defRPr/>
            </a:lvl1pPr>
          </a:lstStyle>
          <a:p>
            <a:pPr>
              <a:defRPr/>
            </a:pPr>
            <a:fld id="{D77CD4A8-1D2A-4FA4-B26E-F185639C5162}" type="slidenum">
              <a:rPr lang="ja-JP" altLang="en-US"/>
              <a:pPr>
                <a:defRPr/>
              </a:pPr>
              <a:t>‹#›</a:t>
            </a:fld>
            <a:endParaRPr lang="ja-JP" altLang="en-US" dirty="0"/>
          </a:p>
        </p:txBody>
      </p:sp>
    </p:spTree>
    <p:extLst>
      <p:ext uri="{BB962C8B-B14F-4D97-AF65-F5344CB8AC3E}">
        <p14:creationId xmlns:p14="http://schemas.microsoft.com/office/powerpoint/2010/main" val="119606689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sz="half" idx="1"/>
          </p:nvPr>
        </p:nvSpPr>
        <p:spPr>
          <a:xfrm>
            <a:off x="495316" y="1600206"/>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5029212" y="1600206"/>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日付プレースホルダ 3"/>
          <p:cNvSpPr>
            <a:spLocks noGrp="1"/>
          </p:cNvSpPr>
          <p:nvPr>
            <p:ph type="dt" sz="half" idx="10"/>
          </p:nvPr>
        </p:nvSpPr>
        <p:spPr/>
        <p:txBody>
          <a:bodyPr/>
          <a:lstStyle>
            <a:lvl1pPr>
              <a:defRPr/>
            </a:lvl1pPr>
          </a:lstStyle>
          <a:p>
            <a:pPr>
              <a:defRPr/>
            </a:pPr>
            <a:fld id="{565F49B9-17E6-41E2-84A8-32B6B125AD90}" type="datetime1">
              <a:rPr lang="ja-JP" altLang="en-US" smtClean="0"/>
              <a:t>2025/8/7</a:t>
            </a:fld>
            <a:endParaRPr lang="ja-JP" altLang="en-US" dirty="0"/>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dirty="0"/>
          </a:p>
        </p:txBody>
      </p:sp>
      <p:sp>
        <p:nvSpPr>
          <p:cNvPr id="7" name="スライド番号プレースホルダ 5"/>
          <p:cNvSpPr>
            <a:spLocks noGrp="1"/>
          </p:cNvSpPr>
          <p:nvPr>
            <p:ph type="sldNum" sz="quarter" idx="12"/>
          </p:nvPr>
        </p:nvSpPr>
        <p:spPr/>
        <p:txBody>
          <a:bodyPr/>
          <a:lstStyle>
            <a:lvl1pPr>
              <a:defRPr/>
            </a:lvl1pPr>
          </a:lstStyle>
          <a:p>
            <a:pPr>
              <a:defRPr/>
            </a:pPr>
            <a:fld id="{BA341EE4-B269-4DC3-AB07-32F03595D30A}" type="slidenum">
              <a:rPr lang="ja-JP" altLang="en-US"/>
              <a:pPr>
                <a:defRPr/>
              </a:pPr>
              <a:t>‹#›</a:t>
            </a:fld>
            <a:endParaRPr lang="ja-JP" altLang="en-US" dirty="0"/>
          </a:p>
        </p:txBody>
      </p:sp>
    </p:spTree>
    <p:extLst>
      <p:ext uri="{BB962C8B-B14F-4D97-AF65-F5344CB8AC3E}">
        <p14:creationId xmlns:p14="http://schemas.microsoft.com/office/powerpoint/2010/main" val="311559273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コンテンツ プレースホルダ 2"/>
          <p:cNvSpPr>
            <a:spLocks noGrp="1"/>
          </p:cNvSpPr>
          <p:nvPr>
            <p:ph sz="half" idx="1"/>
          </p:nvPr>
        </p:nvSpPr>
        <p:spPr>
          <a:xfrm>
            <a:off x="495303" y="1600206"/>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5029200" y="1600206"/>
            <a:ext cx="4381501"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日付プレースホルダ 3"/>
          <p:cNvSpPr>
            <a:spLocks noGrp="1"/>
          </p:cNvSpPr>
          <p:nvPr>
            <p:ph type="dt" sz="half" idx="10"/>
          </p:nvPr>
        </p:nvSpPr>
        <p:spPr/>
        <p:txBody>
          <a:bodyPr/>
          <a:lstStyle>
            <a:lvl1pPr>
              <a:defRPr/>
            </a:lvl1pPr>
          </a:lstStyle>
          <a:p>
            <a:pPr>
              <a:defRPr/>
            </a:pPr>
            <a:endParaRPr lang="ja-JP" altLang="en-US"/>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7" name="スライド番号プレースホルダ 5"/>
          <p:cNvSpPr>
            <a:spLocks noGrp="1"/>
          </p:cNvSpPr>
          <p:nvPr>
            <p:ph type="sldNum" sz="quarter" idx="12"/>
          </p:nvPr>
        </p:nvSpPr>
        <p:spPr/>
        <p:txBody>
          <a:bodyPr/>
          <a:lstStyle>
            <a:lvl1pPr>
              <a:defRPr/>
            </a:lvl1pPr>
          </a:lstStyle>
          <a:p>
            <a:pPr>
              <a:defRPr/>
            </a:pPr>
            <a:fld id="{BA341EE4-B269-4DC3-AB07-32F03595D30A}" type="slidenum">
              <a:rPr lang="ja-JP" altLang="en-US"/>
              <a:pPr>
                <a:defRPr/>
              </a:pPr>
              <a:t>‹#›</a:t>
            </a:fld>
            <a:endParaRPr lang="ja-JP" alt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a:t>マスタ タイトルの書式設定</a:t>
            </a:r>
          </a:p>
        </p:txBody>
      </p:sp>
      <p:sp>
        <p:nvSpPr>
          <p:cNvPr id="3" name="テキスト プレースホルダ 2"/>
          <p:cNvSpPr>
            <a:spLocks noGrp="1"/>
          </p:cNvSpPr>
          <p:nvPr>
            <p:ph type="body" idx="1"/>
          </p:nvPr>
        </p:nvSpPr>
        <p:spPr>
          <a:xfrm>
            <a:off x="495310" y="1535113"/>
            <a:ext cx="4376738" cy="639762"/>
          </a:xfrm>
        </p:spPr>
        <p:txBody>
          <a:bodyPr anchor="b"/>
          <a:lstStyle>
            <a:lvl1pPr marL="0" indent="0">
              <a:buNone/>
              <a:defRPr sz="2400" b="1"/>
            </a:lvl1pPr>
            <a:lvl2pPr marL="457147" indent="0">
              <a:buNone/>
              <a:defRPr sz="2000" b="1"/>
            </a:lvl2pPr>
            <a:lvl3pPr marL="914293" indent="0">
              <a:buNone/>
              <a:defRPr sz="1800" b="1"/>
            </a:lvl3pPr>
            <a:lvl4pPr marL="1371440" indent="0">
              <a:buNone/>
              <a:defRPr sz="1600" b="1"/>
            </a:lvl4pPr>
            <a:lvl5pPr marL="1828587" indent="0">
              <a:buNone/>
              <a:defRPr sz="1600" b="1"/>
            </a:lvl5pPr>
            <a:lvl6pPr marL="2285733" indent="0">
              <a:buNone/>
              <a:defRPr sz="1600" b="1"/>
            </a:lvl6pPr>
            <a:lvl7pPr marL="2742879" indent="0">
              <a:buNone/>
              <a:defRPr sz="1600" b="1"/>
            </a:lvl7pPr>
            <a:lvl8pPr marL="3200026" indent="0">
              <a:buNone/>
              <a:defRPr sz="1600" b="1"/>
            </a:lvl8pPr>
            <a:lvl9pPr marL="3657173" indent="0">
              <a:buNone/>
              <a:defRPr sz="1600" b="1"/>
            </a:lvl9pPr>
          </a:lstStyle>
          <a:p>
            <a:pPr lvl="0"/>
            <a:r>
              <a:rPr lang="ja-JP" altLang="en-US"/>
              <a:t>マスタ テキストの書式設定</a:t>
            </a:r>
          </a:p>
        </p:txBody>
      </p:sp>
      <p:sp>
        <p:nvSpPr>
          <p:cNvPr id="4" name="コンテンツ プレースホルダ 3"/>
          <p:cNvSpPr>
            <a:spLocks noGrp="1"/>
          </p:cNvSpPr>
          <p:nvPr>
            <p:ph sz="half" idx="2"/>
          </p:nvPr>
        </p:nvSpPr>
        <p:spPr>
          <a:xfrm>
            <a:off x="49531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5032571" y="1535113"/>
            <a:ext cx="4378325" cy="639762"/>
          </a:xfrm>
        </p:spPr>
        <p:txBody>
          <a:bodyPr anchor="b"/>
          <a:lstStyle>
            <a:lvl1pPr marL="0" indent="0">
              <a:buNone/>
              <a:defRPr sz="2400" b="1"/>
            </a:lvl1pPr>
            <a:lvl2pPr marL="457147" indent="0">
              <a:buNone/>
              <a:defRPr sz="2000" b="1"/>
            </a:lvl2pPr>
            <a:lvl3pPr marL="914293" indent="0">
              <a:buNone/>
              <a:defRPr sz="1800" b="1"/>
            </a:lvl3pPr>
            <a:lvl4pPr marL="1371440" indent="0">
              <a:buNone/>
              <a:defRPr sz="1600" b="1"/>
            </a:lvl4pPr>
            <a:lvl5pPr marL="1828587" indent="0">
              <a:buNone/>
              <a:defRPr sz="1600" b="1"/>
            </a:lvl5pPr>
            <a:lvl6pPr marL="2285733" indent="0">
              <a:buNone/>
              <a:defRPr sz="1600" b="1"/>
            </a:lvl6pPr>
            <a:lvl7pPr marL="2742879" indent="0">
              <a:buNone/>
              <a:defRPr sz="1600" b="1"/>
            </a:lvl7pPr>
            <a:lvl8pPr marL="3200026" indent="0">
              <a:buNone/>
              <a:defRPr sz="1600" b="1"/>
            </a:lvl8pPr>
            <a:lvl9pPr marL="3657173" indent="0">
              <a:buNone/>
              <a:defRPr sz="1600" b="1"/>
            </a:lvl9pPr>
          </a:lstStyle>
          <a:p>
            <a:pPr lvl="0"/>
            <a:r>
              <a:rPr lang="ja-JP" altLang="en-US"/>
              <a:t>マスタ テキストの書式設定</a:t>
            </a:r>
          </a:p>
        </p:txBody>
      </p:sp>
      <p:sp>
        <p:nvSpPr>
          <p:cNvPr id="6" name="コンテンツ プレースホルダ 5"/>
          <p:cNvSpPr>
            <a:spLocks noGrp="1"/>
          </p:cNvSpPr>
          <p:nvPr>
            <p:ph sz="quarter" idx="4"/>
          </p:nvPr>
        </p:nvSpPr>
        <p:spPr>
          <a:xfrm>
            <a:off x="5032571"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日付プレースホルダ 3"/>
          <p:cNvSpPr>
            <a:spLocks noGrp="1"/>
          </p:cNvSpPr>
          <p:nvPr>
            <p:ph type="dt" sz="half" idx="10"/>
          </p:nvPr>
        </p:nvSpPr>
        <p:spPr/>
        <p:txBody>
          <a:bodyPr/>
          <a:lstStyle>
            <a:lvl1pPr>
              <a:defRPr/>
            </a:lvl1pPr>
          </a:lstStyle>
          <a:p>
            <a:pPr>
              <a:defRPr/>
            </a:pPr>
            <a:fld id="{8CAFF8DD-002C-430F-B386-1EE3910A3FD1}" type="datetime1">
              <a:rPr lang="ja-JP" altLang="en-US" smtClean="0"/>
              <a:t>2025/8/7</a:t>
            </a:fld>
            <a:endParaRPr lang="ja-JP" altLang="en-US" dirty="0"/>
          </a:p>
        </p:txBody>
      </p:sp>
      <p:sp>
        <p:nvSpPr>
          <p:cNvPr id="8" name="フッター プレースホルダ 4"/>
          <p:cNvSpPr>
            <a:spLocks noGrp="1"/>
          </p:cNvSpPr>
          <p:nvPr>
            <p:ph type="ftr" sz="quarter" idx="11"/>
          </p:nvPr>
        </p:nvSpPr>
        <p:spPr/>
        <p:txBody>
          <a:bodyPr/>
          <a:lstStyle>
            <a:lvl1pPr>
              <a:defRPr/>
            </a:lvl1pPr>
          </a:lstStyle>
          <a:p>
            <a:pPr>
              <a:defRPr/>
            </a:pPr>
            <a:endParaRPr lang="ja-JP" altLang="en-US" dirty="0"/>
          </a:p>
        </p:txBody>
      </p:sp>
      <p:sp>
        <p:nvSpPr>
          <p:cNvPr id="9" name="スライド番号プレースホルダ 5"/>
          <p:cNvSpPr>
            <a:spLocks noGrp="1"/>
          </p:cNvSpPr>
          <p:nvPr>
            <p:ph type="sldNum" sz="quarter" idx="12"/>
          </p:nvPr>
        </p:nvSpPr>
        <p:spPr/>
        <p:txBody>
          <a:bodyPr/>
          <a:lstStyle>
            <a:lvl1pPr>
              <a:defRPr/>
            </a:lvl1pPr>
          </a:lstStyle>
          <a:p>
            <a:pPr>
              <a:defRPr/>
            </a:pPr>
            <a:fld id="{360A0FCE-CE8E-4B8A-813E-710D11AC2A80}" type="slidenum">
              <a:rPr lang="ja-JP" altLang="en-US"/>
              <a:pPr>
                <a:defRPr/>
              </a:pPr>
              <a:t>‹#›</a:t>
            </a:fld>
            <a:endParaRPr lang="ja-JP" altLang="en-US" dirty="0"/>
          </a:p>
        </p:txBody>
      </p:sp>
    </p:spTree>
    <p:extLst>
      <p:ext uri="{BB962C8B-B14F-4D97-AF65-F5344CB8AC3E}">
        <p14:creationId xmlns:p14="http://schemas.microsoft.com/office/powerpoint/2010/main" val="32629609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日付プレースホルダ 3"/>
          <p:cNvSpPr>
            <a:spLocks noGrp="1"/>
          </p:cNvSpPr>
          <p:nvPr>
            <p:ph type="dt" sz="half" idx="10"/>
          </p:nvPr>
        </p:nvSpPr>
        <p:spPr/>
        <p:txBody>
          <a:bodyPr/>
          <a:lstStyle>
            <a:lvl1pPr>
              <a:defRPr/>
            </a:lvl1pPr>
          </a:lstStyle>
          <a:p>
            <a:pPr>
              <a:defRPr/>
            </a:pPr>
            <a:fld id="{DDCDDEEF-CE92-4430-9E0B-FC229599D626}" type="datetime1">
              <a:rPr lang="ja-JP" altLang="en-US" smtClean="0"/>
              <a:t>2025/8/7</a:t>
            </a:fld>
            <a:endParaRPr lang="ja-JP" altLang="en-US" dirty="0"/>
          </a:p>
        </p:txBody>
      </p:sp>
      <p:sp>
        <p:nvSpPr>
          <p:cNvPr id="4" name="フッター プレースホルダ 4"/>
          <p:cNvSpPr>
            <a:spLocks noGrp="1"/>
          </p:cNvSpPr>
          <p:nvPr>
            <p:ph type="ftr" sz="quarter" idx="11"/>
          </p:nvPr>
        </p:nvSpPr>
        <p:spPr/>
        <p:txBody>
          <a:bodyPr/>
          <a:lstStyle>
            <a:lvl1pPr>
              <a:defRPr/>
            </a:lvl1pPr>
          </a:lstStyle>
          <a:p>
            <a:pPr>
              <a:defRPr/>
            </a:pPr>
            <a:endParaRPr lang="ja-JP" altLang="en-US" dirty="0"/>
          </a:p>
        </p:txBody>
      </p:sp>
      <p:sp>
        <p:nvSpPr>
          <p:cNvPr id="5" name="スライド番号プレースホルダ 5"/>
          <p:cNvSpPr>
            <a:spLocks noGrp="1"/>
          </p:cNvSpPr>
          <p:nvPr>
            <p:ph type="sldNum" sz="quarter" idx="12"/>
          </p:nvPr>
        </p:nvSpPr>
        <p:spPr/>
        <p:txBody>
          <a:bodyPr/>
          <a:lstStyle>
            <a:lvl1pPr>
              <a:defRPr/>
            </a:lvl1pPr>
          </a:lstStyle>
          <a:p>
            <a:pPr>
              <a:defRPr/>
            </a:pPr>
            <a:fld id="{375974E3-2667-4447-9052-DEBFAE8E76E5}" type="slidenum">
              <a:rPr lang="ja-JP" altLang="en-US"/>
              <a:pPr>
                <a:defRPr/>
              </a:pPr>
              <a:t>‹#›</a:t>
            </a:fld>
            <a:endParaRPr lang="ja-JP" altLang="en-US" dirty="0"/>
          </a:p>
        </p:txBody>
      </p:sp>
    </p:spTree>
    <p:extLst>
      <p:ext uri="{BB962C8B-B14F-4D97-AF65-F5344CB8AC3E}">
        <p14:creationId xmlns:p14="http://schemas.microsoft.com/office/powerpoint/2010/main" val="211114789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3"/>
          <p:cNvSpPr>
            <a:spLocks noGrp="1"/>
          </p:cNvSpPr>
          <p:nvPr>
            <p:ph type="dt" sz="half" idx="10"/>
          </p:nvPr>
        </p:nvSpPr>
        <p:spPr/>
        <p:txBody>
          <a:bodyPr/>
          <a:lstStyle>
            <a:lvl1pPr>
              <a:defRPr/>
            </a:lvl1pPr>
          </a:lstStyle>
          <a:p>
            <a:pPr>
              <a:defRPr/>
            </a:pPr>
            <a:fld id="{A98CF74A-E290-4616-A16E-BA41198D0D8E}" type="datetime1">
              <a:rPr lang="ja-JP" altLang="en-US" smtClean="0"/>
              <a:t>2025/8/7</a:t>
            </a:fld>
            <a:endParaRPr lang="ja-JP" altLang="en-US" dirty="0"/>
          </a:p>
        </p:txBody>
      </p:sp>
      <p:sp>
        <p:nvSpPr>
          <p:cNvPr id="3" name="フッター プレースホルダ 4"/>
          <p:cNvSpPr>
            <a:spLocks noGrp="1"/>
          </p:cNvSpPr>
          <p:nvPr>
            <p:ph type="ftr" sz="quarter" idx="11"/>
          </p:nvPr>
        </p:nvSpPr>
        <p:spPr/>
        <p:txBody>
          <a:bodyPr/>
          <a:lstStyle>
            <a:lvl1pPr>
              <a:defRPr/>
            </a:lvl1pPr>
          </a:lstStyle>
          <a:p>
            <a:pPr>
              <a:defRPr/>
            </a:pPr>
            <a:endParaRPr lang="ja-JP" altLang="en-US" dirty="0"/>
          </a:p>
        </p:txBody>
      </p:sp>
      <p:sp>
        <p:nvSpPr>
          <p:cNvPr id="4" name="スライド番号プレースホルダ 5"/>
          <p:cNvSpPr>
            <a:spLocks noGrp="1"/>
          </p:cNvSpPr>
          <p:nvPr>
            <p:ph type="sldNum" sz="quarter" idx="12"/>
          </p:nvPr>
        </p:nvSpPr>
        <p:spPr/>
        <p:txBody>
          <a:bodyPr/>
          <a:lstStyle>
            <a:lvl1pPr>
              <a:defRPr/>
            </a:lvl1pPr>
          </a:lstStyle>
          <a:p>
            <a:pPr>
              <a:defRPr/>
            </a:pPr>
            <a:fld id="{5F007264-B7DA-4835-8084-5D84A0947675}" type="slidenum">
              <a:rPr lang="ja-JP" altLang="en-US"/>
              <a:pPr>
                <a:defRPr/>
              </a:pPr>
              <a:t>‹#›</a:t>
            </a:fld>
            <a:endParaRPr lang="ja-JP" altLang="en-US" dirty="0"/>
          </a:p>
        </p:txBody>
      </p:sp>
    </p:spTree>
    <p:extLst>
      <p:ext uri="{BB962C8B-B14F-4D97-AF65-F5344CB8AC3E}">
        <p14:creationId xmlns:p14="http://schemas.microsoft.com/office/powerpoint/2010/main" val="232753858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10" y="273051"/>
            <a:ext cx="3259138" cy="1162050"/>
          </a:xfrm>
        </p:spPr>
        <p:txBody>
          <a:bodyPr anchor="b"/>
          <a:lstStyle>
            <a:lvl1pPr algn="l">
              <a:defRPr sz="2000" b="1"/>
            </a:lvl1pPr>
          </a:lstStyle>
          <a:p>
            <a:r>
              <a:rPr lang="ja-JP" altLang="en-US"/>
              <a:t>マスタ タイトルの書式設定</a:t>
            </a:r>
          </a:p>
        </p:txBody>
      </p:sp>
      <p:sp>
        <p:nvSpPr>
          <p:cNvPr id="3" name="コンテンツ プレースホルダ 2"/>
          <p:cNvSpPr>
            <a:spLocks noGrp="1"/>
          </p:cNvSpPr>
          <p:nvPr>
            <p:ph idx="1"/>
          </p:nvPr>
        </p:nvSpPr>
        <p:spPr>
          <a:xfrm>
            <a:off x="3873511" y="27307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495310" y="1435103"/>
            <a:ext cx="3259138" cy="4691063"/>
          </a:xfrm>
        </p:spPr>
        <p:txBody>
          <a:bodyPr/>
          <a:lstStyle>
            <a:lvl1pPr marL="0" indent="0">
              <a:buNone/>
              <a:defRPr sz="1400"/>
            </a:lvl1pPr>
            <a:lvl2pPr marL="457147" indent="0">
              <a:buNone/>
              <a:defRPr sz="1200"/>
            </a:lvl2pPr>
            <a:lvl3pPr marL="914293" indent="0">
              <a:buNone/>
              <a:defRPr sz="1000"/>
            </a:lvl3pPr>
            <a:lvl4pPr marL="1371440" indent="0">
              <a:buNone/>
              <a:defRPr sz="900"/>
            </a:lvl4pPr>
            <a:lvl5pPr marL="1828587" indent="0">
              <a:buNone/>
              <a:defRPr sz="900"/>
            </a:lvl5pPr>
            <a:lvl6pPr marL="2285733" indent="0">
              <a:buNone/>
              <a:defRPr sz="900"/>
            </a:lvl6pPr>
            <a:lvl7pPr marL="2742879" indent="0">
              <a:buNone/>
              <a:defRPr sz="900"/>
            </a:lvl7pPr>
            <a:lvl8pPr marL="3200026" indent="0">
              <a:buNone/>
              <a:defRPr sz="900"/>
            </a:lvl8pPr>
            <a:lvl9pPr marL="3657173" indent="0">
              <a:buNone/>
              <a:defRPr sz="900"/>
            </a:lvl9pPr>
          </a:lstStyle>
          <a:p>
            <a:pPr lvl="0"/>
            <a:r>
              <a:rPr lang="ja-JP" altLang="en-US"/>
              <a:t>マスタ テキストの書式設定</a:t>
            </a:r>
          </a:p>
        </p:txBody>
      </p:sp>
      <p:sp>
        <p:nvSpPr>
          <p:cNvPr id="5" name="日付プレースホルダ 3"/>
          <p:cNvSpPr>
            <a:spLocks noGrp="1"/>
          </p:cNvSpPr>
          <p:nvPr>
            <p:ph type="dt" sz="half" idx="10"/>
          </p:nvPr>
        </p:nvSpPr>
        <p:spPr/>
        <p:txBody>
          <a:bodyPr/>
          <a:lstStyle>
            <a:lvl1pPr>
              <a:defRPr/>
            </a:lvl1pPr>
          </a:lstStyle>
          <a:p>
            <a:pPr>
              <a:defRPr/>
            </a:pPr>
            <a:fld id="{98F90761-7E69-4CF9-A177-BF20C482447E}" type="datetime1">
              <a:rPr lang="ja-JP" altLang="en-US" smtClean="0"/>
              <a:t>2025/8/7</a:t>
            </a:fld>
            <a:endParaRPr lang="ja-JP" altLang="en-US" dirty="0"/>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dirty="0"/>
          </a:p>
        </p:txBody>
      </p:sp>
      <p:sp>
        <p:nvSpPr>
          <p:cNvPr id="7" name="スライド番号プレースホルダ 5"/>
          <p:cNvSpPr>
            <a:spLocks noGrp="1"/>
          </p:cNvSpPr>
          <p:nvPr>
            <p:ph type="sldNum" sz="quarter" idx="12"/>
          </p:nvPr>
        </p:nvSpPr>
        <p:spPr/>
        <p:txBody>
          <a:bodyPr/>
          <a:lstStyle>
            <a:lvl1pPr>
              <a:defRPr/>
            </a:lvl1pPr>
          </a:lstStyle>
          <a:p>
            <a:pPr>
              <a:defRPr/>
            </a:pPr>
            <a:fld id="{CA4D3B69-162D-4DF0-A522-DF7C5CA68F38}" type="slidenum">
              <a:rPr lang="ja-JP" altLang="en-US"/>
              <a:pPr>
                <a:defRPr/>
              </a:pPr>
              <a:t>‹#›</a:t>
            </a:fld>
            <a:endParaRPr lang="ja-JP" altLang="en-US" dirty="0"/>
          </a:p>
        </p:txBody>
      </p:sp>
    </p:spTree>
    <p:extLst>
      <p:ext uri="{BB962C8B-B14F-4D97-AF65-F5344CB8AC3E}">
        <p14:creationId xmlns:p14="http://schemas.microsoft.com/office/powerpoint/2010/main" val="359820506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a:t>マスタ タイトルの書式設定</a:t>
            </a:r>
          </a:p>
        </p:txBody>
      </p:sp>
      <p:sp>
        <p:nvSpPr>
          <p:cNvPr id="3" name="図プレースホルダ 2"/>
          <p:cNvSpPr>
            <a:spLocks noGrp="1"/>
          </p:cNvSpPr>
          <p:nvPr>
            <p:ph type="pic" idx="1"/>
          </p:nvPr>
        </p:nvSpPr>
        <p:spPr>
          <a:xfrm>
            <a:off x="1941513" y="612775"/>
            <a:ext cx="5943600" cy="4114800"/>
          </a:xfrm>
        </p:spPr>
        <p:txBody>
          <a:bodyPr rtlCol="0">
            <a:normAutofit/>
          </a:bodyPr>
          <a:lstStyle>
            <a:lvl1pPr marL="0" indent="0">
              <a:buNone/>
              <a:defRPr sz="3200"/>
            </a:lvl1pPr>
            <a:lvl2pPr marL="457147" indent="0">
              <a:buNone/>
              <a:defRPr sz="2800"/>
            </a:lvl2pPr>
            <a:lvl3pPr marL="914293" indent="0">
              <a:buNone/>
              <a:defRPr sz="2400"/>
            </a:lvl3pPr>
            <a:lvl4pPr marL="1371440" indent="0">
              <a:buNone/>
              <a:defRPr sz="2000"/>
            </a:lvl4pPr>
            <a:lvl5pPr marL="1828587" indent="0">
              <a:buNone/>
              <a:defRPr sz="2000"/>
            </a:lvl5pPr>
            <a:lvl6pPr marL="2285733" indent="0">
              <a:buNone/>
              <a:defRPr sz="2000"/>
            </a:lvl6pPr>
            <a:lvl7pPr marL="2742879" indent="0">
              <a:buNone/>
              <a:defRPr sz="2000"/>
            </a:lvl7pPr>
            <a:lvl8pPr marL="3200026" indent="0">
              <a:buNone/>
              <a:defRPr sz="2000"/>
            </a:lvl8pPr>
            <a:lvl9pPr marL="3657173" indent="0">
              <a:buNone/>
              <a:defRPr sz="2000"/>
            </a:lvl9pPr>
          </a:lstStyle>
          <a:p>
            <a:pPr lvl="0"/>
            <a:endParaRPr lang="ja-JP" altLang="en-US" noProof="0" dirty="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147" indent="0">
              <a:buNone/>
              <a:defRPr sz="1200"/>
            </a:lvl2pPr>
            <a:lvl3pPr marL="914293" indent="0">
              <a:buNone/>
              <a:defRPr sz="1000"/>
            </a:lvl3pPr>
            <a:lvl4pPr marL="1371440" indent="0">
              <a:buNone/>
              <a:defRPr sz="900"/>
            </a:lvl4pPr>
            <a:lvl5pPr marL="1828587" indent="0">
              <a:buNone/>
              <a:defRPr sz="900"/>
            </a:lvl5pPr>
            <a:lvl6pPr marL="2285733" indent="0">
              <a:buNone/>
              <a:defRPr sz="900"/>
            </a:lvl6pPr>
            <a:lvl7pPr marL="2742879" indent="0">
              <a:buNone/>
              <a:defRPr sz="900"/>
            </a:lvl7pPr>
            <a:lvl8pPr marL="3200026" indent="0">
              <a:buNone/>
              <a:defRPr sz="900"/>
            </a:lvl8pPr>
            <a:lvl9pPr marL="3657173" indent="0">
              <a:buNone/>
              <a:defRPr sz="900"/>
            </a:lvl9pPr>
          </a:lstStyle>
          <a:p>
            <a:pPr lvl="0"/>
            <a:r>
              <a:rPr lang="ja-JP" altLang="en-US"/>
              <a:t>マスタ テキストの書式設定</a:t>
            </a:r>
          </a:p>
        </p:txBody>
      </p:sp>
      <p:sp>
        <p:nvSpPr>
          <p:cNvPr id="5" name="日付プレースホルダ 3"/>
          <p:cNvSpPr>
            <a:spLocks noGrp="1"/>
          </p:cNvSpPr>
          <p:nvPr>
            <p:ph type="dt" sz="half" idx="10"/>
          </p:nvPr>
        </p:nvSpPr>
        <p:spPr/>
        <p:txBody>
          <a:bodyPr/>
          <a:lstStyle>
            <a:lvl1pPr>
              <a:defRPr/>
            </a:lvl1pPr>
          </a:lstStyle>
          <a:p>
            <a:pPr>
              <a:defRPr/>
            </a:pPr>
            <a:fld id="{B4ED5930-678B-46F9-8FD7-C0A4137FE16E}" type="datetime1">
              <a:rPr lang="ja-JP" altLang="en-US" smtClean="0"/>
              <a:t>2025/8/7</a:t>
            </a:fld>
            <a:endParaRPr lang="ja-JP" altLang="en-US" dirty="0"/>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dirty="0"/>
          </a:p>
        </p:txBody>
      </p:sp>
      <p:sp>
        <p:nvSpPr>
          <p:cNvPr id="7" name="スライド番号プレースホルダ 5"/>
          <p:cNvSpPr>
            <a:spLocks noGrp="1"/>
          </p:cNvSpPr>
          <p:nvPr>
            <p:ph type="sldNum" sz="quarter" idx="12"/>
          </p:nvPr>
        </p:nvSpPr>
        <p:spPr/>
        <p:txBody>
          <a:bodyPr/>
          <a:lstStyle>
            <a:lvl1pPr>
              <a:defRPr/>
            </a:lvl1pPr>
          </a:lstStyle>
          <a:p>
            <a:pPr>
              <a:defRPr/>
            </a:pPr>
            <a:fld id="{F9D69836-D63D-457E-83DA-315FB2B7C3EC}" type="slidenum">
              <a:rPr lang="ja-JP" altLang="en-US"/>
              <a:pPr>
                <a:defRPr/>
              </a:pPr>
              <a:t>‹#›</a:t>
            </a:fld>
            <a:endParaRPr lang="ja-JP" altLang="en-US" dirty="0"/>
          </a:p>
        </p:txBody>
      </p:sp>
    </p:spTree>
    <p:extLst>
      <p:ext uri="{BB962C8B-B14F-4D97-AF65-F5344CB8AC3E}">
        <p14:creationId xmlns:p14="http://schemas.microsoft.com/office/powerpoint/2010/main" val="72731077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 3"/>
          <p:cNvSpPr>
            <a:spLocks noGrp="1"/>
          </p:cNvSpPr>
          <p:nvPr>
            <p:ph type="dt" sz="half" idx="10"/>
          </p:nvPr>
        </p:nvSpPr>
        <p:spPr/>
        <p:txBody>
          <a:bodyPr/>
          <a:lstStyle>
            <a:lvl1pPr>
              <a:defRPr/>
            </a:lvl1pPr>
          </a:lstStyle>
          <a:p>
            <a:pPr>
              <a:defRPr/>
            </a:pPr>
            <a:fld id="{67647462-B81C-4C3F-A74E-4BDE5D885ABE}" type="datetime1">
              <a:rPr lang="ja-JP" altLang="en-US" smtClean="0"/>
              <a:t>2025/8/7</a:t>
            </a:fld>
            <a:endParaRPr lang="ja-JP" altLang="en-US" dirty="0"/>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dirty="0"/>
          </a:p>
        </p:txBody>
      </p:sp>
      <p:sp>
        <p:nvSpPr>
          <p:cNvPr id="6" name="スライド番号プレースホルダ 5"/>
          <p:cNvSpPr>
            <a:spLocks noGrp="1"/>
          </p:cNvSpPr>
          <p:nvPr>
            <p:ph type="sldNum" sz="quarter" idx="12"/>
          </p:nvPr>
        </p:nvSpPr>
        <p:spPr/>
        <p:txBody>
          <a:bodyPr/>
          <a:lstStyle>
            <a:lvl1pPr>
              <a:defRPr/>
            </a:lvl1pPr>
          </a:lstStyle>
          <a:p>
            <a:pPr>
              <a:defRPr/>
            </a:pPr>
            <a:fld id="{5028012A-2347-4E8C-9D27-7BA4248E171D}" type="slidenum">
              <a:rPr lang="ja-JP" altLang="en-US"/>
              <a:pPr>
                <a:defRPr/>
              </a:pPr>
              <a:t>‹#›</a:t>
            </a:fld>
            <a:endParaRPr lang="ja-JP" altLang="en-US" dirty="0"/>
          </a:p>
        </p:txBody>
      </p:sp>
    </p:spTree>
    <p:extLst>
      <p:ext uri="{BB962C8B-B14F-4D97-AF65-F5344CB8AC3E}">
        <p14:creationId xmlns:p14="http://schemas.microsoft.com/office/powerpoint/2010/main" val="128074341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1" y="274658"/>
            <a:ext cx="2228850" cy="5851525"/>
          </a:xfrm>
        </p:spPr>
        <p:txBody>
          <a:bodyPr vert="eaVert"/>
          <a:lstStyle/>
          <a:p>
            <a:r>
              <a:rPr lang="ja-JP" altLang="en-US"/>
              <a:t>マスタ タイトルの書式設定</a:t>
            </a:r>
          </a:p>
        </p:txBody>
      </p:sp>
      <p:sp>
        <p:nvSpPr>
          <p:cNvPr id="3" name="縦書きテキスト プレースホルダ 2"/>
          <p:cNvSpPr>
            <a:spLocks noGrp="1"/>
          </p:cNvSpPr>
          <p:nvPr>
            <p:ph type="body" orient="vert" idx="1"/>
          </p:nvPr>
        </p:nvSpPr>
        <p:spPr>
          <a:xfrm>
            <a:off x="495321" y="274658"/>
            <a:ext cx="6534150" cy="5851525"/>
          </a:xfrm>
        </p:spPr>
        <p:txBody>
          <a:bodyPr vert="eaVert"/>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 3"/>
          <p:cNvSpPr>
            <a:spLocks noGrp="1"/>
          </p:cNvSpPr>
          <p:nvPr>
            <p:ph type="dt" sz="half" idx="10"/>
          </p:nvPr>
        </p:nvSpPr>
        <p:spPr/>
        <p:txBody>
          <a:bodyPr/>
          <a:lstStyle>
            <a:lvl1pPr>
              <a:defRPr/>
            </a:lvl1pPr>
          </a:lstStyle>
          <a:p>
            <a:pPr>
              <a:defRPr/>
            </a:pPr>
            <a:fld id="{A834AF49-4F4C-43B2-A85D-3D6D4412C34C}" type="datetime1">
              <a:rPr lang="ja-JP" altLang="en-US" smtClean="0"/>
              <a:t>2025/8/7</a:t>
            </a:fld>
            <a:endParaRPr lang="ja-JP" altLang="en-US" dirty="0"/>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dirty="0"/>
          </a:p>
        </p:txBody>
      </p:sp>
      <p:sp>
        <p:nvSpPr>
          <p:cNvPr id="6" name="スライド番号プレースホルダ 5"/>
          <p:cNvSpPr>
            <a:spLocks noGrp="1"/>
          </p:cNvSpPr>
          <p:nvPr>
            <p:ph type="sldNum" sz="quarter" idx="12"/>
          </p:nvPr>
        </p:nvSpPr>
        <p:spPr/>
        <p:txBody>
          <a:bodyPr/>
          <a:lstStyle>
            <a:lvl1pPr>
              <a:defRPr/>
            </a:lvl1pPr>
          </a:lstStyle>
          <a:p>
            <a:pPr>
              <a:defRPr/>
            </a:pPr>
            <a:fld id="{B27589B7-043D-4C1E-A617-CCC74853A5CF}" type="slidenum">
              <a:rPr lang="ja-JP" altLang="en-US"/>
              <a:pPr>
                <a:defRPr/>
              </a:pPr>
              <a:t>‹#›</a:t>
            </a:fld>
            <a:endParaRPr lang="ja-JP" altLang="en-US" dirty="0"/>
          </a:p>
        </p:txBody>
      </p:sp>
    </p:spTree>
    <p:extLst>
      <p:ext uri="{BB962C8B-B14F-4D97-AF65-F5344CB8AC3E}">
        <p14:creationId xmlns:p14="http://schemas.microsoft.com/office/powerpoint/2010/main" val="366940475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日付プレースホルダ 3"/>
          <p:cNvSpPr>
            <a:spLocks noGrp="1"/>
          </p:cNvSpPr>
          <p:nvPr>
            <p:ph type="dt" sz="half" idx="10"/>
          </p:nvPr>
        </p:nvSpPr>
        <p:spPr/>
        <p:txBody>
          <a:bodyPr/>
          <a:lstStyle>
            <a:lvl1pPr>
              <a:defRPr/>
            </a:lvl1pPr>
          </a:lstStyle>
          <a:p>
            <a:pPr>
              <a:defRPr/>
            </a:pPr>
            <a:fld id="{3841C59F-622C-4E46-87E2-3919601FE0FA}" type="datetime1">
              <a:rPr lang="ja-JP" altLang="en-US" smtClean="0"/>
              <a:t>2025/8/7</a:t>
            </a:fld>
            <a:endParaRPr lang="ja-JP" altLang="en-US" dirty="0"/>
          </a:p>
        </p:txBody>
      </p:sp>
      <p:sp>
        <p:nvSpPr>
          <p:cNvPr id="4" name="フッター プレースホルダ 4"/>
          <p:cNvSpPr>
            <a:spLocks noGrp="1"/>
          </p:cNvSpPr>
          <p:nvPr>
            <p:ph type="ftr" sz="quarter" idx="11"/>
          </p:nvPr>
        </p:nvSpPr>
        <p:spPr/>
        <p:txBody>
          <a:bodyPr/>
          <a:lstStyle>
            <a:lvl1pPr>
              <a:defRPr/>
            </a:lvl1pPr>
          </a:lstStyle>
          <a:p>
            <a:pPr>
              <a:defRPr/>
            </a:pPr>
            <a:endParaRPr lang="ja-JP" altLang="en-US" dirty="0"/>
          </a:p>
        </p:txBody>
      </p:sp>
      <p:sp>
        <p:nvSpPr>
          <p:cNvPr id="5" name="スライド番号プレースホルダ 5"/>
          <p:cNvSpPr>
            <a:spLocks noGrp="1"/>
          </p:cNvSpPr>
          <p:nvPr>
            <p:ph type="sldNum" sz="quarter" idx="12"/>
          </p:nvPr>
        </p:nvSpPr>
        <p:spPr/>
        <p:txBody>
          <a:bodyPr/>
          <a:lstStyle>
            <a:lvl1pPr>
              <a:defRPr/>
            </a:lvl1pPr>
          </a:lstStyle>
          <a:p>
            <a:pPr>
              <a:defRPr/>
            </a:pPr>
            <a:fld id="{35AC486E-A831-48A4-97E4-780F54F8746D}" type="slidenum">
              <a:rPr lang="ja-JP" altLang="en-US"/>
              <a:pPr>
                <a:defRPr/>
              </a:pPr>
              <a:t>‹#›</a:t>
            </a:fld>
            <a:endParaRPr lang="ja-JP" altLang="en-US" dirty="0"/>
          </a:p>
        </p:txBody>
      </p:sp>
    </p:spTree>
    <p:extLst>
      <p:ext uri="{BB962C8B-B14F-4D97-AF65-F5344CB8AC3E}">
        <p14:creationId xmlns:p14="http://schemas.microsoft.com/office/powerpoint/2010/main" val="68002176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426"/>
            <a:ext cx="84201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82267430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75756282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a:t>マスタ タイトルの書式設定</a:t>
            </a:r>
          </a:p>
        </p:txBody>
      </p:sp>
      <p:sp>
        <p:nvSpPr>
          <p:cNvPr id="3" name="テキスト プレースホルダ 2"/>
          <p:cNvSpPr>
            <a:spLocks noGrp="1"/>
          </p:cNvSpPr>
          <p:nvPr>
            <p:ph type="body" idx="1"/>
          </p:nvPr>
        </p:nvSpPr>
        <p:spPr>
          <a:xfrm>
            <a:off x="495300" y="1535113"/>
            <a:ext cx="4376738" cy="639762"/>
          </a:xfrm>
        </p:spPr>
        <p:txBody>
          <a:bodyPr anchor="b"/>
          <a:lstStyle>
            <a:lvl1pPr marL="0" indent="0">
              <a:buNone/>
              <a:defRPr sz="2400" b="1"/>
            </a:lvl1pPr>
            <a:lvl2pPr marL="457147" indent="0">
              <a:buNone/>
              <a:defRPr sz="2000" b="1"/>
            </a:lvl2pPr>
            <a:lvl3pPr marL="914293" indent="0">
              <a:buNone/>
              <a:defRPr sz="1800" b="1"/>
            </a:lvl3pPr>
            <a:lvl4pPr marL="1371440" indent="0">
              <a:buNone/>
              <a:defRPr sz="1600" b="1"/>
            </a:lvl4pPr>
            <a:lvl5pPr marL="1828587" indent="0">
              <a:buNone/>
              <a:defRPr sz="1600" b="1"/>
            </a:lvl5pPr>
            <a:lvl6pPr marL="2285733" indent="0">
              <a:buNone/>
              <a:defRPr sz="1600" b="1"/>
            </a:lvl6pPr>
            <a:lvl7pPr marL="2742879" indent="0">
              <a:buNone/>
              <a:defRPr sz="1600" b="1"/>
            </a:lvl7pPr>
            <a:lvl8pPr marL="3200026" indent="0">
              <a:buNone/>
              <a:defRPr sz="1600" b="1"/>
            </a:lvl8pPr>
            <a:lvl9pPr marL="3657173" indent="0">
              <a:buNone/>
              <a:defRPr sz="1600" b="1"/>
            </a:lvl9pPr>
          </a:lstStyle>
          <a:p>
            <a:pPr lvl="0"/>
            <a:r>
              <a:rPr lang="ja-JP" altLang="en-US"/>
              <a:t>マスタ テキストの書式設定</a:t>
            </a:r>
          </a:p>
        </p:txBody>
      </p:sp>
      <p:sp>
        <p:nvSpPr>
          <p:cNvPr id="4" name="コンテンツ プレースホルダ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5032415" y="1535113"/>
            <a:ext cx="4378325" cy="639762"/>
          </a:xfrm>
        </p:spPr>
        <p:txBody>
          <a:bodyPr anchor="b"/>
          <a:lstStyle>
            <a:lvl1pPr marL="0" indent="0">
              <a:buNone/>
              <a:defRPr sz="2400" b="1"/>
            </a:lvl1pPr>
            <a:lvl2pPr marL="457147" indent="0">
              <a:buNone/>
              <a:defRPr sz="2000" b="1"/>
            </a:lvl2pPr>
            <a:lvl3pPr marL="914293" indent="0">
              <a:buNone/>
              <a:defRPr sz="1800" b="1"/>
            </a:lvl3pPr>
            <a:lvl4pPr marL="1371440" indent="0">
              <a:buNone/>
              <a:defRPr sz="1600" b="1"/>
            </a:lvl4pPr>
            <a:lvl5pPr marL="1828587" indent="0">
              <a:buNone/>
              <a:defRPr sz="1600" b="1"/>
            </a:lvl5pPr>
            <a:lvl6pPr marL="2285733" indent="0">
              <a:buNone/>
              <a:defRPr sz="1600" b="1"/>
            </a:lvl6pPr>
            <a:lvl7pPr marL="2742879" indent="0">
              <a:buNone/>
              <a:defRPr sz="1600" b="1"/>
            </a:lvl7pPr>
            <a:lvl8pPr marL="3200026" indent="0">
              <a:buNone/>
              <a:defRPr sz="1600" b="1"/>
            </a:lvl8pPr>
            <a:lvl9pPr marL="3657173" indent="0">
              <a:buNone/>
              <a:defRPr sz="1600" b="1"/>
            </a:lvl9pPr>
          </a:lstStyle>
          <a:p>
            <a:pPr lvl="0"/>
            <a:r>
              <a:rPr lang="ja-JP" altLang="en-US"/>
              <a:t>マスタ テキストの書式設定</a:t>
            </a:r>
          </a:p>
        </p:txBody>
      </p:sp>
      <p:sp>
        <p:nvSpPr>
          <p:cNvPr id="6" name="コンテンツ プレースホルダ 5"/>
          <p:cNvSpPr>
            <a:spLocks noGrp="1"/>
          </p:cNvSpPr>
          <p:nvPr>
            <p:ph sz="quarter" idx="4"/>
          </p:nvPr>
        </p:nvSpPr>
        <p:spPr>
          <a:xfrm>
            <a:off x="503241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日付プレースホルダ 3"/>
          <p:cNvSpPr>
            <a:spLocks noGrp="1"/>
          </p:cNvSpPr>
          <p:nvPr>
            <p:ph type="dt" sz="half" idx="10"/>
          </p:nvPr>
        </p:nvSpPr>
        <p:spPr/>
        <p:txBody>
          <a:bodyPr/>
          <a:lstStyle>
            <a:lvl1pPr>
              <a:defRPr/>
            </a:lvl1pPr>
          </a:lstStyle>
          <a:p>
            <a:pPr>
              <a:defRPr/>
            </a:pPr>
            <a:endParaRPr lang="ja-JP" altLang="en-US"/>
          </a:p>
        </p:txBody>
      </p:sp>
      <p:sp>
        <p:nvSpPr>
          <p:cNvPr id="8"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9" name="スライド番号プレースホルダ 5"/>
          <p:cNvSpPr>
            <a:spLocks noGrp="1"/>
          </p:cNvSpPr>
          <p:nvPr>
            <p:ph type="sldNum" sz="quarter" idx="12"/>
          </p:nvPr>
        </p:nvSpPr>
        <p:spPr/>
        <p:txBody>
          <a:bodyPr/>
          <a:lstStyle>
            <a:lvl1pPr>
              <a:defRPr/>
            </a:lvl1pPr>
          </a:lstStyle>
          <a:p>
            <a:pPr>
              <a:defRPr/>
            </a:pPr>
            <a:fld id="{360A0FCE-CE8E-4B8A-813E-710D11AC2A80}" type="slidenum">
              <a:rPr lang="ja-JP" altLang="en-US"/>
              <a:pPr>
                <a:defRPr/>
              </a:pPr>
              <a:t>‹#›</a:t>
            </a:fld>
            <a:endParaRPr lang="ja-JP" altLang="en-US"/>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6901"/>
            <a:ext cx="8420100" cy="1362075"/>
          </a:xfrm>
        </p:spPr>
        <p:txBody>
          <a:bodyPr anchor="t"/>
          <a:lstStyle>
            <a:lvl1pPr algn="l">
              <a:defRPr sz="4000"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82506"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31045026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95300" y="1600201"/>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5035550" y="1600201"/>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47637325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5032111"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5032111"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endParaRPr kumimoji="1" lang="ja-JP" altLang="en-US"/>
          </a:p>
        </p:txBody>
      </p:sp>
      <p:sp>
        <p:nvSpPr>
          <p:cNvPr id="8" name="フッター プレースホルダー 7"/>
          <p:cNvSpPr>
            <a:spLocks noGrp="1"/>
          </p:cNvSpPr>
          <p:nvPr>
            <p:ph type="ftr" sz="quarter" idx="11"/>
          </p:nvPr>
        </p:nvSpPr>
        <p:spPr/>
        <p:txBody>
          <a:bodyPr/>
          <a:lstStyle/>
          <a:p>
            <a:endParaRPr kumimoji="1" lang="ja-JP" altLang="en-US"/>
          </a:p>
        </p:txBody>
      </p:sp>
      <p:sp>
        <p:nvSpPr>
          <p:cNvPr id="9" name="スライド番号プレースホルダー 8"/>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22230854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endParaRPr kumimoji="1" lang="ja-JP" altLang="en-US"/>
          </a:p>
        </p:txBody>
      </p:sp>
      <p:sp>
        <p:nvSpPr>
          <p:cNvPr id="4" name="フッター プレースホルダー 3"/>
          <p:cNvSpPr>
            <a:spLocks noGrp="1"/>
          </p:cNvSpPr>
          <p:nvPr>
            <p:ph type="ftr" sz="quarter" idx="11"/>
          </p:nvPr>
        </p:nvSpPr>
        <p:spPr/>
        <p:txBody>
          <a:bodyPr/>
          <a:lstStyle/>
          <a:p>
            <a:endParaRPr kumimoji="1" lang="ja-JP" altLang="en-US"/>
          </a:p>
        </p:txBody>
      </p:sp>
      <p:sp>
        <p:nvSpPr>
          <p:cNvPr id="5" name="スライド番号プレースホルダー 4"/>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30773366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endParaRPr kumimoji="1" lang="ja-JP" altLang="en-US"/>
          </a:p>
        </p:txBody>
      </p:sp>
      <p:sp>
        <p:nvSpPr>
          <p:cNvPr id="3" name="フッター プレースホルダー 2"/>
          <p:cNvSpPr>
            <a:spLocks noGrp="1"/>
          </p:cNvSpPr>
          <p:nvPr>
            <p:ph type="ftr" sz="quarter" idx="11"/>
          </p:nvPr>
        </p:nvSpPr>
        <p:spPr/>
        <p:txBody>
          <a:bodyPr/>
          <a:lstStyle/>
          <a:p>
            <a:endParaRPr kumimoji="1" lang="ja-JP" altLang="en-US"/>
          </a:p>
        </p:txBody>
      </p:sp>
      <p:sp>
        <p:nvSpPr>
          <p:cNvPr id="4" name="スライド番号プレースホルダー 3"/>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069117854"/>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872971" y="273051"/>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95300" y="1435101"/>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210485431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kumimoji="1" lang="ja-JP" altLang="en-US"/>
              <a:t>マスター タイトルの書式設定</a:t>
            </a:r>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kumimoji="1" lang="ja-JP" altLang="en-US"/>
              <a:t>図を追加</a:t>
            </a:r>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endParaRPr kumimoji="1" lang="ja-JP" altLang="en-US"/>
          </a:p>
        </p:txBody>
      </p:sp>
      <p:sp>
        <p:nvSpPr>
          <p:cNvPr id="6" name="フッター プレースホルダー 5"/>
          <p:cNvSpPr>
            <a:spLocks noGrp="1"/>
          </p:cNvSpPr>
          <p:nvPr>
            <p:ph type="ftr" sz="quarter" idx="11"/>
          </p:nvPr>
        </p:nvSpPr>
        <p:spPr/>
        <p:txBody>
          <a:bodyPr/>
          <a:lstStyle/>
          <a:p>
            <a:endParaRPr kumimoji="1" lang="ja-JP" altLang="en-US"/>
          </a:p>
        </p:txBody>
      </p:sp>
      <p:sp>
        <p:nvSpPr>
          <p:cNvPr id="7" name="スライド番号プレースホルダー 6"/>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3270009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305660927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39"/>
            <a:ext cx="222885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95300" y="274639"/>
            <a:ext cx="652145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endParaRPr kumimoji="1" lang="ja-JP" altLang="en-US"/>
          </a:p>
        </p:txBody>
      </p:sp>
      <p:sp>
        <p:nvSpPr>
          <p:cNvPr id="5" name="フッター プレースホルダー 4"/>
          <p:cNvSpPr>
            <a:spLocks noGrp="1"/>
          </p:cNvSpPr>
          <p:nvPr>
            <p:ph type="ftr" sz="quarter" idx="11"/>
          </p:nvPr>
        </p:nvSpPr>
        <p:spPr/>
        <p:txBody>
          <a:bodyPr/>
          <a:lstStyle/>
          <a:p>
            <a:endParaRPr kumimoji="1" lang="ja-JP" altLang="en-US"/>
          </a:p>
        </p:txBody>
      </p:sp>
      <p:sp>
        <p:nvSpPr>
          <p:cNvPr id="6" name="スライド番号プレースホルダー 5"/>
          <p:cNvSpPr>
            <a:spLocks noGrp="1"/>
          </p:cNvSpPr>
          <p:nvPr>
            <p:ph type="sldNum" sz="quarter" idx="12"/>
          </p:nvPr>
        </p:nvSpPr>
        <p:spPr/>
        <p:txBody>
          <a:body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66057730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2" y="2130684"/>
            <a:ext cx="84201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5902" y="3886200"/>
            <a:ext cx="6934200" cy="1752600"/>
          </a:xfrm>
        </p:spPr>
        <p:txBody>
          <a:bodyPr/>
          <a:lstStyle>
            <a:lvl1pPr marL="0" indent="0" algn="ctr">
              <a:buNone/>
              <a:defRPr>
                <a:solidFill>
                  <a:schemeClr val="tx1">
                    <a:tint val="75000"/>
                  </a:schemeClr>
                </a:solidFill>
              </a:defRPr>
            </a:lvl1pPr>
            <a:lvl2pPr marL="457109" indent="0" algn="ctr">
              <a:buNone/>
              <a:defRPr>
                <a:solidFill>
                  <a:schemeClr val="tx1">
                    <a:tint val="75000"/>
                  </a:schemeClr>
                </a:solidFill>
              </a:defRPr>
            </a:lvl2pPr>
            <a:lvl3pPr marL="914217" indent="0" algn="ctr">
              <a:buNone/>
              <a:defRPr>
                <a:solidFill>
                  <a:schemeClr val="tx1">
                    <a:tint val="75000"/>
                  </a:schemeClr>
                </a:solidFill>
              </a:defRPr>
            </a:lvl3pPr>
            <a:lvl4pPr marL="1371326" indent="0" algn="ctr">
              <a:buNone/>
              <a:defRPr>
                <a:solidFill>
                  <a:schemeClr val="tx1">
                    <a:tint val="75000"/>
                  </a:schemeClr>
                </a:solidFill>
              </a:defRPr>
            </a:lvl4pPr>
            <a:lvl5pPr marL="1828434" indent="0" algn="ctr">
              <a:buNone/>
              <a:defRPr>
                <a:solidFill>
                  <a:schemeClr val="tx1">
                    <a:tint val="75000"/>
                  </a:schemeClr>
                </a:solidFill>
              </a:defRPr>
            </a:lvl5pPr>
            <a:lvl6pPr marL="2285543" indent="0" algn="ctr">
              <a:buNone/>
              <a:defRPr>
                <a:solidFill>
                  <a:schemeClr val="tx1">
                    <a:tint val="75000"/>
                  </a:schemeClr>
                </a:solidFill>
              </a:defRPr>
            </a:lvl6pPr>
            <a:lvl7pPr marL="2742651" indent="0" algn="ctr">
              <a:buNone/>
              <a:defRPr>
                <a:solidFill>
                  <a:schemeClr val="tx1">
                    <a:tint val="75000"/>
                  </a:schemeClr>
                </a:solidFill>
              </a:defRPr>
            </a:lvl7pPr>
            <a:lvl8pPr marL="3199760" indent="0" algn="ctr">
              <a:buNone/>
              <a:defRPr>
                <a:solidFill>
                  <a:schemeClr val="tx1">
                    <a:tint val="75000"/>
                  </a:schemeClr>
                </a:solidFill>
              </a:defRPr>
            </a:lvl8pPr>
            <a:lvl9pPr marL="3656868"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34FE3A98-6787-4AB0-9F8D-2250DC8E0D75}"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408624667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 タイトルの書式設定</a:t>
            </a:r>
          </a:p>
        </p:txBody>
      </p:sp>
      <p:sp>
        <p:nvSpPr>
          <p:cNvPr id="3" name="日付プレースホルダ 3"/>
          <p:cNvSpPr>
            <a:spLocks noGrp="1"/>
          </p:cNvSpPr>
          <p:nvPr>
            <p:ph type="dt" sz="half" idx="10"/>
          </p:nvPr>
        </p:nvSpPr>
        <p:spPr/>
        <p:txBody>
          <a:bodyPr/>
          <a:lstStyle>
            <a:lvl1pPr>
              <a:defRPr/>
            </a:lvl1pPr>
          </a:lstStyle>
          <a:p>
            <a:pPr>
              <a:defRPr/>
            </a:pPr>
            <a:endParaRPr lang="ja-JP" altLang="en-US"/>
          </a:p>
        </p:txBody>
      </p:sp>
      <p:sp>
        <p:nvSpPr>
          <p:cNvPr id="4"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5" name="スライド番号プレースホルダ 5"/>
          <p:cNvSpPr>
            <a:spLocks noGrp="1"/>
          </p:cNvSpPr>
          <p:nvPr>
            <p:ph type="sldNum" sz="quarter" idx="12"/>
          </p:nvPr>
        </p:nvSpPr>
        <p:spPr/>
        <p:txBody>
          <a:bodyPr/>
          <a:lstStyle>
            <a:lvl1pPr>
              <a:defRPr/>
            </a:lvl1pPr>
          </a:lstStyle>
          <a:p>
            <a:pPr>
              <a:defRPr/>
            </a:pPr>
            <a:fld id="{375974E3-2667-4447-9052-DEBFAE8E76E5}" type="slidenum">
              <a:rPr lang="ja-JP" altLang="en-US"/>
              <a:pPr>
                <a:defRPr/>
              </a:pPr>
              <a:t>‹#›</a:t>
            </a:fld>
            <a:endParaRPr lang="ja-JP" altLang="en-US"/>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202D53C5-2FF1-450D-87E7-F3BD39A370E1}"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21539761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8" y="4407159"/>
            <a:ext cx="8420100" cy="1362075"/>
          </a:xfrm>
        </p:spPr>
        <p:txBody>
          <a:bodyPr anchor="t"/>
          <a:lstStyle>
            <a:lvl1pPr algn="l">
              <a:defRPr sz="3999"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82508" y="2906713"/>
            <a:ext cx="8420100" cy="1500187"/>
          </a:xfrm>
        </p:spPr>
        <p:txBody>
          <a:bodyPr anchor="b"/>
          <a:lstStyle>
            <a:lvl1pPr marL="0" indent="0">
              <a:buNone/>
              <a:defRPr sz="2000">
                <a:solidFill>
                  <a:schemeClr val="tx1">
                    <a:tint val="75000"/>
                  </a:schemeClr>
                </a:solidFill>
              </a:defRPr>
            </a:lvl1pPr>
            <a:lvl2pPr marL="457109" indent="0">
              <a:buNone/>
              <a:defRPr sz="1800">
                <a:solidFill>
                  <a:schemeClr val="tx1">
                    <a:tint val="75000"/>
                  </a:schemeClr>
                </a:solidFill>
              </a:defRPr>
            </a:lvl2pPr>
            <a:lvl3pPr marL="914217" indent="0">
              <a:buNone/>
              <a:defRPr sz="1600">
                <a:solidFill>
                  <a:schemeClr val="tx1">
                    <a:tint val="75000"/>
                  </a:schemeClr>
                </a:solidFill>
              </a:defRPr>
            </a:lvl3pPr>
            <a:lvl4pPr marL="1371326" indent="0">
              <a:buNone/>
              <a:defRPr sz="1400">
                <a:solidFill>
                  <a:schemeClr val="tx1">
                    <a:tint val="75000"/>
                  </a:schemeClr>
                </a:solidFill>
              </a:defRPr>
            </a:lvl4pPr>
            <a:lvl5pPr marL="1828434" indent="0">
              <a:buNone/>
              <a:defRPr sz="1400">
                <a:solidFill>
                  <a:schemeClr val="tx1">
                    <a:tint val="75000"/>
                  </a:schemeClr>
                </a:solidFill>
              </a:defRPr>
            </a:lvl5pPr>
            <a:lvl6pPr marL="2285543" indent="0">
              <a:buNone/>
              <a:defRPr sz="1400">
                <a:solidFill>
                  <a:schemeClr val="tx1">
                    <a:tint val="75000"/>
                  </a:schemeClr>
                </a:solidFill>
              </a:defRPr>
            </a:lvl6pPr>
            <a:lvl7pPr marL="2742651" indent="0">
              <a:buNone/>
              <a:defRPr sz="1400">
                <a:solidFill>
                  <a:schemeClr val="tx1">
                    <a:tint val="75000"/>
                  </a:schemeClr>
                </a:solidFill>
              </a:defRPr>
            </a:lvl7pPr>
            <a:lvl8pPr marL="3199760" indent="0">
              <a:buNone/>
              <a:defRPr sz="1400">
                <a:solidFill>
                  <a:schemeClr val="tx1">
                    <a:tint val="75000"/>
                  </a:schemeClr>
                </a:solidFill>
              </a:defRPr>
            </a:lvl8pPr>
            <a:lvl9pPr marL="3656868" indent="0">
              <a:buNone/>
              <a:defRPr sz="14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11C3CB51-BF94-4C78-8D89-3269032D7CFF}"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71028168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95303" y="1600206"/>
            <a:ext cx="4375150" cy="4525963"/>
          </a:xfrm>
        </p:spPr>
        <p:txBody>
          <a:bodyPr/>
          <a:lstStyle>
            <a:lvl1pPr>
              <a:defRPr sz="2799"/>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5035550" y="1600206"/>
            <a:ext cx="4375150" cy="4525963"/>
          </a:xfrm>
        </p:spPr>
        <p:txBody>
          <a:bodyPr/>
          <a:lstStyle>
            <a:lvl1pPr>
              <a:defRPr sz="2799"/>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01D3F1F2-F08F-4C24-981F-8A59D996F3A7}"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23762541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3" y="1535113"/>
            <a:ext cx="4376870" cy="639762"/>
          </a:xfrm>
        </p:spPr>
        <p:txBody>
          <a:bodyPr anchor="b"/>
          <a:lstStyle>
            <a:lvl1pPr marL="0" indent="0">
              <a:buNone/>
              <a:defRPr sz="2400" b="1"/>
            </a:lvl1pPr>
            <a:lvl2pPr marL="457109" indent="0">
              <a:buNone/>
              <a:defRPr sz="2000" b="1"/>
            </a:lvl2pPr>
            <a:lvl3pPr marL="914217" indent="0">
              <a:buNone/>
              <a:defRPr sz="1800" b="1"/>
            </a:lvl3pPr>
            <a:lvl4pPr marL="1371326" indent="0">
              <a:buNone/>
              <a:defRPr sz="1600" b="1"/>
            </a:lvl4pPr>
            <a:lvl5pPr marL="1828434" indent="0">
              <a:buNone/>
              <a:defRPr sz="1600" b="1"/>
            </a:lvl5pPr>
            <a:lvl6pPr marL="2285543" indent="0">
              <a:buNone/>
              <a:defRPr sz="1600" b="1"/>
            </a:lvl6pPr>
            <a:lvl7pPr marL="2742651" indent="0">
              <a:buNone/>
              <a:defRPr sz="1600" b="1"/>
            </a:lvl7pPr>
            <a:lvl8pPr marL="3199760" indent="0">
              <a:buNone/>
              <a:defRPr sz="1600" b="1"/>
            </a:lvl8pPr>
            <a:lvl9pPr marL="3656868" indent="0">
              <a:buNone/>
              <a:defRPr sz="16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95303"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5032116" y="1535113"/>
            <a:ext cx="4378590" cy="639762"/>
          </a:xfrm>
        </p:spPr>
        <p:txBody>
          <a:bodyPr anchor="b"/>
          <a:lstStyle>
            <a:lvl1pPr marL="0" indent="0">
              <a:buNone/>
              <a:defRPr sz="2400" b="1"/>
            </a:lvl1pPr>
            <a:lvl2pPr marL="457109" indent="0">
              <a:buNone/>
              <a:defRPr sz="2000" b="1"/>
            </a:lvl2pPr>
            <a:lvl3pPr marL="914217" indent="0">
              <a:buNone/>
              <a:defRPr sz="1800" b="1"/>
            </a:lvl3pPr>
            <a:lvl4pPr marL="1371326" indent="0">
              <a:buNone/>
              <a:defRPr sz="1600" b="1"/>
            </a:lvl4pPr>
            <a:lvl5pPr marL="1828434" indent="0">
              <a:buNone/>
              <a:defRPr sz="1600" b="1"/>
            </a:lvl5pPr>
            <a:lvl6pPr marL="2285543" indent="0">
              <a:buNone/>
              <a:defRPr sz="1600" b="1"/>
            </a:lvl6pPr>
            <a:lvl7pPr marL="2742651" indent="0">
              <a:buNone/>
              <a:defRPr sz="1600" b="1"/>
            </a:lvl7pPr>
            <a:lvl8pPr marL="3199760" indent="0">
              <a:buNone/>
              <a:defRPr sz="1600" b="1"/>
            </a:lvl8pPr>
            <a:lvl9pPr marL="3656868" indent="0">
              <a:buNone/>
              <a:defRPr sz="16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5032116"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F48A9AD0-82E0-4B8D-9361-0ADBDEE67EFB}"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8" name="フッター プレースホルダー 7"/>
          <p:cNvSpPr>
            <a:spLocks noGrp="1"/>
          </p:cNvSpPr>
          <p:nvPr>
            <p:ph type="ftr" sz="quarter" idx="11"/>
          </p:nvPr>
        </p:nvSpPr>
        <p:spPr/>
        <p:txBody>
          <a:bodyPr/>
          <a:lstStyle/>
          <a:p>
            <a:endParaRPr lang="ja-JP" altLang="en-US">
              <a:solidFill>
                <a:prstClr val="black">
                  <a:tint val="75000"/>
                </a:prstClr>
              </a:solidFill>
            </a:endParaRPr>
          </a:p>
        </p:txBody>
      </p:sp>
      <p:sp>
        <p:nvSpPr>
          <p:cNvPr id="9" name="スライド番号プレースホルダー 8"/>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84685273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553CCB23-E574-4178-BCD5-5809BE2A2B40}"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4" name="フッター プレースホルダー 3"/>
          <p:cNvSpPr>
            <a:spLocks noGrp="1"/>
          </p:cNvSpPr>
          <p:nvPr>
            <p:ph type="ftr" sz="quarter" idx="11"/>
          </p:nvPr>
        </p:nvSpPr>
        <p:spPr/>
        <p:txBody>
          <a:bodyPr/>
          <a:lstStyle/>
          <a:p>
            <a:endParaRPr lang="ja-JP" altLang="en-US">
              <a:solidFill>
                <a:prstClr val="black">
                  <a:tint val="75000"/>
                </a:prstClr>
              </a:solidFill>
            </a:endParaRPr>
          </a:p>
        </p:txBody>
      </p:sp>
      <p:sp>
        <p:nvSpPr>
          <p:cNvPr id="5" name="スライド番号プレースホルダー 4"/>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99849663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F2E13E73-7247-4742-8892-CCB3E9FFBA8B}"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3" name="フッター プレースホルダー 2"/>
          <p:cNvSpPr>
            <a:spLocks noGrp="1"/>
          </p:cNvSpPr>
          <p:nvPr>
            <p:ph type="ftr" sz="quarter" idx="11"/>
          </p:nvPr>
        </p:nvSpPr>
        <p:spPr/>
        <p:txBody>
          <a:bodyPr/>
          <a:lstStyle/>
          <a:p>
            <a:endParaRPr lang="ja-JP" altLang="en-US">
              <a:solidFill>
                <a:prstClr val="black">
                  <a:tint val="75000"/>
                </a:prstClr>
              </a:solidFill>
            </a:endParaRPr>
          </a:p>
        </p:txBody>
      </p:sp>
      <p:sp>
        <p:nvSpPr>
          <p:cNvPr id="4" name="スライド番号プレースホルダー 3"/>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77048562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872973" y="273055"/>
            <a:ext cx="5537729" cy="5853113"/>
          </a:xfrm>
        </p:spPr>
        <p:txBody>
          <a:bodyPr/>
          <a:lstStyle>
            <a:lvl1pPr>
              <a:defRPr sz="3199"/>
            </a:lvl1pPr>
            <a:lvl2pPr>
              <a:defRPr sz="2799"/>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95300" y="1435103"/>
            <a:ext cx="3259006" cy="4691063"/>
          </a:xfrm>
        </p:spPr>
        <p:txBody>
          <a:bodyPr/>
          <a:lstStyle>
            <a:lvl1pPr marL="0" indent="0">
              <a:buNone/>
              <a:defRPr sz="1400"/>
            </a:lvl1pPr>
            <a:lvl2pPr marL="457109" indent="0">
              <a:buNone/>
              <a:defRPr sz="1200"/>
            </a:lvl2pPr>
            <a:lvl3pPr marL="914217" indent="0">
              <a:buNone/>
              <a:defRPr sz="1000"/>
            </a:lvl3pPr>
            <a:lvl4pPr marL="1371326" indent="0">
              <a:buNone/>
              <a:defRPr sz="900"/>
            </a:lvl4pPr>
            <a:lvl5pPr marL="1828434" indent="0">
              <a:buNone/>
              <a:defRPr sz="900"/>
            </a:lvl5pPr>
            <a:lvl6pPr marL="2285543" indent="0">
              <a:buNone/>
              <a:defRPr sz="900"/>
            </a:lvl6pPr>
            <a:lvl7pPr marL="2742651" indent="0">
              <a:buNone/>
              <a:defRPr sz="900"/>
            </a:lvl7pPr>
            <a:lvl8pPr marL="3199760" indent="0">
              <a:buNone/>
              <a:defRPr sz="900"/>
            </a:lvl8pPr>
            <a:lvl9pPr marL="3656868"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BA091BD9-F6B0-4F49-8FB5-A3E59A5E82F4}"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65256828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kumimoji="1" lang="ja-JP" altLang="en-US"/>
              <a:t>マスター タイトルの書式設定</a:t>
            </a:r>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199"/>
            </a:lvl1pPr>
            <a:lvl2pPr marL="457109" indent="0">
              <a:buNone/>
              <a:defRPr sz="2799"/>
            </a:lvl2pPr>
            <a:lvl3pPr marL="914217" indent="0">
              <a:buNone/>
              <a:defRPr sz="2400"/>
            </a:lvl3pPr>
            <a:lvl4pPr marL="1371326" indent="0">
              <a:buNone/>
              <a:defRPr sz="2000"/>
            </a:lvl4pPr>
            <a:lvl5pPr marL="1828434" indent="0">
              <a:buNone/>
              <a:defRPr sz="2000"/>
            </a:lvl5pPr>
            <a:lvl6pPr marL="2285543" indent="0">
              <a:buNone/>
              <a:defRPr sz="2000"/>
            </a:lvl6pPr>
            <a:lvl7pPr marL="2742651" indent="0">
              <a:buNone/>
              <a:defRPr sz="2000"/>
            </a:lvl7pPr>
            <a:lvl8pPr marL="3199760" indent="0">
              <a:buNone/>
              <a:defRPr sz="2000"/>
            </a:lvl8pPr>
            <a:lvl9pPr marL="3656868" indent="0">
              <a:buNone/>
              <a:defRPr sz="2000"/>
            </a:lvl9pPr>
          </a:lstStyle>
          <a:p>
            <a:endParaRPr kumimoji="1" lang="ja-JP" altLang="en-US"/>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109" indent="0">
              <a:buNone/>
              <a:defRPr sz="1200"/>
            </a:lvl2pPr>
            <a:lvl3pPr marL="914217" indent="0">
              <a:buNone/>
              <a:defRPr sz="1000"/>
            </a:lvl3pPr>
            <a:lvl4pPr marL="1371326" indent="0">
              <a:buNone/>
              <a:defRPr sz="900"/>
            </a:lvl4pPr>
            <a:lvl5pPr marL="1828434" indent="0">
              <a:buNone/>
              <a:defRPr sz="900"/>
            </a:lvl5pPr>
            <a:lvl6pPr marL="2285543" indent="0">
              <a:buNone/>
              <a:defRPr sz="900"/>
            </a:lvl6pPr>
            <a:lvl7pPr marL="2742651" indent="0">
              <a:buNone/>
              <a:defRPr sz="900"/>
            </a:lvl7pPr>
            <a:lvl8pPr marL="3199760" indent="0">
              <a:buNone/>
              <a:defRPr sz="900"/>
            </a:lvl8pPr>
            <a:lvl9pPr marL="3656868"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9EFCDFFC-61B4-4B95-9A6D-9AFFA2E42349}"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9759712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031F998D-5B52-4921-AB37-410EBC6DE3E5}"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51304197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45"/>
            <a:ext cx="222885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95303" y="274645"/>
            <a:ext cx="652145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8A65B52E-C7E3-4B00-AF87-B8416130BB4D}"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42077243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3"/>
          <p:cNvSpPr>
            <a:spLocks noGrp="1"/>
          </p:cNvSpPr>
          <p:nvPr>
            <p:ph type="dt" sz="half" idx="10"/>
          </p:nvPr>
        </p:nvSpPr>
        <p:spPr/>
        <p:txBody>
          <a:bodyPr/>
          <a:lstStyle>
            <a:lvl1pPr>
              <a:defRPr/>
            </a:lvl1pPr>
          </a:lstStyle>
          <a:p>
            <a:pPr>
              <a:defRPr/>
            </a:pPr>
            <a:endParaRPr lang="ja-JP" altLang="en-US"/>
          </a:p>
        </p:txBody>
      </p:sp>
      <p:sp>
        <p:nvSpPr>
          <p:cNvPr id="3"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4" name="スライド番号プレースホルダ 5"/>
          <p:cNvSpPr>
            <a:spLocks noGrp="1"/>
          </p:cNvSpPr>
          <p:nvPr>
            <p:ph type="sldNum" sz="quarter" idx="12"/>
          </p:nvPr>
        </p:nvSpPr>
        <p:spPr/>
        <p:txBody>
          <a:bodyPr/>
          <a:lstStyle>
            <a:lvl1pPr>
              <a:defRPr/>
            </a:lvl1pPr>
          </a:lstStyle>
          <a:p>
            <a:pPr>
              <a:defRPr/>
            </a:pPr>
            <a:fld id="{5F007264-B7DA-4835-8084-5D84A0947675}" type="slidenum">
              <a:rPr lang="ja-JP" altLang="en-US"/>
              <a:pPr>
                <a:defRPr/>
              </a:pPr>
              <a:t>‹#›</a:t>
            </a:fld>
            <a:endParaRPr lang="ja-JP" altLang="en-US"/>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86" y="2131644"/>
            <a:ext cx="84201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5936" y="3886200"/>
            <a:ext cx="6934200" cy="1752600"/>
          </a:xfrm>
        </p:spPr>
        <p:txBody>
          <a:bodyPr/>
          <a:lstStyle>
            <a:lvl1pPr marL="0" indent="0" algn="ctr">
              <a:buNone/>
              <a:defRPr>
                <a:solidFill>
                  <a:schemeClr val="tx1">
                    <a:tint val="75000"/>
                  </a:schemeClr>
                </a:solidFill>
              </a:defRPr>
            </a:lvl1pPr>
            <a:lvl2pPr marL="457109" indent="0" algn="ctr">
              <a:buNone/>
              <a:defRPr>
                <a:solidFill>
                  <a:schemeClr val="tx1">
                    <a:tint val="75000"/>
                  </a:schemeClr>
                </a:solidFill>
              </a:defRPr>
            </a:lvl2pPr>
            <a:lvl3pPr marL="914217" indent="0" algn="ctr">
              <a:buNone/>
              <a:defRPr>
                <a:solidFill>
                  <a:schemeClr val="tx1">
                    <a:tint val="75000"/>
                  </a:schemeClr>
                </a:solidFill>
              </a:defRPr>
            </a:lvl3pPr>
            <a:lvl4pPr marL="1371326" indent="0" algn="ctr">
              <a:buNone/>
              <a:defRPr>
                <a:solidFill>
                  <a:schemeClr val="tx1">
                    <a:tint val="75000"/>
                  </a:schemeClr>
                </a:solidFill>
              </a:defRPr>
            </a:lvl4pPr>
            <a:lvl5pPr marL="1828434" indent="0" algn="ctr">
              <a:buNone/>
              <a:defRPr>
                <a:solidFill>
                  <a:schemeClr val="tx1">
                    <a:tint val="75000"/>
                  </a:schemeClr>
                </a:solidFill>
              </a:defRPr>
            </a:lvl5pPr>
            <a:lvl6pPr marL="2285543" indent="0" algn="ctr">
              <a:buNone/>
              <a:defRPr>
                <a:solidFill>
                  <a:schemeClr val="tx1">
                    <a:tint val="75000"/>
                  </a:schemeClr>
                </a:solidFill>
              </a:defRPr>
            </a:lvl6pPr>
            <a:lvl7pPr marL="2742651" indent="0" algn="ctr">
              <a:buNone/>
              <a:defRPr>
                <a:solidFill>
                  <a:schemeClr val="tx1">
                    <a:tint val="75000"/>
                  </a:schemeClr>
                </a:solidFill>
              </a:defRPr>
            </a:lvl7pPr>
            <a:lvl8pPr marL="3199760" indent="0" algn="ctr">
              <a:buNone/>
              <a:defRPr>
                <a:solidFill>
                  <a:schemeClr val="tx1">
                    <a:tint val="75000"/>
                  </a:schemeClr>
                </a:solidFill>
              </a:defRPr>
            </a:lvl8pPr>
            <a:lvl9pPr marL="3656868"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EC73ACB2-6984-4DD5-AA38-EAFD199D6A20}"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lvl1pPr>
              <a:defRPr sz="2000">
                <a:solidFill>
                  <a:schemeClr val="tx1"/>
                </a:solidFill>
                <a:latin typeface="+mj-ea"/>
                <a:ea typeface="+mj-ea"/>
              </a:defRPr>
            </a:lvl1pPr>
          </a:lstStyle>
          <a:p>
            <a:fld id="{80A3C179-B7CB-4667-8111-DD9C34DB2DB2}"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56490351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7E8B0AFC-8E75-4A7D-BD00-DB66C2D4052E}"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lvl1pPr>
              <a:defRPr sz="2000">
                <a:solidFill>
                  <a:schemeClr val="tx1"/>
                </a:solidFill>
                <a:latin typeface="+mj-ea"/>
                <a:ea typeface="+mj-ea"/>
              </a:defRPr>
            </a:lvl1pPr>
          </a:lstStyle>
          <a:p>
            <a:fld id="{80A3C179-B7CB-4667-8111-DD9C34DB2DB2}"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95329583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43" y="4408119"/>
            <a:ext cx="8420100" cy="1362075"/>
          </a:xfrm>
        </p:spPr>
        <p:txBody>
          <a:bodyPr anchor="t"/>
          <a:lstStyle>
            <a:lvl1pPr algn="l">
              <a:defRPr sz="3999"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82543" y="2906713"/>
            <a:ext cx="8420100" cy="1500187"/>
          </a:xfrm>
        </p:spPr>
        <p:txBody>
          <a:bodyPr anchor="b"/>
          <a:lstStyle>
            <a:lvl1pPr marL="0" indent="0">
              <a:buNone/>
              <a:defRPr sz="2000">
                <a:solidFill>
                  <a:schemeClr val="tx1">
                    <a:tint val="75000"/>
                  </a:schemeClr>
                </a:solidFill>
              </a:defRPr>
            </a:lvl1pPr>
            <a:lvl2pPr marL="457109" indent="0">
              <a:buNone/>
              <a:defRPr sz="1800">
                <a:solidFill>
                  <a:schemeClr val="tx1">
                    <a:tint val="75000"/>
                  </a:schemeClr>
                </a:solidFill>
              </a:defRPr>
            </a:lvl2pPr>
            <a:lvl3pPr marL="914217" indent="0">
              <a:buNone/>
              <a:defRPr sz="1600">
                <a:solidFill>
                  <a:schemeClr val="tx1">
                    <a:tint val="75000"/>
                  </a:schemeClr>
                </a:solidFill>
              </a:defRPr>
            </a:lvl3pPr>
            <a:lvl4pPr marL="1371326" indent="0">
              <a:buNone/>
              <a:defRPr sz="1400">
                <a:solidFill>
                  <a:schemeClr val="tx1">
                    <a:tint val="75000"/>
                  </a:schemeClr>
                </a:solidFill>
              </a:defRPr>
            </a:lvl4pPr>
            <a:lvl5pPr marL="1828434" indent="0">
              <a:buNone/>
              <a:defRPr sz="1400">
                <a:solidFill>
                  <a:schemeClr val="tx1">
                    <a:tint val="75000"/>
                  </a:schemeClr>
                </a:solidFill>
              </a:defRPr>
            </a:lvl5pPr>
            <a:lvl6pPr marL="2285543" indent="0">
              <a:buNone/>
              <a:defRPr sz="1400">
                <a:solidFill>
                  <a:schemeClr val="tx1">
                    <a:tint val="75000"/>
                  </a:schemeClr>
                </a:solidFill>
              </a:defRPr>
            </a:lvl6pPr>
            <a:lvl7pPr marL="2742651" indent="0">
              <a:buNone/>
              <a:defRPr sz="1400">
                <a:solidFill>
                  <a:schemeClr val="tx1">
                    <a:tint val="75000"/>
                  </a:schemeClr>
                </a:solidFill>
              </a:defRPr>
            </a:lvl7pPr>
            <a:lvl8pPr marL="3199760" indent="0">
              <a:buNone/>
              <a:defRPr sz="1400">
                <a:solidFill>
                  <a:schemeClr val="tx1">
                    <a:tint val="75000"/>
                  </a:schemeClr>
                </a:solidFill>
              </a:defRPr>
            </a:lvl8pPr>
            <a:lvl9pPr marL="3656868" indent="0">
              <a:buNone/>
              <a:defRPr sz="14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65BB6D40-5424-4940-8587-652560150E1C}"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70158624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95340" y="1600206"/>
            <a:ext cx="4375150" cy="4525963"/>
          </a:xfrm>
        </p:spPr>
        <p:txBody>
          <a:bodyPr/>
          <a:lstStyle>
            <a:lvl1pPr>
              <a:defRPr sz="2799"/>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5035550" y="1600206"/>
            <a:ext cx="4375150" cy="4525963"/>
          </a:xfrm>
        </p:spPr>
        <p:txBody>
          <a:bodyPr/>
          <a:lstStyle>
            <a:lvl1pPr>
              <a:defRPr sz="2799"/>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592ADF0C-DEFE-4810-9C7D-50DCCBD8DCF8}"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59925864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95339" y="1535113"/>
            <a:ext cx="4376870" cy="639762"/>
          </a:xfrm>
        </p:spPr>
        <p:txBody>
          <a:bodyPr anchor="b"/>
          <a:lstStyle>
            <a:lvl1pPr marL="0" indent="0">
              <a:buNone/>
              <a:defRPr sz="2400" b="1"/>
            </a:lvl1pPr>
            <a:lvl2pPr marL="457109" indent="0">
              <a:buNone/>
              <a:defRPr sz="2000" b="1"/>
            </a:lvl2pPr>
            <a:lvl3pPr marL="914217" indent="0">
              <a:buNone/>
              <a:defRPr sz="1800" b="1"/>
            </a:lvl3pPr>
            <a:lvl4pPr marL="1371326" indent="0">
              <a:buNone/>
              <a:defRPr sz="1600" b="1"/>
            </a:lvl4pPr>
            <a:lvl5pPr marL="1828434" indent="0">
              <a:buNone/>
              <a:defRPr sz="1600" b="1"/>
            </a:lvl5pPr>
            <a:lvl6pPr marL="2285543" indent="0">
              <a:buNone/>
              <a:defRPr sz="1600" b="1"/>
            </a:lvl6pPr>
            <a:lvl7pPr marL="2742651" indent="0">
              <a:buNone/>
              <a:defRPr sz="1600" b="1"/>
            </a:lvl7pPr>
            <a:lvl8pPr marL="3199760" indent="0">
              <a:buNone/>
              <a:defRPr sz="1600" b="1"/>
            </a:lvl8pPr>
            <a:lvl9pPr marL="3656868" indent="0">
              <a:buNone/>
              <a:defRPr sz="16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95339"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5032155" y="1535113"/>
            <a:ext cx="4378590" cy="639762"/>
          </a:xfrm>
        </p:spPr>
        <p:txBody>
          <a:bodyPr anchor="b"/>
          <a:lstStyle>
            <a:lvl1pPr marL="0" indent="0">
              <a:buNone/>
              <a:defRPr sz="2400" b="1"/>
            </a:lvl1pPr>
            <a:lvl2pPr marL="457109" indent="0">
              <a:buNone/>
              <a:defRPr sz="2000" b="1"/>
            </a:lvl2pPr>
            <a:lvl3pPr marL="914217" indent="0">
              <a:buNone/>
              <a:defRPr sz="1800" b="1"/>
            </a:lvl3pPr>
            <a:lvl4pPr marL="1371326" indent="0">
              <a:buNone/>
              <a:defRPr sz="1600" b="1"/>
            </a:lvl4pPr>
            <a:lvl5pPr marL="1828434" indent="0">
              <a:buNone/>
              <a:defRPr sz="1600" b="1"/>
            </a:lvl5pPr>
            <a:lvl6pPr marL="2285543" indent="0">
              <a:buNone/>
              <a:defRPr sz="1600" b="1"/>
            </a:lvl6pPr>
            <a:lvl7pPr marL="2742651" indent="0">
              <a:buNone/>
              <a:defRPr sz="1600" b="1"/>
            </a:lvl7pPr>
            <a:lvl8pPr marL="3199760" indent="0">
              <a:buNone/>
              <a:defRPr sz="1600" b="1"/>
            </a:lvl8pPr>
            <a:lvl9pPr marL="3656868" indent="0">
              <a:buNone/>
              <a:defRPr sz="16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5032155"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1CE977BE-F47F-4E2D-8E5A-4249CE3AB0F6}"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8" name="フッター プレースホルダー 7"/>
          <p:cNvSpPr>
            <a:spLocks noGrp="1"/>
          </p:cNvSpPr>
          <p:nvPr>
            <p:ph type="ftr" sz="quarter" idx="11"/>
          </p:nvPr>
        </p:nvSpPr>
        <p:spPr/>
        <p:txBody>
          <a:bodyPr/>
          <a:lstStyle/>
          <a:p>
            <a:endParaRPr lang="ja-JP" altLang="en-US">
              <a:solidFill>
                <a:prstClr val="black">
                  <a:tint val="75000"/>
                </a:prstClr>
              </a:solidFill>
            </a:endParaRPr>
          </a:p>
        </p:txBody>
      </p:sp>
      <p:sp>
        <p:nvSpPr>
          <p:cNvPr id="9" name="スライド番号プレースホルダー 8"/>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4255369397"/>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755CDDFD-5B53-4513-BDB6-8E20F438B94B}"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4" name="フッター プレースホルダー 3"/>
          <p:cNvSpPr>
            <a:spLocks noGrp="1"/>
          </p:cNvSpPr>
          <p:nvPr>
            <p:ph type="ftr" sz="quarter" idx="11"/>
          </p:nvPr>
        </p:nvSpPr>
        <p:spPr/>
        <p:txBody>
          <a:bodyPr/>
          <a:lstStyle/>
          <a:p>
            <a:endParaRPr lang="ja-JP" altLang="en-US">
              <a:solidFill>
                <a:prstClr val="black">
                  <a:tint val="75000"/>
                </a:prstClr>
              </a:solidFill>
            </a:endParaRPr>
          </a:p>
        </p:txBody>
      </p:sp>
      <p:sp>
        <p:nvSpPr>
          <p:cNvPr id="5" name="スライド番号プレースホルダー 4"/>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17576855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621605C4-0799-4DB3-B8B4-C2F4A507501C}"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3" name="フッター プレースホルダー 2"/>
          <p:cNvSpPr>
            <a:spLocks noGrp="1"/>
          </p:cNvSpPr>
          <p:nvPr>
            <p:ph type="ftr" sz="quarter" idx="11"/>
          </p:nvPr>
        </p:nvSpPr>
        <p:spPr/>
        <p:txBody>
          <a:bodyPr/>
          <a:lstStyle/>
          <a:p>
            <a:endParaRPr lang="ja-JP" altLang="en-US">
              <a:solidFill>
                <a:prstClr val="black">
                  <a:tint val="75000"/>
                </a:prstClr>
              </a:solidFill>
            </a:endParaRPr>
          </a:p>
        </p:txBody>
      </p:sp>
      <p:sp>
        <p:nvSpPr>
          <p:cNvPr id="4" name="スライド番号プレースホルダー 3"/>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1278480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kumimoji="1" lang="ja-JP" altLang="en-US"/>
              <a:t>マスター タイトルの書式設定</a:t>
            </a:r>
          </a:p>
        </p:txBody>
      </p:sp>
      <p:sp>
        <p:nvSpPr>
          <p:cNvPr id="3" name="コンテンツ プレースホルダー 2"/>
          <p:cNvSpPr>
            <a:spLocks noGrp="1"/>
          </p:cNvSpPr>
          <p:nvPr>
            <p:ph idx="1"/>
          </p:nvPr>
        </p:nvSpPr>
        <p:spPr>
          <a:xfrm>
            <a:off x="3873012" y="273099"/>
            <a:ext cx="5537729" cy="5853113"/>
          </a:xfrm>
        </p:spPr>
        <p:txBody>
          <a:bodyPr/>
          <a:lstStyle>
            <a:lvl1pPr>
              <a:defRPr sz="3199"/>
            </a:lvl1pPr>
            <a:lvl2pPr>
              <a:defRPr sz="2799"/>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p:cNvSpPr>
            <a:spLocks noGrp="1"/>
          </p:cNvSpPr>
          <p:nvPr>
            <p:ph type="body" sz="half" idx="2"/>
          </p:nvPr>
        </p:nvSpPr>
        <p:spPr>
          <a:xfrm>
            <a:off x="495300" y="1435103"/>
            <a:ext cx="3259006" cy="4691063"/>
          </a:xfrm>
        </p:spPr>
        <p:txBody>
          <a:bodyPr/>
          <a:lstStyle>
            <a:lvl1pPr marL="0" indent="0">
              <a:buNone/>
              <a:defRPr sz="1400"/>
            </a:lvl1pPr>
            <a:lvl2pPr marL="457109" indent="0">
              <a:buNone/>
              <a:defRPr sz="1200"/>
            </a:lvl2pPr>
            <a:lvl3pPr marL="914217" indent="0">
              <a:buNone/>
              <a:defRPr sz="1000"/>
            </a:lvl3pPr>
            <a:lvl4pPr marL="1371326" indent="0">
              <a:buNone/>
              <a:defRPr sz="900"/>
            </a:lvl4pPr>
            <a:lvl5pPr marL="1828434" indent="0">
              <a:buNone/>
              <a:defRPr sz="900"/>
            </a:lvl5pPr>
            <a:lvl6pPr marL="2285543" indent="0">
              <a:buNone/>
              <a:defRPr sz="900"/>
            </a:lvl6pPr>
            <a:lvl7pPr marL="2742651" indent="0">
              <a:buNone/>
              <a:defRPr sz="900"/>
            </a:lvl7pPr>
            <a:lvl8pPr marL="3199760" indent="0">
              <a:buNone/>
              <a:defRPr sz="900"/>
            </a:lvl8pPr>
            <a:lvl9pPr marL="3656868"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A253D9D8-7DE2-444B-86E4-84A69A1C0B81}"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779998153"/>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kumimoji="1" lang="ja-JP" altLang="en-US"/>
              <a:t>マスター タイトルの書式設定</a:t>
            </a:r>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199"/>
            </a:lvl1pPr>
            <a:lvl2pPr marL="457109" indent="0">
              <a:buNone/>
              <a:defRPr sz="2799"/>
            </a:lvl2pPr>
            <a:lvl3pPr marL="914217" indent="0">
              <a:buNone/>
              <a:defRPr sz="2400"/>
            </a:lvl3pPr>
            <a:lvl4pPr marL="1371326" indent="0">
              <a:buNone/>
              <a:defRPr sz="2000"/>
            </a:lvl4pPr>
            <a:lvl5pPr marL="1828434" indent="0">
              <a:buNone/>
              <a:defRPr sz="2000"/>
            </a:lvl5pPr>
            <a:lvl6pPr marL="2285543" indent="0">
              <a:buNone/>
              <a:defRPr sz="2000"/>
            </a:lvl6pPr>
            <a:lvl7pPr marL="2742651" indent="0">
              <a:buNone/>
              <a:defRPr sz="2000"/>
            </a:lvl7pPr>
            <a:lvl8pPr marL="3199760" indent="0">
              <a:buNone/>
              <a:defRPr sz="2000"/>
            </a:lvl8pPr>
            <a:lvl9pPr marL="3656868" indent="0">
              <a:buNone/>
              <a:defRPr sz="2000"/>
            </a:lvl9pPr>
          </a:lstStyle>
          <a:p>
            <a:endParaRPr kumimoji="1" lang="ja-JP" altLang="en-US"/>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109" indent="0">
              <a:buNone/>
              <a:defRPr sz="1200"/>
            </a:lvl2pPr>
            <a:lvl3pPr marL="914217" indent="0">
              <a:buNone/>
              <a:defRPr sz="1000"/>
            </a:lvl3pPr>
            <a:lvl4pPr marL="1371326" indent="0">
              <a:buNone/>
              <a:defRPr sz="900"/>
            </a:lvl4pPr>
            <a:lvl5pPr marL="1828434" indent="0">
              <a:buNone/>
              <a:defRPr sz="900"/>
            </a:lvl5pPr>
            <a:lvl6pPr marL="2285543" indent="0">
              <a:buNone/>
              <a:defRPr sz="900"/>
            </a:lvl6pPr>
            <a:lvl7pPr marL="2742651" indent="0">
              <a:buNone/>
              <a:defRPr sz="900"/>
            </a:lvl7pPr>
            <a:lvl8pPr marL="3199760" indent="0">
              <a:buNone/>
              <a:defRPr sz="900"/>
            </a:lvl8pPr>
            <a:lvl9pPr marL="3656868" indent="0">
              <a:buNone/>
              <a:defRPr sz="900"/>
            </a:lvl9pPr>
          </a:lstStyle>
          <a:p>
            <a:pPr lvl="0"/>
            <a:r>
              <a:rPr kumimoji="1" lang="ja-JP" altLang="en-US"/>
              <a:t>マスター テキストの書式設定</a:t>
            </a:r>
          </a:p>
        </p:txBody>
      </p:sp>
      <p:sp>
        <p:nvSpPr>
          <p:cNvPr id="5" name="日付プレースホルダー 4"/>
          <p:cNvSpPr>
            <a:spLocks noGrp="1"/>
          </p:cNvSpPr>
          <p:nvPr>
            <p:ph type="dt" sz="half" idx="10"/>
          </p:nvPr>
        </p:nvSpPr>
        <p:spPr/>
        <p:txBody>
          <a:bodyPr/>
          <a:lstStyle/>
          <a:p>
            <a:fld id="{6E6E358E-D44D-42A2-B513-883C4CD1AC58}"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68514403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C8C1B3A3-E849-4D9F-8759-170900FB3D8B}"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09265966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8" y="273051"/>
            <a:ext cx="3259138" cy="1162050"/>
          </a:xfrm>
        </p:spPr>
        <p:txBody>
          <a:bodyPr anchor="b"/>
          <a:lstStyle>
            <a:lvl1pPr algn="l">
              <a:defRPr sz="2000" b="1"/>
            </a:lvl1pPr>
          </a:lstStyle>
          <a:p>
            <a:r>
              <a:rPr lang="ja-JP" altLang="en-US"/>
              <a:t>マスタ タイトルの書式設定</a:t>
            </a:r>
          </a:p>
        </p:txBody>
      </p:sp>
      <p:sp>
        <p:nvSpPr>
          <p:cNvPr id="3" name="コンテンツ プレースホルダ 2"/>
          <p:cNvSpPr>
            <a:spLocks noGrp="1"/>
          </p:cNvSpPr>
          <p:nvPr>
            <p:ph idx="1"/>
          </p:nvPr>
        </p:nvSpPr>
        <p:spPr>
          <a:xfrm>
            <a:off x="3873499" y="273072"/>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495308" y="1435103"/>
            <a:ext cx="3259138" cy="4691063"/>
          </a:xfrm>
        </p:spPr>
        <p:txBody>
          <a:bodyPr/>
          <a:lstStyle>
            <a:lvl1pPr marL="0" indent="0">
              <a:buNone/>
              <a:defRPr sz="1400"/>
            </a:lvl1pPr>
            <a:lvl2pPr marL="457147" indent="0">
              <a:buNone/>
              <a:defRPr sz="1200"/>
            </a:lvl2pPr>
            <a:lvl3pPr marL="914293" indent="0">
              <a:buNone/>
              <a:defRPr sz="1000"/>
            </a:lvl3pPr>
            <a:lvl4pPr marL="1371440" indent="0">
              <a:buNone/>
              <a:defRPr sz="900"/>
            </a:lvl4pPr>
            <a:lvl5pPr marL="1828587" indent="0">
              <a:buNone/>
              <a:defRPr sz="900"/>
            </a:lvl5pPr>
            <a:lvl6pPr marL="2285733" indent="0">
              <a:buNone/>
              <a:defRPr sz="900"/>
            </a:lvl6pPr>
            <a:lvl7pPr marL="2742879" indent="0">
              <a:buNone/>
              <a:defRPr sz="900"/>
            </a:lvl7pPr>
            <a:lvl8pPr marL="3200026" indent="0">
              <a:buNone/>
              <a:defRPr sz="900"/>
            </a:lvl8pPr>
            <a:lvl9pPr marL="3657173" indent="0">
              <a:buNone/>
              <a:defRPr sz="900"/>
            </a:lvl9pPr>
          </a:lstStyle>
          <a:p>
            <a:pPr lvl="0"/>
            <a:r>
              <a:rPr lang="ja-JP" altLang="en-US"/>
              <a:t>マスタ テキストの書式設定</a:t>
            </a:r>
          </a:p>
        </p:txBody>
      </p:sp>
      <p:sp>
        <p:nvSpPr>
          <p:cNvPr id="5" name="日付プレースホルダ 3"/>
          <p:cNvSpPr>
            <a:spLocks noGrp="1"/>
          </p:cNvSpPr>
          <p:nvPr>
            <p:ph type="dt" sz="half" idx="10"/>
          </p:nvPr>
        </p:nvSpPr>
        <p:spPr/>
        <p:txBody>
          <a:bodyPr/>
          <a:lstStyle>
            <a:lvl1pPr>
              <a:defRPr/>
            </a:lvl1pPr>
          </a:lstStyle>
          <a:p>
            <a:pPr>
              <a:defRPr/>
            </a:pPr>
            <a:endParaRPr lang="ja-JP" altLang="en-US"/>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7" name="スライド番号プレースホルダ 5"/>
          <p:cNvSpPr>
            <a:spLocks noGrp="1"/>
          </p:cNvSpPr>
          <p:nvPr>
            <p:ph type="sldNum" sz="quarter" idx="12"/>
          </p:nvPr>
        </p:nvSpPr>
        <p:spPr/>
        <p:txBody>
          <a:bodyPr/>
          <a:lstStyle>
            <a:lvl1pPr>
              <a:defRPr/>
            </a:lvl1pPr>
          </a:lstStyle>
          <a:p>
            <a:pPr>
              <a:defRPr/>
            </a:pPr>
            <a:fld id="{CA4D3B69-162D-4DF0-A522-DF7C5CA68F38}" type="slidenum">
              <a:rPr lang="ja-JP" altLang="en-US"/>
              <a:pPr>
                <a:defRPr/>
              </a:pPr>
              <a:t>‹#›</a:t>
            </a:fld>
            <a:endParaRPr lang="ja-JP" altLang="en-US"/>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85"/>
            <a:ext cx="2228850" cy="5851525"/>
          </a:xfrm>
        </p:spPr>
        <p:txBody>
          <a:bodyPr vert="eaVert"/>
          <a:lstStyle/>
          <a:p>
            <a:r>
              <a:rPr kumimoji="1" lang="ja-JP" altLang="en-US"/>
              <a:t>マスター タイトルの書式設定</a:t>
            </a:r>
          </a:p>
        </p:txBody>
      </p:sp>
      <p:sp>
        <p:nvSpPr>
          <p:cNvPr id="3" name="縦書きテキスト プレースホルダー 2"/>
          <p:cNvSpPr>
            <a:spLocks noGrp="1"/>
          </p:cNvSpPr>
          <p:nvPr>
            <p:ph type="body" orient="vert" idx="1"/>
          </p:nvPr>
        </p:nvSpPr>
        <p:spPr>
          <a:xfrm>
            <a:off x="495339" y="274685"/>
            <a:ext cx="6521450" cy="5851525"/>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59D46B6C-9EA7-4D3D-9578-2689BBEC17B4}"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773859232"/>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1"/>
            <a:ext cx="9907200" cy="427032"/>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1"/>
            <a:ext cx="3896710" cy="427032"/>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p:txBody>
          <a:bodyPr/>
          <a:lstStyle/>
          <a:p>
            <a:r>
              <a:rPr lang="ja-JP" altLang="en-US"/>
              <a:t>マスター タイトルの書式設定</a:t>
            </a:r>
            <a:endParaRPr lang="en-US" dirty="0"/>
          </a:p>
        </p:txBody>
      </p:sp>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4" name="Date Placeholder 3"/>
          <p:cNvSpPr>
            <a:spLocks noGrp="1"/>
          </p:cNvSpPr>
          <p:nvPr>
            <p:ph type="dt" sz="half" idx="10"/>
          </p:nvPr>
        </p:nvSpPr>
        <p:spPr/>
        <p:txBody>
          <a:bodyPr/>
          <a:lstStyle/>
          <a:p>
            <a:fld id="{15BFC6BD-2A09-4200-8D21-0990FE85A0EB}" type="datetime1">
              <a:rPr lang="ja-JP" altLang="en-US" smtClean="0"/>
              <a:t>2025/8/7</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
        <p:nvSpPr>
          <p:cNvPr id="10" name="テキスト プレースホルダー 12">
            <a:extLst>
              <a:ext uri="{FF2B5EF4-FFF2-40B4-BE49-F238E27FC236}">
                <a16:creationId xmlns:a16="http://schemas.microsoft.com/office/drawing/2014/main" id="{2B853A86-3EEA-354D-94D1-2263E9AA6352}"/>
              </a:ext>
            </a:extLst>
          </p:cNvPr>
          <p:cNvSpPr>
            <a:spLocks noGrp="1"/>
          </p:cNvSpPr>
          <p:nvPr>
            <p:ph type="body" sz="quarter" idx="13"/>
          </p:nvPr>
        </p:nvSpPr>
        <p:spPr>
          <a:xfrm>
            <a:off x="0" y="828000"/>
            <a:ext cx="9907200" cy="550884"/>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260328845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ロゴ無し-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dirty="0"/>
          </a:p>
        </p:txBody>
      </p:sp>
      <p:sp>
        <p:nvSpPr>
          <p:cNvPr id="6"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3027"/>
            <a:ext cx="9907200" cy="53285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532853"/>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8" name="Title 1">
            <a:extLst>
              <a:ext uri="{FF2B5EF4-FFF2-40B4-BE49-F238E27FC236}">
                <a16:creationId xmlns:a16="http://schemas.microsoft.com/office/drawing/2014/main" id="{24636362-6DC1-7D45-87A6-A2F4247CD968}"/>
              </a:ext>
            </a:extLst>
          </p:cNvPr>
          <p:cNvSpPr>
            <a:spLocks noGrp="1"/>
          </p:cNvSpPr>
          <p:nvPr>
            <p:ph type="title"/>
          </p:nvPr>
        </p:nvSpPr>
        <p:spPr>
          <a:xfrm>
            <a:off x="-14618" y="81521"/>
            <a:ext cx="9906000" cy="535881"/>
          </a:xfrm>
        </p:spPr>
        <p:txBody>
          <a:bodyPr/>
          <a:lstStyle/>
          <a:p>
            <a:r>
              <a:rPr lang="ja-JP" altLang="en-US" dirty="0"/>
              <a:t>マスター タイトルの書式設定</a:t>
            </a:r>
            <a:endParaRPr lang="en-US" dirty="0"/>
          </a:p>
        </p:txBody>
      </p:sp>
      <p:sp>
        <p:nvSpPr>
          <p:cNvPr id="9"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fld id="{6526376D-991A-4768-8A99-D059551E698F}" type="datetime1">
              <a:rPr lang="ja-JP" altLang="en-US" smtClean="0"/>
              <a:t>2025/8/7</a:t>
            </a:fld>
            <a:endParaRPr lang="en-US" dirty="0"/>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
        <p:nvSpPr>
          <p:cNvPr id="12"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spTree>
    <p:extLst>
      <p:ext uri="{BB962C8B-B14F-4D97-AF65-F5344CB8AC3E}">
        <p14:creationId xmlns:p14="http://schemas.microsoft.com/office/powerpoint/2010/main" val="401541389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ロゴ無し-白紙">
    <p:spTree>
      <p:nvGrpSpPr>
        <p:cNvPr id="1" name=""/>
        <p:cNvGrpSpPr/>
        <p:nvPr/>
      </p:nvGrpSpPr>
      <p:grpSpPr>
        <a:xfrm>
          <a:off x="0" y="0"/>
          <a:ext cx="0" cy="0"/>
          <a:chOff x="0" y="0"/>
          <a:chExt cx="0" cy="0"/>
        </a:xfrm>
      </p:grpSpPr>
      <p:sp>
        <p:nvSpPr>
          <p:cNvPr id="18"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265219365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ロゴ有-タイトル＆コンテンツ">
    <p:spTree>
      <p:nvGrpSpPr>
        <p:cNvPr id="1" name=""/>
        <p:cNvGrpSpPr/>
        <p:nvPr/>
      </p:nvGrpSpPr>
      <p:grpSpPr>
        <a:xfrm>
          <a:off x="0" y="0"/>
          <a:ext cx="0" cy="0"/>
          <a:chOff x="0" y="0"/>
          <a:chExt cx="0" cy="0"/>
        </a:xfrm>
      </p:grpSpPr>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Footer Placeholder 4"/>
          <p:cNvSpPr>
            <a:spLocks noGrp="1"/>
          </p:cNvSpPr>
          <p:nvPr>
            <p:ph type="ftr" sz="quarter" idx="11"/>
          </p:nvPr>
        </p:nvSpPr>
        <p:spPr/>
        <p:txBody>
          <a:bodyPr/>
          <a:lstStyle/>
          <a:p>
            <a:endParaRPr lang="en-US" dirty="0"/>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04203"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
        <p:nvSpPr>
          <p:cNvPr id="12"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1"/>
            <a:ext cx="9907200" cy="427032"/>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3"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1"/>
            <a:ext cx="3896710" cy="427032"/>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4"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dirty="0"/>
          </a:p>
        </p:txBody>
      </p:sp>
      <p:sp>
        <p:nvSpPr>
          <p:cNvPr id="15"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fld id="{25C7A9F5-DB8B-4F06-8B1F-BB4DC3C0C9CD}" type="datetime1">
              <a:rPr lang="ja-JP" altLang="en-US" smtClean="0"/>
              <a:t>2025/8/7</a:t>
            </a:fld>
            <a:endParaRPr lang="en-US" dirty="0"/>
          </a:p>
        </p:txBody>
      </p:sp>
      <p:sp>
        <p:nvSpPr>
          <p:cNvPr id="16"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pic>
        <p:nvPicPr>
          <p:cNvPr id="2" name="図 1"/>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663601448"/>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ロゴ有-タイトル">
    <p:spTree>
      <p:nvGrpSpPr>
        <p:cNvPr id="1" name=""/>
        <p:cNvGrpSpPr/>
        <p:nvPr/>
      </p:nvGrpSpPr>
      <p:grpSpPr>
        <a:xfrm>
          <a:off x="0" y="0"/>
          <a:ext cx="0" cy="0"/>
          <a:chOff x="0" y="0"/>
          <a:chExt cx="0" cy="0"/>
        </a:xfrm>
      </p:grpSpPr>
      <p:sp>
        <p:nvSpPr>
          <p:cNvPr id="4" name="Footer Placeholder 3"/>
          <p:cNvSpPr>
            <a:spLocks noGrp="1"/>
          </p:cNvSpPr>
          <p:nvPr>
            <p:ph type="ftr" sz="quarter" idx="11"/>
          </p:nvPr>
        </p:nvSpPr>
        <p:spPr/>
        <p:txBody>
          <a:bodyPr/>
          <a:lstStyle/>
          <a:p>
            <a:endParaRPr lang="en-US" dirty="0"/>
          </a:p>
        </p:txBody>
      </p:sp>
      <p:sp>
        <p:nvSpPr>
          <p:cNvPr id="10"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
        <p:nvSpPr>
          <p:cNvPr id="11" name="テキスト プレースホルダー 6">
            <a:extLst>
              <a:ext uri="{FF2B5EF4-FFF2-40B4-BE49-F238E27FC236}">
                <a16:creationId xmlns:a16="http://schemas.microsoft.com/office/drawing/2014/main" id="{4B66BDE1-5ABE-1A49-831A-CACBD5DC5471}"/>
              </a:ext>
            </a:extLst>
          </p:cNvPr>
          <p:cNvSpPr txBox="1">
            <a:spLocks/>
          </p:cNvSpPr>
          <p:nvPr userDrawn="1"/>
        </p:nvSpPr>
        <p:spPr>
          <a:xfrm>
            <a:off x="0" y="1"/>
            <a:ext cx="9907200" cy="476672"/>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4" name="テキスト プレースホルダー 6">
            <a:extLst>
              <a:ext uri="{FF2B5EF4-FFF2-40B4-BE49-F238E27FC236}">
                <a16:creationId xmlns:a16="http://schemas.microsoft.com/office/drawing/2014/main" id="{128C7BBE-DA91-2546-9948-0ECF38C7D752}"/>
              </a:ext>
            </a:extLst>
          </p:cNvPr>
          <p:cNvSpPr txBox="1">
            <a:spLocks/>
          </p:cNvSpPr>
          <p:nvPr userDrawn="1"/>
        </p:nvSpPr>
        <p:spPr>
          <a:xfrm>
            <a:off x="6019800" y="0"/>
            <a:ext cx="3896710" cy="476673"/>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5" name="Title 1">
            <a:extLst>
              <a:ext uri="{FF2B5EF4-FFF2-40B4-BE49-F238E27FC236}">
                <a16:creationId xmlns:a16="http://schemas.microsoft.com/office/drawing/2014/main" id="{24636362-6DC1-7D45-87A6-A2F4247CD968}"/>
              </a:ext>
            </a:extLst>
          </p:cNvPr>
          <p:cNvSpPr>
            <a:spLocks noGrp="1"/>
          </p:cNvSpPr>
          <p:nvPr>
            <p:ph type="title"/>
          </p:nvPr>
        </p:nvSpPr>
        <p:spPr>
          <a:xfrm>
            <a:off x="0" y="-1"/>
            <a:ext cx="9906000" cy="827999"/>
          </a:xfrm>
        </p:spPr>
        <p:txBody>
          <a:bodyPr/>
          <a:lstStyle/>
          <a:p>
            <a:r>
              <a:rPr lang="ja-JP" altLang="en-US"/>
              <a:t>マスター タイトルの書式設定</a:t>
            </a:r>
            <a:endParaRPr lang="en-US" dirty="0"/>
          </a:p>
        </p:txBody>
      </p:sp>
      <p:sp>
        <p:nvSpPr>
          <p:cNvPr id="16" name="Date Placeholder 3">
            <a:extLst>
              <a:ext uri="{FF2B5EF4-FFF2-40B4-BE49-F238E27FC236}">
                <a16:creationId xmlns:a16="http://schemas.microsoft.com/office/drawing/2014/main" id="{7A7A2EE5-AF89-5B47-A63C-DED06F0883A2}"/>
              </a:ext>
            </a:extLst>
          </p:cNvPr>
          <p:cNvSpPr>
            <a:spLocks noGrp="1"/>
          </p:cNvSpPr>
          <p:nvPr>
            <p:ph type="dt" sz="half" idx="10"/>
          </p:nvPr>
        </p:nvSpPr>
        <p:spPr>
          <a:xfrm>
            <a:off x="7306040" y="427034"/>
            <a:ext cx="2228850" cy="365125"/>
          </a:xfrm>
        </p:spPr>
        <p:txBody>
          <a:bodyPr/>
          <a:lstStyle/>
          <a:p>
            <a:fld id="{0ACC0399-A103-4181-BA1D-50E06FBEEEA9}" type="datetime1">
              <a:rPr lang="ja-JP" altLang="en-US" smtClean="0"/>
              <a:t>2025/8/7</a:t>
            </a:fld>
            <a:endParaRPr lang="en-US" dirty="0"/>
          </a:p>
        </p:txBody>
      </p:sp>
      <p:sp>
        <p:nvSpPr>
          <p:cNvPr id="17" name="テキスト プレースホルダー 12">
            <a:extLst>
              <a:ext uri="{FF2B5EF4-FFF2-40B4-BE49-F238E27FC236}">
                <a16:creationId xmlns:a16="http://schemas.microsoft.com/office/drawing/2014/main" id="{E32FF9E2-AACC-F14F-A96C-A0E9FD2730C0}"/>
              </a:ext>
            </a:extLst>
          </p:cNvPr>
          <p:cNvSpPr>
            <a:spLocks noGrp="1"/>
          </p:cNvSpPr>
          <p:nvPr>
            <p:ph type="body" sz="quarter" idx="13"/>
          </p:nvPr>
        </p:nvSpPr>
        <p:spPr>
          <a:xfrm>
            <a:off x="0" y="828000"/>
            <a:ext cx="9907200" cy="535880"/>
          </a:xfr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44000" rIns="360000" bIns="144000" rtlCol="0" anchor="t">
            <a:spAutoFit/>
          </a:bodyPr>
          <a:lstStyle>
            <a:lvl1pPr marL="0" indent="0">
              <a:buNone/>
              <a:defRPr lang="ja-JP" altLang="en-US" sz="1300" kern="900" spc="69" smtClean="0">
                <a:solidFill>
                  <a:schemeClr val="tx1"/>
                </a:solidFill>
              </a:defRPr>
            </a:lvl1pPr>
            <a:lvl2pPr>
              <a:defRPr lang="ja-JP" altLang="en-US" sz="1800" smtClean="0">
                <a:solidFill>
                  <a:schemeClr val="tx1"/>
                </a:solidFill>
                <a:latin typeface="+mn-lt"/>
                <a:ea typeface="+mn-ea"/>
              </a:defRPr>
            </a:lvl2pPr>
            <a:lvl3pPr>
              <a:defRPr lang="ja-JP" altLang="en-US" sz="1800" smtClean="0">
                <a:solidFill>
                  <a:schemeClr val="tx1"/>
                </a:solidFill>
                <a:latin typeface="+mn-lt"/>
                <a:ea typeface="+mn-ea"/>
              </a:defRPr>
            </a:lvl3pPr>
            <a:lvl4pPr>
              <a:defRPr lang="ja-JP" altLang="en-US" sz="1800" smtClean="0">
                <a:solidFill>
                  <a:schemeClr val="tx1"/>
                </a:solidFill>
                <a:latin typeface="+mn-lt"/>
                <a:ea typeface="+mn-ea"/>
              </a:defRPr>
            </a:lvl4pPr>
            <a:lvl5pPr>
              <a:defRPr lang="ja-JP" altLang="en-US" sz="1800">
                <a:solidFill>
                  <a:schemeClr val="tx1"/>
                </a:solidFill>
                <a:latin typeface="+mn-lt"/>
                <a:ea typeface="+mn-ea"/>
              </a:defRPr>
            </a:lvl5pPr>
          </a:lstStyle>
          <a:p>
            <a:pPr marL="0" lvl="0" defTabSz="457200">
              <a:spcAft>
                <a:spcPts val="1000"/>
              </a:spcAft>
            </a:pPr>
            <a:r>
              <a:rPr kumimoji="1" lang="ja-JP" altLang="en-US"/>
              <a:t>マスター テキストの書式設定</a:t>
            </a:r>
          </a:p>
        </p:txBody>
      </p:sp>
      <p:pic>
        <p:nvPicPr>
          <p:cNvPr id="2" name="図 1"/>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351629251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ロゴ有-白紙">
    <p:spTree>
      <p:nvGrpSpPr>
        <p:cNvPr id="1" name=""/>
        <p:cNvGrpSpPr/>
        <p:nvPr/>
      </p:nvGrpSpPr>
      <p:grpSpPr>
        <a:xfrm>
          <a:off x="0" y="0"/>
          <a:ext cx="0" cy="0"/>
          <a:chOff x="0" y="0"/>
          <a:chExt cx="0" cy="0"/>
        </a:xfrm>
      </p:grpSpPr>
      <p:sp>
        <p:nvSpPr>
          <p:cNvPr id="3" name="Slide Number Placeholder 5">
            <a:extLst>
              <a:ext uri="{FF2B5EF4-FFF2-40B4-BE49-F238E27FC236}">
                <a16:creationId xmlns:a16="http://schemas.microsoft.com/office/drawing/2014/main" id="{45C1C095-3D5F-3846-A68B-623E5D5B3BA2}"/>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pic>
        <p:nvPicPr>
          <p:cNvPr id="4" name="図 3"/>
          <p:cNvPicPr>
            <a:picLocks noChangeAspect="1"/>
          </p:cNvPicPr>
          <p:nvPr userDrawn="1"/>
        </p:nvPicPr>
        <p:blipFill>
          <a:blip r:embed="rId2"/>
          <a:stretch>
            <a:fillRect/>
          </a:stretch>
        </p:blipFill>
        <p:spPr>
          <a:xfrm>
            <a:off x="360086" y="6534000"/>
            <a:ext cx="2030144" cy="207282"/>
          </a:xfrm>
          <a:prstGeom prst="rect">
            <a:avLst/>
          </a:prstGeom>
        </p:spPr>
      </p:pic>
    </p:spTree>
    <p:extLst>
      <p:ext uri="{BB962C8B-B14F-4D97-AF65-F5344CB8AC3E}">
        <p14:creationId xmlns:p14="http://schemas.microsoft.com/office/powerpoint/2010/main" val="393856425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表紙1">
    <p:spTree>
      <p:nvGrpSpPr>
        <p:cNvPr id="1" name=""/>
        <p:cNvGrpSpPr/>
        <p:nvPr/>
      </p:nvGrpSpPr>
      <p:grpSpPr>
        <a:xfrm>
          <a:off x="0" y="0"/>
          <a:ext cx="0" cy="0"/>
          <a:chOff x="0" y="0"/>
          <a:chExt cx="0" cy="0"/>
        </a:xfrm>
      </p:grpSpPr>
      <p:sp>
        <p:nvSpPr>
          <p:cNvPr id="6" name="テキスト プレースホルダー 6">
            <a:extLst>
              <a:ext uri="{FF2B5EF4-FFF2-40B4-BE49-F238E27FC236}">
                <a16:creationId xmlns:a16="http://schemas.microsoft.com/office/drawing/2014/main" id="{947288C7-7203-D54E-8629-CD9317DDB283}"/>
              </a:ext>
            </a:extLst>
          </p:cNvPr>
          <p:cNvSpPr txBox="1">
            <a:spLocks/>
          </p:cNvSpPr>
          <p:nvPr userDrawn="1"/>
        </p:nvSpPr>
        <p:spPr>
          <a:xfrm>
            <a:off x="0" y="3886200"/>
            <a:ext cx="9906000" cy="3000118"/>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C430249E-AE45-AB46-9462-F239EA5FB436}"/>
              </a:ext>
            </a:extLst>
          </p:cNvPr>
          <p:cNvSpPr txBox="1">
            <a:spLocks/>
          </p:cNvSpPr>
          <p:nvPr userDrawn="1"/>
        </p:nvSpPr>
        <p:spPr>
          <a:xfrm>
            <a:off x="4165600" y="3886200"/>
            <a:ext cx="5740400" cy="300011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3858857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3858857 w 9907200"/>
              <a:gd name="connsiteY4" fmla="*/ 5588 h 827999"/>
              <a:gd name="connsiteX0" fmla="*/ 5052983 w 9907200"/>
              <a:gd name="connsiteY0" fmla="*/ 5588 h 827999"/>
              <a:gd name="connsiteX1" fmla="*/ 9907200 w 9907200"/>
              <a:gd name="connsiteY1" fmla="*/ 0 h 827999"/>
              <a:gd name="connsiteX2" fmla="*/ 9907200 w 9907200"/>
              <a:gd name="connsiteY2" fmla="*/ 827999 h 827999"/>
              <a:gd name="connsiteX3" fmla="*/ 0 w 9907200"/>
              <a:gd name="connsiteY3" fmla="*/ 827999 h 827999"/>
              <a:gd name="connsiteX4" fmla="*/ 5052983 w 9907200"/>
              <a:gd name="connsiteY4" fmla="*/ 5588 h 827999"/>
              <a:gd name="connsiteX0" fmla="*/ 3331732 w 9907200"/>
              <a:gd name="connsiteY0" fmla="*/ 0 h 828042"/>
              <a:gd name="connsiteX1" fmla="*/ 9907200 w 9907200"/>
              <a:gd name="connsiteY1" fmla="*/ 43 h 828042"/>
              <a:gd name="connsiteX2" fmla="*/ 9907200 w 9907200"/>
              <a:gd name="connsiteY2" fmla="*/ 828042 h 828042"/>
              <a:gd name="connsiteX3" fmla="*/ 0 w 9907200"/>
              <a:gd name="connsiteY3" fmla="*/ 828042 h 828042"/>
              <a:gd name="connsiteX4" fmla="*/ 3331732 w 9907200"/>
              <a:gd name="connsiteY4" fmla="*/ 0 h 828042"/>
              <a:gd name="connsiteX0" fmla="*/ 4732750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4732750 w 11308218"/>
              <a:gd name="connsiteY4" fmla="*/ 0 h 828042"/>
              <a:gd name="connsiteX0" fmla="*/ 5153056 w 11308218"/>
              <a:gd name="connsiteY0" fmla="*/ 0 h 828042"/>
              <a:gd name="connsiteX1" fmla="*/ 11308218 w 11308218"/>
              <a:gd name="connsiteY1" fmla="*/ 43 h 828042"/>
              <a:gd name="connsiteX2" fmla="*/ 11308218 w 11308218"/>
              <a:gd name="connsiteY2" fmla="*/ 828042 h 828042"/>
              <a:gd name="connsiteX3" fmla="*/ 0 w 11308218"/>
              <a:gd name="connsiteY3" fmla="*/ 828042 h 828042"/>
              <a:gd name="connsiteX4" fmla="*/ 5153056 w 11308218"/>
              <a:gd name="connsiteY4" fmla="*/ 0 h 828042"/>
              <a:gd name="connsiteX0" fmla="*/ 5613390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613390 w 11308218"/>
              <a:gd name="connsiteY4" fmla="*/ 5588 h 827999"/>
              <a:gd name="connsiteX0" fmla="*/ 5702896 w 11308218"/>
              <a:gd name="connsiteY0" fmla="*/ 5588 h 827999"/>
              <a:gd name="connsiteX1" fmla="*/ 11308218 w 11308218"/>
              <a:gd name="connsiteY1" fmla="*/ 0 h 827999"/>
              <a:gd name="connsiteX2" fmla="*/ 11308218 w 11308218"/>
              <a:gd name="connsiteY2" fmla="*/ 827999 h 827999"/>
              <a:gd name="connsiteX3" fmla="*/ 0 w 11308218"/>
              <a:gd name="connsiteY3" fmla="*/ 827999 h 827999"/>
              <a:gd name="connsiteX4" fmla="*/ 5702896 w 11308218"/>
              <a:gd name="connsiteY4" fmla="*/ 5588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08218" h="827999">
                <a:moveTo>
                  <a:pt x="5702896" y="5588"/>
                </a:moveTo>
                <a:lnTo>
                  <a:pt x="11308218" y="0"/>
                </a:lnTo>
                <a:lnTo>
                  <a:pt x="11308218" y="827999"/>
                </a:lnTo>
                <a:lnTo>
                  <a:pt x="0" y="827999"/>
                </a:lnTo>
                <a:lnTo>
                  <a:pt x="5702896" y="5588"/>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17980" y="0"/>
            <a:ext cx="9923980" cy="3874149"/>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5620281" y="5866857"/>
            <a:ext cx="3913874" cy="340093"/>
          </a:xfrm>
        </p:spPr>
        <p:txBody>
          <a:bodyPr wrap="square" lIns="0" tIns="0" rIns="0" bIns="0" anchor="b">
            <a:spAutoFit/>
          </a:bodyPr>
          <a:lstStyle>
            <a:lvl1pPr marL="0" indent="0">
              <a:spcAft>
                <a:spcPts val="400"/>
              </a:spcAft>
              <a:buNone/>
              <a:defRPr lang="ja-JP" altLang="en-US" sz="1700" spc="150" smtClean="0">
                <a:solidFill>
                  <a:schemeClr val="bg1"/>
                </a:solidFill>
              </a:defRPr>
            </a:lvl1pPr>
            <a:lvl2pPr marL="228600" indent="0">
              <a:spcAft>
                <a:spcPts val="400"/>
              </a:spcAft>
              <a:buNone/>
              <a:defRPr lang="ja-JP" altLang="en-US" sz="1800" smtClean="0">
                <a:latin typeface="+mn-lt"/>
                <a:ea typeface="+mn-ea"/>
              </a:defRPr>
            </a:lvl2pPr>
            <a:lvl3pPr marL="685800" indent="0">
              <a:spcAft>
                <a:spcPts val="400"/>
              </a:spcAft>
              <a:buNone/>
              <a:defRPr lang="ja-JP" altLang="en-US" sz="1800" smtClean="0">
                <a:latin typeface="+mn-lt"/>
                <a:ea typeface="+mn-ea"/>
              </a:defRPr>
            </a:lvl3pPr>
            <a:lvl4pPr marL="1143000" indent="0">
              <a:spcAft>
                <a:spcPts val="400"/>
              </a:spcAft>
              <a:buNone/>
              <a:defRPr lang="ja-JP" altLang="en-US" sz="1800" smtClean="0">
                <a:latin typeface="+mn-lt"/>
                <a:ea typeface="+mn-ea"/>
              </a:defRPr>
            </a:lvl4pPr>
            <a:lvl5pPr marL="1600200" indent="0">
              <a:spcAft>
                <a:spcPts val="400"/>
              </a:spcAft>
              <a:buNone/>
              <a:defRPr lang="ja-JP" altLang="en-US" sz="1800">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dirty="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dirty="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dirty="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3" name="Date Placeholder 1">
            <a:extLst>
              <a:ext uri="{FF2B5EF4-FFF2-40B4-BE49-F238E27FC236}">
                <a16:creationId xmlns:a16="http://schemas.microsoft.com/office/drawing/2014/main" id="{B4AD2287-6E3C-6647-80BD-596F7E84AFCC}"/>
              </a:ext>
            </a:extLst>
          </p:cNvPr>
          <p:cNvSpPr>
            <a:spLocks noGrp="1"/>
          </p:cNvSpPr>
          <p:nvPr>
            <p:ph type="dt" sz="half" idx="10"/>
          </p:nvPr>
        </p:nvSpPr>
        <p:spPr>
          <a:xfrm>
            <a:off x="5620019" y="4878176"/>
            <a:ext cx="2228850" cy="365125"/>
          </a:xfrm>
        </p:spPr>
        <p:txBody>
          <a:bodyPr/>
          <a:lstStyle>
            <a:lvl1pPr algn="l">
              <a:defRPr/>
            </a:lvl1pPr>
          </a:lstStyle>
          <a:p>
            <a:fld id="{8FF5B9F2-DB45-4B2A-AEF4-FFF840D5D97B}" type="datetime1">
              <a:rPr lang="ja-JP" altLang="en-US" smtClean="0"/>
              <a:t>2025/8/7</a:t>
            </a:fld>
            <a:endParaRPr lang="en-US" dirty="0"/>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377683" y="6469296"/>
            <a:ext cx="3757975" cy="263263"/>
          </a:xfrm>
        </p:spPr>
        <p:txBody>
          <a:bodyPr/>
          <a:lstStyle/>
          <a:p>
            <a:endParaRPr lang="en-US" dirty="0"/>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0" y="1981200"/>
            <a:ext cx="9897010" cy="1904457"/>
          </a:xfrm>
        </p:spPr>
        <p:txBody>
          <a:bodyPr lIns="288000" tIns="180000" rIns="360000" bIns="72000" anchor="b"/>
          <a:lstStyle>
            <a:lvl1pPr>
              <a:defRPr sz="2400">
                <a:solidFill>
                  <a:schemeClr val="tx1"/>
                </a:solidFill>
              </a:defRPr>
            </a:lvl1pPr>
          </a:lstStyle>
          <a:p>
            <a:r>
              <a:rPr kumimoji="1" lang="ja-JP" altLang="en-US"/>
              <a:t>マスター タイトルの書式設定</a:t>
            </a:r>
            <a:endParaRPr kumimoji="1" lang="ja-JP" altLang="en-US" dirty="0"/>
          </a:p>
        </p:txBody>
      </p:sp>
      <p:sp>
        <p:nvSpPr>
          <p:cNvPr id="16" name="テキスト プレースホルダー 14">
            <a:extLst>
              <a:ext uri="{FF2B5EF4-FFF2-40B4-BE49-F238E27FC236}">
                <a16:creationId xmlns:a16="http://schemas.microsoft.com/office/drawing/2014/main" id="{D77FD104-BAAE-1E43-B733-8EE9CC9EC49D}"/>
              </a:ext>
            </a:extLst>
          </p:cNvPr>
          <p:cNvSpPr>
            <a:spLocks noGrp="1"/>
          </p:cNvSpPr>
          <p:nvPr>
            <p:ph type="body" sz="quarter" idx="13"/>
          </p:nvPr>
        </p:nvSpPr>
        <p:spPr>
          <a:xfrm>
            <a:off x="-9227" y="3901925"/>
            <a:ext cx="9924453" cy="412805"/>
          </a:xfrm>
        </p:spPr>
        <p:txBody>
          <a:bodyPr wrap="square" lIns="288000">
            <a:spAutoFit/>
          </a:bodyPr>
          <a:lstStyle>
            <a:lvl1pPr marL="0" indent="0">
              <a:buNone/>
              <a:defRPr lang="ja-JP" altLang="en-US" sz="1700" spc="150" smtClean="0">
                <a:solidFill>
                  <a:schemeClr val="bg1"/>
                </a:solidFill>
              </a:defRPr>
            </a:lvl1pPr>
            <a:lvl2pPr marL="228600" indent="0">
              <a:buNone/>
              <a:defRPr lang="ja-JP" altLang="en-US" sz="1700" smtClean="0">
                <a:solidFill>
                  <a:schemeClr val="bg1"/>
                </a:solidFill>
                <a:latin typeface="+mn-lt"/>
                <a:ea typeface="+mn-ea"/>
              </a:defRPr>
            </a:lvl2pPr>
            <a:lvl3pPr marL="685800" indent="0">
              <a:buNone/>
              <a:defRPr lang="ja-JP" altLang="en-US" sz="1700" smtClean="0">
                <a:solidFill>
                  <a:schemeClr val="bg1"/>
                </a:solidFill>
                <a:latin typeface="+mn-lt"/>
                <a:ea typeface="+mn-ea"/>
              </a:defRPr>
            </a:lvl3pPr>
            <a:lvl4pPr marL="1143000" indent="0">
              <a:buNone/>
              <a:defRPr lang="ja-JP" altLang="en-US" sz="1700" smtClean="0">
                <a:solidFill>
                  <a:schemeClr val="bg1"/>
                </a:solidFill>
                <a:latin typeface="+mn-lt"/>
                <a:ea typeface="+mn-ea"/>
              </a:defRPr>
            </a:lvl4pPr>
            <a:lvl5pPr marL="1600200" indent="0">
              <a:buNone/>
              <a:defRPr lang="ja-JP" altLang="en-US" sz="1700">
                <a:solidFill>
                  <a:schemeClr val="bg1"/>
                </a:solidFill>
                <a:latin typeface="+mn-lt"/>
                <a:ea typeface="+mn-ea"/>
              </a:defRPr>
            </a:lvl5pPr>
          </a:lstStyle>
          <a:p>
            <a:pPr marL="0" lvl="0" defTabSz="457200"/>
            <a:r>
              <a:rPr kumimoji="1" lang="ja-JP" altLang="en-US"/>
              <a:t>マスター テキストの書式設定</a:t>
            </a:r>
          </a:p>
        </p:txBody>
      </p:sp>
      <p:grpSp>
        <p:nvGrpSpPr>
          <p:cNvPr id="99" name="グループ化 98"/>
          <p:cNvGrpSpPr/>
          <p:nvPr userDrawn="1"/>
        </p:nvGrpSpPr>
        <p:grpSpPr>
          <a:xfrm>
            <a:off x="5638800" y="6379733"/>
            <a:ext cx="3851369" cy="173467"/>
            <a:chOff x="900632" y="1414463"/>
            <a:chExt cx="7938089" cy="357535"/>
          </a:xfrm>
          <a:solidFill>
            <a:schemeClr val="bg1">
              <a:alpha val="17000"/>
            </a:schemeClr>
          </a:solidFill>
        </p:grpSpPr>
        <p:sp>
          <p:nvSpPr>
            <p:cNvPr id="19"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2"/>
          <a:stretch>
            <a:fillRect/>
          </a:stretch>
        </p:blipFill>
        <p:spPr>
          <a:xfrm>
            <a:off x="5477173" y="317901"/>
            <a:ext cx="4017612" cy="585267"/>
          </a:xfrm>
          <a:prstGeom prst="rect">
            <a:avLst/>
          </a:prstGeom>
        </p:spPr>
      </p:pic>
    </p:spTree>
    <p:extLst>
      <p:ext uri="{BB962C8B-B14F-4D97-AF65-F5344CB8AC3E}">
        <p14:creationId xmlns:p14="http://schemas.microsoft.com/office/powerpoint/2010/main" val="23033945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表紙2">
    <p:spTree>
      <p:nvGrpSpPr>
        <p:cNvPr id="1" name=""/>
        <p:cNvGrpSpPr/>
        <p:nvPr/>
      </p:nvGrpSpPr>
      <p:grpSpPr>
        <a:xfrm>
          <a:off x="0" y="0"/>
          <a:ext cx="0" cy="0"/>
          <a:chOff x="0" y="0"/>
          <a:chExt cx="0" cy="0"/>
        </a:xfrm>
      </p:grpSpPr>
      <p:sp>
        <p:nvSpPr>
          <p:cNvPr id="17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7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9" name="正方形/長方形 8">
            <a:extLst>
              <a:ext uri="{FF2B5EF4-FFF2-40B4-BE49-F238E27FC236}">
                <a16:creationId xmlns:a16="http://schemas.microsoft.com/office/drawing/2014/main" id="{2BE08920-B0C0-9B48-A34C-F8D99A48DBF8}"/>
              </a:ext>
            </a:extLst>
          </p:cNvPr>
          <p:cNvSpPr/>
          <p:nvPr userDrawn="1"/>
        </p:nvSpPr>
        <p:spPr>
          <a:xfrm>
            <a:off x="2371426" y="3027"/>
            <a:ext cx="7543800" cy="6854973"/>
          </a:xfrm>
          <a:prstGeom prst="rect">
            <a:avLst/>
          </a:prstGeom>
          <a:gradFill flip="none" rotWithShape="1">
            <a:gsLst>
              <a:gs pos="50000">
                <a:srgbClr val="FFFFFF">
                  <a:alpha val="31000"/>
                </a:srgbClr>
              </a:gs>
              <a:gs pos="82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288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8" name="テキスト プレースホルダー 14">
            <a:extLst>
              <a:ext uri="{FF2B5EF4-FFF2-40B4-BE49-F238E27FC236}">
                <a16:creationId xmlns:a16="http://schemas.microsoft.com/office/drawing/2014/main" id="{61738D56-6561-1C48-AB89-C7F65FB15878}"/>
              </a:ext>
            </a:extLst>
          </p:cNvPr>
          <p:cNvSpPr>
            <a:spLocks noGrp="1"/>
          </p:cNvSpPr>
          <p:nvPr>
            <p:ph type="body" sz="quarter" idx="12"/>
          </p:nvPr>
        </p:nvSpPr>
        <p:spPr>
          <a:xfrm>
            <a:off x="2362200" y="4042659"/>
            <a:ext cx="7534810" cy="412421"/>
          </a:xfrm>
        </p:spPr>
        <p:txBody>
          <a:bodyPr wrap="square" lIns="288000">
            <a:spAutoFit/>
          </a:bodyPr>
          <a:lstStyle>
            <a:lvl1pPr marL="0" indent="0">
              <a:spcAft>
                <a:spcPts val="400"/>
              </a:spcAft>
              <a:buNone/>
              <a:defRPr lang="ja-JP" altLang="en-US" sz="1600" spc="150" smtClean="0">
                <a:solidFill>
                  <a:schemeClr val="tx1"/>
                </a:solidFill>
              </a:defRPr>
            </a:lvl1pPr>
            <a:lvl2pPr marL="228600" indent="0">
              <a:spcAft>
                <a:spcPts val="400"/>
              </a:spcAft>
              <a:buNone/>
              <a:defRPr lang="ja-JP" altLang="en-US" sz="1600" smtClean="0">
                <a:solidFill>
                  <a:schemeClr val="tx1"/>
                </a:solidFill>
                <a:latin typeface="+mn-lt"/>
                <a:ea typeface="+mn-ea"/>
              </a:defRPr>
            </a:lvl2pPr>
            <a:lvl3pPr marL="685800" indent="0">
              <a:spcAft>
                <a:spcPts val="400"/>
              </a:spcAft>
              <a:buNone/>
              <a:defRPr lang="ja-JP" altLang="en-US" sz="1600" smtClean="0">
                <a:solidFill>
                  <a:schemeClr val="tx1"/>
                </a:solidFill>
                <a:latin typeface="+mn-lt"/>
                <a:ea typeface="+mn-ea"/>
              </a:defRPr>
            </a:lvl3pPr>
            <a:lvl4pPr marL="1143000" indent="0">
              <a:spcAft>
                <a:spcPts val="400"/>
              </a:spcAft>
              <a:buNone/>
              <a:defRPr lang="ja-JP" altLang="en-US" sz="1600" smtClean="0">
                <a:solidFill>
                  <a:schemeClr val="tx1"/>
                </a:solidFill>
                <a:latin typeface="+mn-lt"/>
                <a:ea typeface="+mn-ea"/>
              </a:defRPr>
            </a:lvl4pPr>
            <a:lvl5pPr marL="1600200" indent="0">
              <a:spcAft>
                <a:spcPts val="400"/>
              </a:spcAft>
              <a:buNone/>
              <a:defRPr lang="ja-JP" altLang="en-US" sz="1600">
                <a:solidFill>
                  <a:schemeClr val="tx1"/>
                </a:solidFill>
                <a:latin typeface="+mn-lt"/>
                <a:ea typeface="+mn-ea"/>
              </a:defRPr>
            </a:lvl5pPr>
          </a:lstStyle>
          <a:p>
            <a:pPr marL="0" lvl="0" defTabSz="457200"/>
            <a:r>
              <a:rPr kumimoji="1" lang="ja-JP" altLang="en-US"/>
              <a:t>マスター テキストの書式設定</a:t>
            </a:r>
          </a:p>
        </p:txBody>
      </p:sp>
      <p:sp>
        <p:nvSpPr>
          <p:cNvPr id="12" name="テキスト プレースホルダー 6">
            <a:extLst>
              <a:ext uri="{FF2B5EF4-FFF2-40B4-BE49-F238E27FC236}">
                <a16:creationId xmlns:a16="http://schemas.microsoft.com/office/drawing/2014/main" id="{F717D99F-273F-B847-B6C4-5B4E29D01E4E}"/>
              </a:ext>
            </a:extLst>
          </p:cNvPr>
          <p:cNvSpPr txBox="1">
            <a:spLocks/>
          </p:cNvSpPr>
          <p:nvPr userDrawn="1"/>
        </p:nvSpPr>
        <p:spPr>
          <a:xfrm>
            <a:off x="7237314" y="2838996"/>
            <a:ext cx="2291003" cy="318273"/>
          </a:xfrm>
          <a:prstGeom prst="rect">
            <a:avLst/>
          </a:prstGeom>
          <a:noFill/>
          <a:ln>
            <a:noFill/>
          </a:ln>
        </p:spPr>
        <p:txBody>
          <a:bodyPr wrap="none" lIns="105747" tIns="0" rIns="105747" bIns="0" anchor="ctr"/>
          <a:lstStyle>
            <a:lvl1pPr marL="0" indent="0" algn="l" defTabSz="742950" rtl="0" eaLnBrk="1" latinLnBrk="0" hangingPunct="1">
              <a:lnSpc>
                <a:spcPct val="130000"/>
              </a:lnSpc>
              <a:spcBef>
                <a:spcPts val="0"/>
              </a:spcBef>
              <a:spcAft>
                <a:spcPts val="1000"/>
              </a:spcAft>
              <a:buFont typeface="Arial"/>
              <a:buNone/>
              <a:defRPr kumimoji="1" sz="1200" b="0" i="0" kern="1200">
                <a:solidFill>
                  <a:schemeClr val="tx1"/>
                </a:solidFill>
                <a:latin typeface="+mn-ea"/>
                <a:ea typeface="+mn-ea"/>
                <a:cs typeface="Noto Sans CJK JP DemiLight" charset="-128"/>
              </a:defRPr>
            </a:lvl1pPr>
            <a:lvl2pPr marL="37147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2pPr>
            <a:lvl3pPr marL="74295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3pPr>
            <a:lvl4pPr marL="1114425"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4pPr>
            <a:lvl5pPr marL="1485900" indent="0" algn="l" defTabSz="742950" rtl="0" eaLnBrk="1" latinLnBrk="0" hangingPunct="1">
              <a:lnSpc>
                <a:spcPct val="130000"/>
              </a:lnSpc>
              <a:spcBef>
                <a:spcPts val="406"/>
              </a:spcBef>
              <a:spcAft>
                <a:spcPts val="1000"/>
              </a:spcAft>
              <a:buFont typeface="Arial"/>
              <a:buNone/>
              <a:defRPr kumimoji="1" sz="1200" b="0" i="0" kern="1200">
                <a:solidFill>
                  <a:schemeClr val="tx1"/>
                </a:solidFill>
                <a:latin typeface="+mn-ea"/>
                <a:ea typeface="+mn-ea"/>
                <a:cs typeface="Noto Sans CJK JP DemiLight" charset="-128"/>
              </a:defRPr>
            </a:lvl5pPr>
            <a:lvl6pPr marL="204311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6pPr>
            <a:lvl7pPr marL="241458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7pPr>
            <a:lvl8pPr marL="2786063"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8pPr>
            <a:lvl9pPr marL="3157538" indent="-185738" algn="l" defTabSz="742950" rtl="0" eaLnBrk="1" latinLnBrk="0" hangingPunct="1">
              <a:lnSpc>
                <a:spcPct val="90000"/>
              </a:lnSpc>
              <a:spcBef>
                <a:spcPts val="406"/>
              </a:spcBef>
              <a:buFont typeface="Arial"/>
              <a:buChar char="•"/>
              <a:defRPr kumimoji="1" sz="1463" kern="1200">
                <a:solidFill>
                  <a:schemeClr val="tx1"/>
                </a:solidFill>
                <a:latin typeface="+mn-lt"/>
                <a:ea typeface="+mn-ea"/>
                <a:cs typeface="+mn-cs"/>
              </a:defRPr>
            </a:lvl9pPr>
          </a:lstStyle>
          <a:p>
            <a:pPr algn="r">
              <a:lnSpc>
                <a:spcPct val="150000"/>
              </a:lnSpc>
            </a:pPr>
            <a:r>
              <a:rPr lang="en-US" altLang="ja-JP" sz="1400" dirty="0">
                <a:solidFill>
                  <a:schemeClr val="bg1"/>
                </a:solidFill>
                <a:latin typeface="Meiryo" panose="020B0604030504040204" pitchFamily="34" charset="-128"/>
                <a:ea typeface="Meiryo" panose="020B0604030504040204" pitchFamily="34" charset="-128"/>
              </a:rPr>
              <a:t>2021</a:t>
            </a:r>
            <a:r>
              <a:rPr lang="ja-JP" altLang="en-US" sz="1400">
                <a:solidFill>
                  <a:schemeClr val="bg1"/>
                </a:solidFill>
                <a:latin typeface="Meiryo" panose="020B0604030504040204" pitchFamily="34" charset="-128"/>
                <a:ea typeface="Meiryo" panose="020B0604030504040204" pitchFamily="34" charset="-128"/>
              </a:rPr>
              <a:t>年</a:t>
            </a:r>
            <a:r>
              <a:rPr lang="en-US" altLang="ja-JP" sz="1400" dirty="0">
                <a:solidFill>
                  <a:schemeClr val="bg1"/>
                </a:solidFill>
                <a:latin typeface="Meiryo" panose="020B0604030504040204" pitchFamily="34" charset="-128"/>
                <a:ea typeface="Meiryo" panose="020B0604030504040204" pitchFamily="34" charset="-128"/>
              </a:rPr>
              <a:t>4</a:t>
            </a:r>
            <a:r>
              <a:rPr lang="ja-JP" altLang="en-US" sz="1400">
                <a:solidFill>
                  <a:schemeClr val="bg1"/>
                </a:solidFill>
                <a:latin typeface="Meiryo" panose="020B0604030504040204" pitchFamily="34" charset="-128"/>
                <a:ea typeface="Meiryo" panose="020B0604030504040204" pitchFamily="34" charset="-128"/>
              </a:rPr>
              <a:t>月</a:t>
            </a:r>
            <a:r>
              <a:rPr lang="en-US" altLang="ja-JP" sz="1400" dirty="0">
                <a:solidFill>
                  <a:schemeClr val="bg1"/>
                </a:solidFill>
                <a:latin typeface="Meiryo" panose="020B0604030504040204" pitchFamily="34" charset="-128"/>
                <a:ea typeface="Meiryo" panose="020B0604030504040204" pitchFamily="34" charset="-128"/>
              </a:rPr>
              <a:t>1</a:t>
            </a:r>
            <a:r>
              <a:rPr lang="ja-JP" altLang="en-US" sz="1400">
                <a:solidFill>
                  <a:schemeClr val="bg1"/>
                </a:solidFill>
                <a:latin typeface="Meiryo" panose="020B0604030504040204" pitchFamily="34" charset="-128"/>
                <a:ea typeface="Meiryo" panose="020B0604030504040204" pitchFamily="34" charset="-128"/>
              </a:rPr>
              <a:t>日</a:t>
            </a:r>
          </a:p>
        </p:txBody>
      </p:sp>
      <p:sp>
        <p:nvSpPr>
          <p:cNvPr id="14" name="Footer Placeholder 2">
            <a:extLst>
              <a:ext uri="{FF2B5EF4-FFF2-40B4-BE49-F238E27FC236}">
                <a16:creationId xmlns:a16="http://schemas.microsoft.com/office/drawing/2014/main" id="{00B915E3-9721-E14D-9069-1E3398AC9B47}"/>
              </a:ext>
            </a:extLst>
          </p:cNvPr>
          <p:cNvSpPr>
            <a:spLocks noGrp="1"/>
          </p:cNvSpPr>
          <p:nvPr>
            <p:ph type="ftr" sz="quarter" idx="11"/>
          </p:nvPr>
        </p:nvSpPr>
        <p:spPr>
          <a:xfrm>
            <a:off x="4450710" y="6379365"/>
            <a:ext cx="3757975" cy="263263"/>
          </a:xfrm>
        </p:spPr>
        <p:txBody>
          <a:bodyPr/>
          <a:lstStyle/>
          <a:p>
            <a:endParaRPr lang="en-US" dirty="0"/>
          </a:p>
        </p:txBody>
      </p:sp>
      <p:sp>
        <p:nvSpPr>
          <p:cNvPr id="15" name="タイトル 17">
            <a:extLst>
              <a:ext uri="{FF2B5EF4-FFF2-40B4-BE49-F238E27FC236}">
                <a16:creationId xmlns:a16="http://schemas.microsoft.com/office/drawing/2014/main" id="{74E58C1A-9531-3C45-9E29-C7A0D7F2876F}"/>
              </a:ext>
            </a:extLst>
          </p:cNvPr>
          <p:cNvSpPr>
            <a:spLocks noGrp="1"/>
          </p:cNvSpPr>
          <p:nvPr>
            <p:ph type="title"/>
          </p:nvPr>
        </p:nvSpPr>
        <p:spPr>
          <a:xfrm>
            <a:off x="2362200" y="1447800"/>
            <a:ext cx="7534810" cy="2304191"/>
          </a:xfrm>
        </p:spPr>
        <p:txBody>
          <a:bodyPr lIns="288000" tIns="180000" rIns="360000" bIns="72000" anchor="b"/>
          <a:lstStyle>
            <a:lvl1pPr>
              <a:defRPr sz="2400">
                <a:solidFill>
                  <a:schemeClr val="tx1"/>
                </a:solidFill>
              </a:defRPr>
            </a:lvl1pPr>
          </a:lstStyle>
          <a:p>
            <a:r>
              <a:rPr kumimoji="1" lang="ja-JP" altLang="en-US"/>
              <a:t>マスター タイトルの書式設定</a:t>
            </a:r>
            <a:endParaRPr kumimoji="1" lang="ja-JP" altLang="en-US" dirty="0"/>
          </a:p>
        </p:txBody>
      </p:sp>
      <p:grpSp>
        <p:nvGrpSpPr>
          <p:cNvPr id="89" name="グループ化 88"/>
          <p:cNvGrpSpPr/>
          <p:nvPr userDrawn="1"/>
        </p:nvGrpSpPr>
        <p:grpSpPr>
          <a:xfrm rot="16200000">
            <a:off x="-1117606" y="1574806"/>
            <a:ext cx="2819400" cy="126987"/>
            <a:chOff x="900632" y="1414463"/>
            <a:chExt cx="7938089" cy="357535"/>
          </a:xfrm>
          <a:solidFill>
            <a:schemeClr val="bg1">
              <a:alpha val="17000"/>
            </a:schemeClr>
          </a:solidFill>
        </p:grpSpPr>
        <p:sp>
          <p:nvSpPr>
            <p:cNvPr id="90"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7"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8"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9"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0"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1"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2"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3"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4"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5"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6"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7"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8"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09"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0"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1"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2"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3"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4"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5"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6"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7"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8"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19"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0"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1"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2"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3"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4"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5"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6"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7"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8"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29"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0"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1"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2"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3"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4"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5"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6"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7"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8"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39"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0"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1"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2"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3"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4"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5"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6"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7"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8"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49"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0"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1"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2"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3"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4"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3" name="図 2"/>
          <p:cNvPicPr>
            <a:picLocks noChangeAspect="1"/>
          </p:cNvPicPr>
          <p:nvPr userDrawn="1"/>
        </p:nvPicPr>
        <p:blipFill>
          <a:blip r:embed="rId2"/>
          <a:stretch>
            <a:fillRect/>
          </a:stretch>
        </p:blipFill>
        <p:spPr>
          <a:xfrm>
            <a:off x="8505089" y="5715000"/>
            <a:ext cx="1176630" cy="1005927"/>
          </a:xfrm>
          <a:prstGeom prst="rect">
            <a:avLst/>
          </a:prstGeom>
        </p:spPr>
      </p:pic>
      <p:pic>
        <p:nvPicPr>
          <p:cNvPr id="4" name="図 3"/>
          <p:cNvPicPr>
            <a:picLocks noChangeAspect="1"/>
          </p:cNvPicPr>
          <p:nvPr userDrawn="1"/>
        </p:nvPicPr>
        <p:blipFill>
          <a:blip r:embed="rId3"/>
          <a:stretch>
            <a:fillRect/>
          </a:stretch>
        </p:blipFill>
        <p:spPr>
          <a:xfrm>
            <a:off x="5715000" y="6469296"/>
            <a:ext cx="3810330" cy="176799"/>
          </a:xfrm>
          <a:prstGeom prst="rect">
            <a:avLst/>
          </a:prstGeom>
        </p:spPr>
      </p:pic>
    </p:spTree>
    <p:extLst>
      <p:ext uri="{BB962C8B-B14F-4D97-AF65-F5344CB8AC3E}">
        <p14:creationId xmlns:p14="http://schemas.microsoft.com/office/powerpoint/2010/main" val="1296719588"/>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中扉・目次1">
    <p:spTree>
      <p:nvGrpSpPr>
        <p:cNvPr id="1" name=""/>
        <p:cNvGrpSpPr/>
        <p:nvPr/>
      </p:nvGrpSpPr>
      <p:grpSpPr>
        <a:xfrm>
          <a:off x="0" y="0"/>
          <a:ext cx="0" cy="0"/>
          <a:chOff x="0" y="0"/>
          <a:chExt cx="0" cy="0"/>
        </a:xfrm>
      </p:grpSpPr>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7"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4"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endParaRPr kumimoji="1" lang="ja-JP" altLang="en-US" dirty="0"/>
          </a:p>
        </p:txBody>
      </p:sp>
      <p:grpSp>
        <p:nvGrpSpPr>
          <p:cNvPr id="153" name="グループ化 152"/>
          <p:cNvGrpSpPr/>
          <p:nvPr userDrawn="1"/>
        </p:nvGrpSpPr>
        <p:grpSpPr>
          <a:xfrm rot="16200000">
            <a:off x="-1117606" y="1574806"/>
            <a:ext cx="2819400" cy="126987"/>
            <a:chOff x="900632" y="1414463"/>
            <a:chExt cx="7938089" cy="357535"/>
          </a:xfrm>
          <a:solidFill>
            <a:schemeClr val="bg1">
              <a:alpha val="17000"/>
            </a:schemeClr>
          </a:solidFill>
        </p:grpSpPr>
        <p:sp>
          <p:nvSpPr>
            <p:cNvPr id="154"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5"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6"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7"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8"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59"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0"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1"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2"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3"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4"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5"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6"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7"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8"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69"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0"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1"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2"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3"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4"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5"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6"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7"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8"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79"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0"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1"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2"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3"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4"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5"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6"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7"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8"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9"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0"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1"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2"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3"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4"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5"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6"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7"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8"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9"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0"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1"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2"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3"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4"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5"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6"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7"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8"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9"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0"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1"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2"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3"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4"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5"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6"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7"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8"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9"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0"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1"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2"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3"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4"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5"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6"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7"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8"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9"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0"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1"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2"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3"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89"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0">
                <a:schemeClr val="bg2"/>
              </a:gs>
              <a:gs pos="62000">
                <a:schemeClr val="tx2">
                  <a:alpha val="31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413027299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a:t>マスタ タイトルの書式設定</a:t>
            </a:r>
          </a:p>
        </p:txBody>
      </p:sp>
      <p:sp>
        <p:nvSpPr>
          <p:cNvPr id="3" name="図プレースホルダ 2"/>
          <p:cNvSpPr>
            <a:spLocks noGrp="1"/>
          </p:cNvSpPr>
          <p:nvPr>
            <p:ph type="pic" idx="1"/>
          </p:nvPr>
        </p:nvSpPr>
        <p:spPr>
          <a:xfrm>
            <a:off x="1941513" y="612775"/>
            <a:ext cx="5943600" cy="4114800"/>
          </a:xfrm>
        </p:spPr>
        <p:txBody>
          <a:bodyPr rtlCol="0">
            <a:normAutofit/>
          </a:bodyPr>
          <a:lstStyle>
            <a:lvl1pPr marL="0" indent="0">
              <a:buNone/>
              <a:defRPr sz="3200"/>
            </a:lvl1pPr>
            <a:lvl2pPr marL="457147" indent="0">
              <a:buNone/>
              <a:defRPr sz="2800"/>
            </a:lvl2pPr>
            <a:lvl3pPr marL="914293" indent="0">
              <a:buNone/>
              <a:defRPr sz="2400"/>
            </a:lvl3pPr>
            <a:lvl4pPr marL="1371440" indent="0">
              <a:buNone/>
              <a:defRPr sz="2000"/>
            </a:lvl4pPr>
            <a:lvl5pPr marL="1828587" indent="0">
              <a:buNone/>
              <a:defRPr sz="2000"/>
            </a:lvl5pPr>
            <a:lvl6pPr marL="2285733" indent="0">
              <a:buNone/>
              <a:defRPr sz="2000"/>
            </a:lvl6pPr>
            <a:lvl7pPr marL="2742879" indent="0">
              <a:buNone/>
              <a:defRPr sz="2000"/>
            </a:lvl7pPr>
            <a:lvl8pPr marL="3200026" indent="0">
              <a:buNone/>
              <a:defRPr sz="2000"/>
            </a:lvl8pPr>
            <a:lvl9pPr marL="3657173"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941513" y="5367338"/>
            <a:ext cx="5943600" cy="804862"/>
          </a:xfrm>
        </p:spPr>
        <p:txBody>
          <a:bodyPr/>
          <a:lstStyle>
            <a:lvl1pPr marL="0" indent="0">
              <a:buNone/>
              <a:defRPr sz="1400"/>
            </a:lvl1pPr>
            <a:lvl2pPr marL="457147" indent="0">
              <a:buNone/>
              <a:defRPr sz="1200"/>
            </a:lvl2pPr>
            <a:lvl3pPr marL="914293" indent="0">
              <a:buNone/>
              <a:defRPr sz="1000"/>
            </a:lvl3pPr>
            <a:lvl4pPr marL="1371440" indent="0">
              <a:buNone/>
              <a:defRPr sz="900"/>
            </a:lvl4pPr>
            <a:lvl5pPr marL="1828587" indent="0">
              <a:buNone/>
              <a:defRPr sz="900"/>
            </a:lvl5pPr>
            <a:lvl6pPr marL="2285733" indent="0">
              <a:buNone/>
              <a:defRPr sz="900"/>
            </a:lvl6pPr>
            <a:lvl7pPr marL="2742879" indent="0">
              <a:buNone/>
              <a:defRPr sz="900"/>
            </a:lvl7pPr>
            <a:lvl8pPr marL="3200026" indent="0">
              <a:buNone/>
              <a:defRPr sz="900"/>
            </a:lvl8pPr>
            <a:lvl9pPr marL="3657173" indent="0">
              <a:buNone/>
              <a:defRPr sz="900"/>
            </a:lvl9pPr>
          </a:lstStyle>
          <a:p>
            <a:pPr lvl="0"/>
            <a:r>
              <a:rPr lang="ja-JP" altLang="en-US"/>
              <a:t>マスタ テキストの書式設定</a:t>
            </a:r>
          </a:p>
        </p:txBody>
      </p:sp>
      <p:sp>
        <p:nvSpPr>
          <p:cNvPr id="5" name="日付プレースホルダ 3"/>
          <p:cNvSpPr>
            <a:spLocks noGrp="1"/>
          </p:cNvSpPr>
          <p:nvPr>
            <p:ph type="dt" sz="half" idx="10"/>
          </p:nvPr>
        </p:nvSpPr>
        <p:spPr/>
        <p:txBody>
          <a:bodyPr/>
          <a:lstStyle>
            <a:lvl1pPr>
              <a:defRPr/>
            </a:lvl1pPr>
          </a:lstStyle>
          <a:p>
            <a:pPr>
              <a:defRPr/>
            </a:pPr>
            <a:endParaRPr lang="ja-JP" altLang="en-US"/>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a:p>
        </p:txBody>
      </p:sp>
      <p:sp>
        <p:nvSpPr>
          <p:cNvPr id="7" name="スライド番号プレースホルダ 5"/>
          <p:cNvSpPr>
            <a:spLocks noGrp="1"/>
          </p:cNvSpPr>
          <p:nvPr>
            <p:ph type="sldNum" sz="quarter" idx="12"/>
          </p:nvPr>
        </p:nvSpPr>
        <p:spPr/>
        <p:txBody>
          <a:bodyPr/>
          <a:lstStyle>
            <a:lvl1pPr>
              <a:defRPr/>
            </a:lvl1pPr>
          </a:lstStyle>
          <a:p>
            <a:pPr>
              <a:defRPr/>
            </a:pPr>
            <a:fld id="{F9D69836-D63D-457E-83DA-315FB2B7C3EC}" type="slidenum">
              <a:rPr lang="ja-JP" altLang="en-US"/>
              <a:pPr>
                <a:defRPr/>
              </a:pPr>
              <a:t>‹#›</a:t>
            </a:fld>
            <a:endParaRPr lang="ja-JP" altLang="en-US"/>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中扉・目次2">
    <p:spTree>
      <p:nvGrpSpPr>
        <p:cNvPr id="1" name=""/>
        <p:cNvGrpSpPr/>
        <p:nvPr/>
      </p:nvGrpSpPr>
      <p:grpSpPr>
        <a:xfrm>
          <a:off x="0" y="0"/>
          <a:ext cx="0" cy="0"/>
          <a:chOff x="0" y="0"/>
          <a:chExt cx="0" cy="0"/>
        </a:xfrm>
      </p:grpSpPr>
      <p:sp>
        <p:nvSpPr>
          <p:cNvPr id="101"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2"/>
            </a:fgClr>
            <a:bgClr>
              <a:srgbClr val="DF637E"/>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02"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1000">
                <a:schemeClr val="accent4"/>
              </a:gs>
              <a:gs pos="62000">
                <a:schemeClr val="accent2">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sp>
        <p:nvSpPr>
          <p:cNvPr id="97" name="テキスト プレースホルダー 13">
            <a:extLst>
              <a:ext uri="{FF2B5EF4-FFF2-40B4-BE49-F238E27FC236}">
                <a16:creationId xmlns:a16="http://schemas.microsoft.com/office/drawing/2014/main" id="{A93A36DD-2A38-364A-8A47-8780ED7B4FED}"/>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endParaRPr kumimoji="1" lang="ja-JP" altLang="en-US" dirty="0"/>
          </a:p>
        </p:txBody>
      </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260239031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中扉・目次3">
    <p:spTree>
      <p:nvGrpSpPr>
        <p:cNvPr id="1" name=""/>
        <p:cNvGrpSpPr/>
        <p:nvPr/>
      </p:nvGrpSpPr>
      <p:grpSpPr>
        <a:xfrm>
          <a:off x="0" y="0"/>
          <a:ext cx="0" cy="0"/>
          <a:chOff x="0" y="0"/>
          <a:chExt cx="0" cy="0"/>
        </a:xfrm>
      </p:grpSpPr>
      <p:sp>
        <p:nvSpPr>
          <p:cNvPr id="100" name="テキスト プレースホルダー 6">
            <a:extLst>
              <a:ext uri="{FF2B5EF4-FFF2-40B4-BE49-F238E27FC236}">
                <a16:creationId xmlns:a16="http://schemas.microsoft.com/office/drawing/2014/main" id="{4EA809F9-0C86-CF4D-85E3-67D8D37806DE}"/>
              </a:ext>
            </a:extLst>
          </p:cNvPr>
          <p:cNvSpPr txBox="1">
            <a:spLocks/>
          </p:cNvSpPr>
          <p:nvPr userDrawn="1"/>
        </p:nvSpPr>
        <p:spPr>
          <a:xfrm>
            <a:off x="0" y="3027"/>
            <a:ext cx="2362200" cy="6854973"/>
          </a:xfrm>
          <a:prstGeom prst="rect">
            <a:avLst/>
          </a:prstGeom>
          <a:pattFill prst="dkUpDiag">
            <a:fgClr>
              <a:schemeClr val="accent3"/>
            </a:fgClr>
            <a:bgClr>
              <a:srgbClr val="7EC4C1"/>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ctr"/>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101" name="テキスト プレースホルダー 6">
            <a:extLst>
              <a:ext uri="{FF2B5EF4-FFF2-40B4-BE49-F238E27FC236}">
                <a16:creationId xmlns:a16="http://schemas.microsoft.com/office/drawing/2014/main" id="{94ADDCFC-76A6-3E4C-9786-2004A991C4E2}"/>
              </a:ext>
            </a:extLst>
          </p:cNvPr>
          <p:cNvSpPr txBox="1">
            <a:spLocks/>
          </p:cNvSpPr>
          <p:nvPr userDrawn="1"/>
        </p:nvSpPr>
        <p:spPr>
          <a:xfrm rot="5400000" flipV="1">
            <a:off x="-679881" y="3815921"/>
            <a:ext cx="3721963" cy="236219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3540809 w 9907200"/>
              <a:gd name="connsiteY0" fmla="*/ 9052 h 827999"/>
              <a:gd name="connsiteX1" fmla="*/ 9907200 w 9907200"/>
              <a:gd name="connsiteY1" fmla="*/ 0 h 827999"/>
              <a:gd name="connsiteX2" fmla="*/ 9907200 w 9907200"/>
              <a:gd name="connsiteY2" fmla="*/ 827999 h 827999"/>
              <a:gd name="connsiteX3" fmla="*/ 0 w 9907200"/>
              <a:gd name="connsiteY3" fmla="*/ 827999 h 827999"/>
              <a:gd name="connsiteX4" fmla="*/ 3540809 w 9907200"/>
              <a:gd name="connsiteY4" fmla="*/ 9052 h 827999"/>
              <a:gd name="connsiteX0" fmla="*/ 6219564 w 9907200"/>
              <a:gd name="connsiteY0" fmla="*/ 2673 h 827999"/>
              <a:gd name="connsiteX1" fmla="*/ 9907200 w 9907200"/>
              <a:gd name="connsiteY1" fmla="*/ 0 h 827999"/>
              <a:gd name="connsiteX2" fmla="*/ 9907200 w 9907200"/>
              <a:gd name="connsiteY2" fmla="*/ 827999 h 827999"/>
              <a:gd name="connsiteX3" fmla="*/ 0 w 9907200"/>
              <a:gd name="connsiteY3" fmla="*/ 827999 h 827999"/>
              <a:gd name="connsiteX4" fmla="*/ 6219564 w 9907200"/>
              <a:gd name="connsiteY4" fmla="*/ 2673 h 827999"/>
              <a:gd name="connsiteX0" fmla="*/ 6255281 w 9942917"/>
              <a:gd name="connsiteY0" fmla="*/ 2673 h 827999"/>
              <a:gd name="connsiteX1" fmla="*/ 9942917 w 9942917"/>
              <a:gd name="connsiteY1" fmla="*/ 0 h 827999"/>
              <a:gd name="connsiteX2" fmla="*/ 9942917 w 9942917"/>
              <a:gd name="connsiteY2" fmla="*/ 827999 h 827999"/>
              <a:gd name="connsiteX3" fmla="*/ 0 w 9942917"/>
              <a:gd name="connsiteY3" fmla="*/ 826404 h 827999"/>
              <a:gd name="connsiteX4" fmla="*/ 6255281 w 9942917"/>
              <a:gd name="connsiteY4" fmla="*/ 2673 h 827999"/>
              <a:gd name="connsiteX0" fmla="*/ 6160036 w 9847672"/>
              <a:gd name="connsiteY0" fmla="*/ 2673 h 827999"/>
              <a:gd name="connsiteX1" fmla="*/ 9847672 w 9847672"/>
              <a:gd name="connsiteY1" fmla="*/ 0 h 827999"/>
              <a:gd name="connsiteX2" fmla="*/ 9847672 w 9847672"/>
              <a:gd name="connsiteY2" fmla="*/ 827999 h 827999"/>
              <a:gd name="connsiteX3" fmla="*/ 0 w 9847672"/>
              <a:gd name="connsiteY3" fmla="*/ 823215 h 827999"/>
              <a:gd name="connsiteX4" fmla="*/ 6160036 w 9847672"/>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0 w 9740523"/>
              <a:gd name="connsiteY3" fmla="*/ 821621 h 827999"/>
              <a:gd name="connsiteX4" fmla="*/ 6052887 w 9740523"/>
              <a:gd name="connsiteY4" fmla="*/ 2673 h 827999"/>
              <a:gd name="connsiteX0" fmla="*/ 6052887 w 9740523"/>
              <a:gd name="connsiteY0" fmla="*/ 2673 h 827999"/>
              <a:gd name="connsiteX1" fmla="*/ 9740523 w 9740523"/>
              <a:gd name="connsiteY1" fmla="*/ 0 h 827999"/>
              <a:gd name="connsiteX2" fmla="*/ 9740523 w 9740523"/>
              <a:gd name="connsiteY2" fmla="*/ 827999 h 827999"/>
              <a:gd name="connsiteX3" fmla="*/ 1 w 9740523"/>
              <a:gd name="connsiteY3" fmla="*/ 826683 h 827999"/>
              <a:gd name="connsiteX4" fmla="*/ 6052887 w 9740523"/>
              <a:gd name="connsiteY4" fmla="*/ 2673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0523" h="827999">
                <a:moveTo>
                  <a:pt x="6052887" y="2673"/>
                </a:moveTo>
                <a:lnTo>
                  <a:pt x="9740523" y="0"/>
                </a:lnTo>
                <a:lnTo>
                  <a:pt x="9740523" y="827999"/>
                </a:lnTo>
                <a:lnTo>
                  <a:pt x="1" y="826683"/>
                </a:lnTo>
                <a:lnTo>
                  <a:pt x="6052887" y="2673"/>
                </a:lnTo>
                <a:close/>
              </a:path>
            </a:pathLst>
          </a:custGeom>
          <a:gradFill flip="none" rotWithShape="1">
            <a:gsLst>
              <a:gs pos="26000">
                <a:schemeClr val="accent5"/>
              </a:gs>
              <a:gs pos="67000">
                <a:schemeClr val="accent3">
                  <a:alpha val="20000"/>
                </a:scheme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6" name="正方形/長方形 5">
            <a:extLst>
              <a:ext uri="{FF2B5EF4-FFF2-40B4-BE49-F238E27FC236}">
                <a16:creationId xmlns:a16="http://schemas.microsoft.com/office/drawing/2014/main" id="{ED030BBF-1018-E14A-AC2B-DC996F9E0808}"/>
              </a:ext>
            </a:extLst>
          </p:cNvPr>
          <p:cNvSpPr/>
          <p:nvPr userDrawn="1"/>
        </p:nvSpPr>
        <p:spPr>
          <a:xfrm>
            <a:off x="2362200" y="0"/>
            <a:ext cx="7543799" cy="6854972"/>
          </a:xfrm>
          <a:prstGeom prst="rect">
            <a:avLst/>
          </a:prstGeom>
          <a:gradFill flip="none" rotWithShape="1">
            <a:gsLst>
              <a:gs pos="0">
                <a:srgbClr val="FFFFFF">
                  <a:alpha val="31000"/>
                </a:srgbClr>
              </a:gs>
              <a:gs pos="99000">
                <a:srgbClr val="EDEEF5"/>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176246" rIns="326585" bIns="176246" rtlCol="0" anchor="ctr"/>
          <a:lstStyle/>
          <a:p>
            <a:pPr>
              <a:lnSpc>
                <a:spcPct val="130000"/>
              </a:lnSpc>
              <a:spcAft>
                <a:spcPts val="1089"/>
              </a:spcAft>
            </a:pPr>
            <a:endParaRPr kumimoji="1" lang="ja-JP" altLang="en-US" sz="1200" kern="900" spc="69">
              <a:solidFill>
                <a:prstClr val="white"/>
              </a:solidFill>
              <a:latin typeface="Meiryo" panose="020B0604030504040204" pitchFamily="34" charset="-128"/>
              <a:ea typeface="Meiryo" panose="020B0604030504040204" pitchFamily="34" charset="-128"/>
            </a:endParaRPr>
          </a:p>
        </p:txBody>
      </p:sp>
      <p:sp>
        <p:nvSpPr>
          <p:cNvPr id="12" name="テキスト プレースホルダー 13">
            <a:extLst>
              <a:ext uri="{FF2B5EF4-FFF2-40B4-BE49-F238E27FC236}">
                <a16:creationId xmlns:a16="http://schemas.microsoft.com/office/drawing/2014/main" id="{013672E4-8361-284E-8D6A-CC652AA0D4A3}"/>
              </a:ext>
            </a:extLst>
          </p:cNvPr>
          <p:cNvSpPr>
            <a:spLocks noGrp="1"/>
          </p:cNvSpPr>
          <p:nvPr>
            <p:ph type="body" sz="quarter" idx="10"/>
          </p:nvPr>
        </p:nvSpPr>
        <p:spPr>
          <a:xfrm>
            <a:off x="2675088" y="2130336"/>
            <a:ext cx="4440062" cy="3054682"/>
          </a:xfrm>
        </p:spPr>
        <p:txBody>
          <a:bodyPr wrap="none" anchor="ctr">
            <a:spAutoFit/>
          </a:bodyPr>
          <a:lstStyle>
            <a:lvl1pPr>
              <a:defRPr lang="ja-JP" altLang="en-US" sz="2000" spc="272" smtClean="0"/>
            </a:lvl1pPr>
            <a:lvl2pPr>
              <a:defRPr lang="ja-JP" altLang="en-US" sz="1800" smtClean="0">
                <a:latin typeface="+mn-lt"/>
                <a:ea typeface="+mn-ea"/>
              </a:defRPr>
            </a:lvl2pPr>
            <a:lvl3pPr>
              <a:defRPr lang="ja-JP" altLang="en-US" sz="1800" smtClean="0">
                <a:latin typeface="+mn-lt"/>
                <a:ea typeface="+mn-ea"/>
              </a:defRPr>
            </a:lvl3pPr>
            <a:lvl4pPr>
              <a:defRPr lang="ja-JP" altLang="en-US" sz="1800" smtClean="0">
                <a:latin typeface="+mn-lt"/>
                <a:ea typeface="+mn-ea"/>
              </a:defRPr>
            </a:lvl4pPr>
            <a:lvl5pPr>
              <a:defRPr lang="ja-JP" altLang="en-US" sz="1800">
                <a:latin typeface="+mn-lt"/>
                <a:ea typeface="+mn-ea"/>
              </a:defRPr>
            </a:lvl5pPr>
          </a:lstStyle>
          <a:p>
            <a:pPr marL="342900" lvl="0" indent="-342900" defTabSz="457200">
              <a:lnSpc>
                <a:spcPct val="150000"/>
              </a:lnSpc>
              <a:buFont typeface="+mj-lt"/>
              <a:buAutoNum type="arabicPeriod"/>
            </a:pPr>
            <a:r>
              <a:rPr kumimoji="1" lang="ja-JP" altLang="en-US"/>
              <a:t>マスター テキストの書式設定</a:t>
            </a:r>
          </a:p>
          <a:p>
            <a:pPr marL="342900" lvl="1" indent="-342900" defTabSz="457200">
              <a:lnSpc>
                <a:spcPct val="150000"/>
              </a:lnSpc>
              <a:buFont typeface="+mj-lt"/>
              <a:buAutoNum type="arabicPeriod"/>
            </a:pPr>
            <a:r>
              <a:rPr kumimoji="1" lang="ja-JP" altLang="en-US"/>
              <a:t>第 </a:t>
            </a:r>
            <a:r>
              <a:rPr kumimoji="1" lang="en-US" altLang="ja-JP"/>
              <a:t>2 </a:t>
            </a:r>
            <a:r>
              <a:rPr kumimoji="1" lang="ja-JP" altLang="en-US"/>
              <a:t>レベル</a:t>
            </a:r>
          </a:p>
          <a:p>
            <a:pPr marL="342900" lvl="2" indent="-342900" defTabSz="457200">
              <a:lnSpc>
                <a:spcPct val="150000"/>
              </a:lnSpc>
              <a:buFont typeface="+mj-lt"/>
              <a:buAutoNum type="arabicPeriod"/>
            </a:pPr>
            <a:r>
              <a:rPr kumimoji="1" lang="ja-JP" altLang="en-US"/>
              <a:t>第 </a:t>
            </a:r>
            <a:r>
              <a:rPr kumimoji="1" lang="en-US" altLang="ja-JP"/>
              <a:t>3 </a:t>
            </a:r>
            <a:r>
              <a:rPr kumimoji="1" lang="ja-JP" altLang="en-US"/>
              <a:t>レベル</a:t>
            </a:r>
          </a:p>
          <a:p>
            <a:pPr marL="342900" lvl="3" indent="-342900" defTabSz="457200">
              <a:lnSpc>
                <a:spcPct val="150000"/>
              </a:lnSpc>
              <a:buFont typeface="+mj-lt"/>
              <a:buAutoNum type="arabicPeriod"/>
            </a:pPr>
            <a:r>
              <a:rPr kumimoji="1" lang="ja-JP" altLang="en-US"/>
              <a:t>第 </a:t>
            </a:r>
            <a:r>
              <a:rPr kumimoji="1" lang="en-US" altLang="ja-JP"/>
              <a:t>4 </a:t>
            </a:r>
            <a:r>
              <a:rPr kumimoji="1" lang="ja-JP" altLang="en-US"/>
              <a:t>レベル</a:t>
            </a:r>
          </a:p>
          <a:p>
            <a:pPr marL="342900" lvl="4" indent="-342900" defTabSz="457200">
              <a:lnSpc>
                <a:spcPct val="150000"/>
              </a:lnSpc>
              <a:buFont typeface="+mj-lt"/>
              <a:buAutoNum type="arabicPeriod"/>
            </a:pPr>
            <a:r>
              <a:rPr kumimoji="1" lang="ja-JP" altLang="en-US"/>
              <a:t>第 </a:t>
            </a:r>
            <a:r>
              <a:rPr kumimoji="1" lang="en-US" altLang="ja-JP"/>
              <a:t>5 </a:t>
            </a:r>
            <a:r>
              <a:rPr kumimoji="1" lang="ja-JP" altLang="en-US"/>
              <a:t>レベル</a:t>
            </a:r>
          </a:p>
        </p:txBody>
      </p:sp>
      <p:grpSp>
        <p:nvGrpSpPr>
          <p:cNvPr id="16" name="グループ化 15"/>
          <p:cNvGrpSpPr/>
          <p:nvPr userDrawn="1"/>
        </p:nvGrpSpPr>
        <p:grpSpPr>
          <a:xfrm rot="16200000">
            <a:off x="-1117606" y="1574806"/>
            <a:ext cx="2819400" cy="126987"/>
            <a:chOff x="900632" y="1414463"/>
            <a:chExt cx="7938089" cy="357535"/>
          </a:xfrm>
          <a:solidFill>
            <a:schemeClr val="bg1">
              <a:alpha val="17000"/>
            </a:schemeClr>
          </a:solidFill>
        </p:grpSpPr>
        <p:sp>
          <p:nvSpPr>
            <p:cNvPr id="17" name="Freeform 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8" name="Freeform 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19" name="Freeform 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0" name="Freeform 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1" name="Freeform 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2" name="Freeform 1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3" name="Freeform 1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4" name="Freeform 1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5" name="Freeform 1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6" name="Freeform 1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7" name="Freeform 1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8" name="Freeform 1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29" name="Freeform 1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0" name="Freeform 1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1" name="Freeform 1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2" name="Freeform 2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3" name="Freeform 2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4" name="Freeform 2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5" name="Freeform 2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6" name="Freeform 2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7" name="Freeform 2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8" name="Freeform 2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39" name="Freeform 2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0" name="Freeform 2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1" name="Freeform 2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2" name="Freeform 3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3" name="Freeform 3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4" name="Freeform 3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5" name="Freeform 3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6" name="Freeform 3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7" name="Freeform 3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8" name="Freeform 3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49" name="Freeform 3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0" name="Freeform 3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1" name="Freeform 3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2" name="Freeform 4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3" name="Freeform 4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4" name="Freeform 4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5" name="Freeform 4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6" name="Freeform 4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7" name="Freeform 45"/>
            <p:cNvSpPr>
              <a:spLocks/>
            </p:cNvSpPr>
            <p:nvPr userDrawn="1"/>
          </p:nvSpPr>
          <p:spPr bwMode="auto">
            <a:xfrm>
              <a:off x="900632" y="1414463"/>
              <a:ext cx="250067" cy="283134"/>
            </a:xfrm>
            <a:custGeom>
              <a:avLst/>
              <a:gdLst>
                <a:gd name="T0" fmla="*/ 0 w 140"/>
                <a:gd name="T1" fmla="*/ 3 h 158"/>
                <a:gd name="T2" fmla="*/ 2 w 140"/>
                <a:gd name="T3" fmla="*/ 0 h 158"/>
                <a:gd name="T4" fmla="*/ 23 w 140"/>
                <a:gd name="T5" fmla="*/ 0 h 158"/>
                <a:gd name="T6" fmla="*/ 27 w 140"/>
                <a:gd name="T7" fmla="*/ 3 h 158"/>
                <a:gd name="T8" fmla="*/ 70 w 140"/>
                <a:gd name="T9" fmla="*/ 100 h 158"/>
                <a:gd name="T10" fmla="*/ 71 w 140"/>
                <a:gd name="T11" fmla="*/ 100 h 158"/>
                <a:gd name="T12" fmla="*/ 113 w 140"/>
                <a:gd name="T13" fmla="*/ 3 h 158"/>
                <a:gd name="T14" fmla="*/ 117 w 140"/>
                <a:gd name="T15" fmla="*/ 0 h 158"/>
                <a:gd name="T16" fmla="*/ 138 w 140"/>
                <a:gd name="T17" fmla="*/ 0 h 158"/>
                <a:gd name="T18" fmla="*/ 140 w 140"/>
                <a:gd name="T19" fmla="*/ 3 h 158"/>
                <a:gd name="T20" fmla="*/ 140 w 140"/>
                <a:gd name="T21" fmla="*/ 156 h 158"/>
                <a:gd name="T22" fmla="*/ 138 w 140"/>
                <a:gd name="T23" fmla="*/ 158 h 158"/>
                <a:gd name="T24" fmla="*/ 118 w 140"/>
                <a:gd name="T25" fmla="*/ 158 h 158"/>
                <a:gd name="T26" fmla="*/ 115 w 140"/>
                <a:gd name="T27" fmla="*/ 156 h 158"/>
                <a:gd name="T28" fmla="*/ 115 w 140"/>
                <a:gd name="T29" fmla="*/ 59 h 158"/>
                <a:gd name="T30" fmla="*/ 114 w 140"/>
                <a:gd name="T31" fmla="*/ 59 h 158"/>
                <a:gd name="T32" fmla="*/ 81 w 140"/>
                <a:gd name="T33" fmla="*/ 133 h 158"/>
                <a:gd name="T34" fmla="*/ 77 w 140"/>
                <a:gd name="T35" fmla="*/ 136 h 158"/>
                <a:gd name="T36" fmla="*/ 63 w 140"/>
                <a:gd name="T37" fmla="*/ 136 h 158"/>
                <a:gd name="T38" fmla="*/ 59 w 140"/>
                <a:gd name="T39" fmla="*/ 133 h 158"/>
                <a:gd name="T40" fmla="*/ 25 w 140"/>
                <a:gd name="T41" fmla="*/ 59 h 158"/>
                <a:gd name="T42" fmla="*/ 25 w 140"/>
                <a:gd name="T43" fmla="*/ 59 h 158"/>
                <a:gd name="T44" fmla="*/ 25 w 140"/>
                <a:gd name="T45" fmla="*/ 156 h 158"/>
                <a:gd name="T46" fmla="*/ 22 w 140"/>
                <a:gd name="T47" fmla="*/ 158 h 158"/>
                <a:gd name="T48" fmla="*/ 2 w 140"/>
                <a:gd name="T49" fmla="*/ 158 h 158"/>
                <a:gd name="T50" fmla="*/ 0 w 140"/>
                <a:gd name="T51" fmla="*/ 156 h 158"/>
                <a:gd name="T52" fmla="*/ 0 w 140"/>
                <a:gd name="T53"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0" h="158">
                  <a:moveTo>
                    <a:pt x="0" y="3"/>
                  </a:moveTo>
                  <a:cubicBezTo>
                    <a:pt x="0" y="1"/>
                    <a:pt x="1" y="0"/>
                    <a:pt x="2" y="0"/>
                  </a:cubicBezTo>
                  <a:cubicBezTo>
                    <a:pt x="23" y="0"/>
                    <a:pt x="23" y="0"/>
                    <a:pt x="23" y="0"/>
                  </a:cubicBezTo>
                  <a:cubicBezTo>
                    <a:pt x="25" y="0"/>
                    <a:pt x="26" y="1"/>
                    <a:pt x="27" y="3"/>
                  </a:cubicBezTo>
                  <a:cubicBezTo>
                    <a:pt x="70" y="100"/>
                    <a:pt x="70" y="100"/>
                    <a:pt x="70" y="100"/>
                  </a:cubicBezTo>
                  <a:cubicBezTo>
                    <a:pt x="71" y="100"/>
                    <a:pt x="71" y="100"/>
                    <a:pt x="71" y="100"/>
                  </a:cubicBezTo>
                  <a:cubicBezTo>
                    <a:pt x="113" y="3"/>
                    <a:pt x="113" y="3"/>
                    <a:pt x="113" y="3"/>
                  </a:cubicBezTo>
                  <a:cubicBezTo>
                    <a:pt x="114" y="1"/>
                    <a:pt x="115" y="0"/>
                    <a:pt x="117" y="0"/>
                  </a:cubicBezTo>
                  <a:cubicBezTo>
                    <a:pt x="138" y="0"/>
                    <a:pt x="138" y="0"/>
                    <a:pt x="138" y="0"/>
                  </a:cubicBezTo>
                  <a:cubicBezTo>
                    <a:pt x="139" y="0"/>
                    <a:pt x="140" y="1"/>
                    <a:pt x="140" y="3"/>
                  </a:cubicBezTo>
                  <a:cubicBezTo>
                    <a:pt x="140" y="156"/>
                    <a:pt x="140" y="156"/>
                    <a:pt x="140" y="156"/>
                  </a:cubicBezTo>
                  <a:cubicBezTo>
                    <a:pt x="140" y="157"/>
                    <a:pt x="139" y="158"/>
                    <a:pt x="138" y="158"/>
                  </a:cubicBezTo>
                  <a:cubicBezTo>
                    <a:pt x="118" y="158"/>
                    <a:pt x="118" y="158"/>
                    <a:pt x="118" y="158"/>
                  </a:cubicBezTo>
                  <a:cubicBezTo>
                    <a:pt x="116" y="158"/>
                    <a:pt x="115" y="157"/>
                    <a:pt x="115" y="156"/>
                  </a:cubicBezTo>
                  <a:cubicBezTo>
                    <a:pt x="115" y="59"/>
                    <a:pt x="115" y="59"/>
                    <a:pt x="115" y="59"/>
                  </a:cubicBezTo>
                  <a:cubicBezTo>
                    <a:pt x="114" y="59"/>
                    <a:pt x="114" y="59"/>
                    <a:pt x="114" y="59"/>
                  </a:cubicBezTo>
                  <a:cubicBezTo>
                    <a:pt x="81" y="133"/>
                    <a:pt x="81" y="133"/>
                    <a:pt x="81" y="133"/>
                  </a:cubicBezTo>
                  <a:cubicBezTo>
                    <a:pt x="80" y="136"/>
                    <a:pt x="79" y="136"/>
                    <a:pt x="77" y="136"/>
                  </a:cubicBezTo>
                  <a:cubicBezTo>
                    <a:pt x="63" y="136"/>
                    <a:pt x="63" y="136"/>
                    <a:pt x="63" y="136"/>
                  </a:cubicBezTo>
                  <a:cubicBezTo>
                    <a:pt x="61" y="136"/>
                    <a:pt x="60" y="136"/>
                    <a:pt x="59" y="133"/>
                  </a:cubicBezTo>
                  <a:cubicBezTo>
                    <a:pt x="25" y="59"/>
                    <a:pt x="25" y="59"/>
                    <a:pt x="25" y="59"/>
                  </a:cubicBezTo>
                  <a:cubicBezTo>
                    <a:pt x="25" y="59"/>
                    <a:pt x="25" y="59"/>
                    <a:pt x="25" y="59"/>
                  </a:cubicBezTo>
                  <a:cubicBezTo>
                    <a:pt x="25" y="156"/>
                    <a:pt x="25" y="156"/>
                    <a:pt x="25" y="156"/>
                  </a:cubicBezTo>
                  <a:cubicBezTo>
                    <a:pt x="25" y="157"/>
                    <a:pt x="24" y="158"/>
                    <a:pt x="22"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8" name="Freeform 46"/>
            <p:cNvSpPr>
              <a:spLocks noEditPoints="1"/>
            </p:cNvSpPr>
            <p:nvPr userDrawn="1"/>
          </p:nvSpPr>
          <p:spPr bwMode="auto">
            <a:xfrm>
              <a:off x="1202367" y="1414463"/>
              <a:ext cx="45467" cy="283134"/>
            </a:xfrm>
            <a:custGeom>
              <a:avLst/>
              <a:gdLst>
                <a:gd name="T0" fmla="*/ 2 w 26"/>
                <a:gd name="T1" fmla="*/ 25 h 158"/>
                <a:gd name="T2" fmla="*/ 0 w 26"/>
                <a:gd name="T3" fmla="*/ 23 h 158"/>
                <a:gd name="T4" fmla="*/ 0 w 26"/>
                <a:gd name="T5" fmla="*/ 3 h 158"/>
                <a:gd name="T6" fmla="*/ 2 w 26"/>
                <a:gd name="T7" fmla="*/ 0 h 158"/>
                <a:gd name="T8" fmla="*/ 24 w 26"/>
                <a:gd name="T9" fmla="*/ 0 h 158"/>
                <a:gd name="T10" fmla="*/ 26 w 26"/>
                <a:gd name="T11" fmla="*/ 3 h 158"/>
                <a:gd name="T12" fmla="*/ 26 w 26"/>
                <a:gd name="T13" fmla="*/ 23 h 158"/>
                <a:gd name="T14" fmla="*/ 24 w 26"/>
                <a:gd name="T15" fmla="*/ 25 h 158"/>
                <a:gd name="T16" fmla="*/ 2 w 26"/>
                <a:gd name="T17" fmla="*/ 25 h 158"/>
                <a:gd name="T18" fmla="*/ 2 w 26"/>
                <a:gd name="T19" fmla="*/ 158 h 158"/>
                <a:gd name="T20" fmla="*/ 0 w 26"/>
                <a:gd name="T21" fmla="*/ 156 h 158"/>
                <a:gd name="T22" fmla="*/ 0 w 26"/>
                <a:gd name="T23" fmla="*/ 49 h 158"/>
                <a:gd name="T24" fmla="*/ 2 w 26"/>
                <a:gd name="T25" fmla="*/ 46 h 158"/>
                <a:gd name="T26" fmla="*/ 24 w 26"/>
                <a:gd name="T27" fmla="*/ 46 h 158"/>
                <a:gd name="T28" fmla="*/ 26 w 26"/>
                <a:gd name="T29" fmla="*/ 49 h 158"/>
                <a:gd name="T30" fmla="*/ 26 w 26"/>
                <a:gd name="T31" fmla="*/ 156 h 158"/>
                <a:gd name="T32" fmla="*/ 24 w 26"/>
                <a:gd name="T33" fmla="*/ 158 h 158"/>
                <a:gd name="T34" fmla="*/ 2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2" y="25"/>
                  </a:moveTo>
                  <a:cubicBezTo>
                    <a:pt x="1" y="25"/>
                    <a:pt x="0" y="24"/>
                    <a:pt x="0" y="23"/>
                  </a:cubicBezTo>
                  <a:cubicBezTo>
                    <a:pt x="0" y="3"/>
                    <a:pt x="0" y="3"/>
                    <a:pt x="0" y="3"/>
                  </a:cubicBezTo>
                  <a:cubicBezTo>
                    <a:pt x="0" y="1"/>
                    <a:pt x="1" y="0"/>
                    <a:pt x="2" y="0"/>
                  </a:cubicBezTo>
                  <a:cubicBezTo>
                    <a:pt x="24" y="0"/>
                    <a:pt x="24" y="0"/>
                    <a:pt x="24" y="0"/>
                  </a:cubicBezTo>
                  <a:cubicBezTo>
                    <a:pt x="25" y="0"/>
                    <a:pt x="26" y="1"/>
                    <a:pt x="26" y="3"/>
                  </a:cubicBezTo>
                  <a:cubicBezTo>
                    <a:pt x="26" y="23"/>
                    <a:pt x="26" y="23"/>
                    <a:pt x="26" y="23"/>
                  </a:cubicBezTo>
                  <a:cubicBezTo>
                    <a:pt x="26" y="24"/>
                    <a:pt x="25" y="25"/>
                    <a:pt x="24" y="25"/>
                  </a:cubicBezTo>
                  <a:lnTo>
                    <a:pt x="2" y="25"/>
                  </a:lnTo>
                  <a:close/>
                  <a:moveTo>
                    <a:pt x="2" y="158"/>
                  </a:moveTo>
                  <a:cubicBezTo>
                    <a:pt x="1" y="158"/>
                    <a:pt x="0" y="157"/>
                    <a:pt x="0" y="156"/>
                  </a:cubicBezTo>
                  <a:cubicBezTo>
                    <a:pt x="0" y="49"/>
                    <a:pt x="0" y="49"/>
                    <a:pt x="0" y="49"/>
                  </a:cubicBezTo>
                  <a:cubicBezTo>
                    <a:pt x="0" y="47"/>
                    <a:pt x="1" y="46"/>
                    <a:pt x="2" y="46"/>
                  </a:cubicBezTo>
                  <a:cubicBezTo>
                    <a:pt x="24" y="46"/>
                    <a:pt x="24" y="46"/>
                    <a:pt x="24" y="46"/>
                  </a:cubicBezTo>
                  <a:cubicBezTo>
                    <a:pt x="25" y="46"/>
                    <a:pt x="26" y="47"/>
                    <a:pt x="26" y="49"/>
                  </a:cubicBezTo>
                  <a:cubicBezTo>
                    <a:pt x="26" y="156"/>
                    <a:pt x="26" y="156"/>
                    <a:pt x="26" y="156"/>
                  </a:cubicBezTo>
                  <a:cubicBezTo>
                    <a:pt x="26" y="157"/>
                    <a:pt x="25" y="158"/>
                    <a:pt x="24" y="158"/>
                  </a:cubicBezTo>
                  <a:lnTo>
                    <a:pt x="2"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59" name="Freeform 47"/>
            <p:cNvSpPr>
              <a:spLocks/>
            </p:cNvSpPr>
            <p:nvPr userDrawn="1"/>
          </p:nvSpPr>
          <p:spPr bwMode="auto">
            <a:xfrm>
              <a:off x="1297433" y="1492997"/>
              <a:ext cx="167400"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6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1"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0" name="Freeform 48"/>
            <p:cNvSpPr>
              <a:spLocks noEditPoints="1"/>
            </p:cNvSpPr>
            <p:nvPr userDrawn="1"/>
          </p:nvSpPr>
          <p:spPr bwMode="auto">
            <a:xfrm>
              <a:off x="1512367" y="1414463"/>
              <a:ext cx="45467" cy="283134"/>
            </a:xfrm>
            <a:custGeom>
              <a:avLst/>
              <a:gdLst>
                <a:gd name="T0" fmla="*/ 3 w 26"/>
                <a:gd name="T1" fmla="*/ 25 h 158"/>
                <a:gd name="T2" fmla="*/ 0 w 26"/>
                <a:gd name="T3" fmla="*/ 23 h 158"/>
                <a:gd name="T4" fmla="*/ 0 w 26"/>
                <a:gd name="T5" fmla="*/ 3 h 158"/>
                <a:gd name="T6" fmla="*/ 3 w 26"/>
                <a:gd name="T7" fmla="*/ 0 h 158"/>
                <a:gd name="T8" fmla="*/ 24 w 26"/>
                <a:gd name="T9" fmla="*/ 0 h 158"/>
                <a:gd name="T10" fmla="*/ 26 w 26"/>
                <a:gd name="T11" fmla="*/ 3 h 158"/>
                <a:gd name="T12" fmla="*/ 26 w 26"/>
                <a:gd name="T13" fmla="*/ 23 h 158"/>
                <a:gd name="T14" fmla="*/ 24 w 26"/>
                <a:gd name="T15" fmla="*/ 25 h 158"/>
                <a:gd name="T16" fmla="*/ 3 w 26"/>
                <a:gd name="T17" fmla="*/ 25 h 158"/>
                <a:gd name="T18" fmla="*/ 3 w 26"/>
                <a:gd name="T19" fmla="*/ 158 h 158"/>
                <a:gd name="T20" fmla="*/ 0 w 26"/>
                <a:gd name="T21" fmla="*/ 156 h 158"/>
                <a:gd name="T22" fmla="*/ 0 w 26"/>
                <a:gd name="T23" fmla="*/ 49 h 158"/>
                <a:gd name="T24" fmla="*/ 3 w 26"/>
                <a:gd name="T25" fmla="*/ 46 h 158"/>
                <a:gd name="T26" fmla="*/ 24 w 26"/>
                <a:gd name="T27" fmla="*/ 46 h 158"/>
                <a:gd name="T28" fmla="*/ 26 w 26"/>
                <a:gd name="T29" fmla="*/ 49 h 158"/>
                <a:gd name="T30" fmla="*/ 26 w 26"/>
                <a:gd name="T31" fmla="*/ 156 h 158"/>
                <a:gd name="T32" fmla="*/ 24 w 26"/>
                <a:gd name="T33" fmla="*/ 158 h 158"/>
                <a:gd name="T34" fmla="*/ 3 w 26"/>
                <a:gd name="T3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58">
                  <a:moveTo>
                    <a:pt x="3" y="25"/>
                  </a:moveTo>
                  <a:cubicBezTo>
                    <a:pt x="1" y="25"/>
                    <a:pt x="0" y="24"/>
                    <a:pt x="0" y="23"/>
                  </a:cubicBezTo>
                  <a:cubicBezTo>
                    <a:pt x="0" y="3"/>
                    <a:pt x="0" y="3"/>
                    <a:pt x="0" y="3"/>
                  </a:cubicBezTo>
                  <a:cubicBezTo>
                    <a:pt x="0" y="1"/>
                    <a:pt x="1" y="0"/>
                    <a:pt x="3" y="0"/>
                  </a:cubicBezTo>
                  <a:cubicBezTo>
                    <a:pt x="24" y="0"/>
                    <a:pt x="24" y="0"/>
                    <a:pt x="24" y="0"/>
                  </a:cubicBezTo>
                  <a:cubicBezTo>
                    <a:pt x="25" y="0"/>
                    <a:pt x="26" y="1"/>
                    <a:pt x="26" y="3"/>
                  </a:cubicBezTo>
                  <a:cubicBezTo>
                    <a:pt x="26" y="23"/>
                    <a:pt x="26" y="23"/>
                    <a:pt x="26" y="23"/>
                  </a:cubicBezTo>
                  <a:cubicBezTo>
                    <a:pt x="26" y="24"/>
                    <a:pt x="25" y="25"/>
                    <a:pt x="24" y="25"/>
                  </a:cubicBezTo>
                  <a:lnTo>
                    <a:pt x="3" y="25"/>
                  </a:lnTo>
                  <a:close/>
                  <a:moveTo>
                    <a:pt x="3" y="158"/>
                  </a:moveTo>
                  <a:cubicBezTo>
                    <a:pt x="1" y="158"/>
                    <a:pt x="0" y="157"/>
                    <a:pt x="0" y="156"/>
                  </a:cubicBezTo>
                  <a:cubicBezTo>
                    <a:pt x="0" y="49"/>
                    <a:pt x="0" y="49"/>
                    <a:pt x="0" y="49"/>
                  </a:cubicBezTo>
                  <a:cubicBezTo>
                    <a:pt x="0" y="47"/>
                    <a:pt x="1" y="46"/>
                    <a:pt x="3" y="46"/>
                  </a:cubicBezTo>
                  <a:cubicBezTo>
                    <a:pt x="24" y="46"/>
                    <a:pt x="24" y="46"/>
                    <a:pt x="24" y="46"/>
                  </a:cubicBezTo>
                  <a:cubicBezTo>
                    <a:pt x="25" y="46"/>
                    <a:pt x="26" y="47"/>
                    <a:pt x="26" y="49"/>
                  </a:cubicBezTo>
                  <a:cubicBezTo>
                    <a:pt x="26" y="156"/>
                    <a:pt x="26" y="156"/>
                    <a:pt x="26" y="156"/>
                  </a:cubicBezTo>
                  <a:cubicBezTo>
                    <a:pt x="26" y="157"/>
                    <a:pt x="25" y="158"/>
                    <a:pt x="24" y="158"/>
                  </a:cubicBezTo>
                  <a:lnTo>
                    <a:pt x="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1" name="Freeform 49"/>
            <p:cNvSpPr>
              <a:spLocks/>
            </p:cNvSpPr>
            <p:nvPr userDrawn="1"/>
          </p:nvSpPr>
          <p:spPr bwMode="auto">
            <a:xfrm>
              <a:off x="1595034" y="1492997"/>
              <a:ext cx="167400" cy="208734"/>
            </a:xfrm>
            <a:custGeom>
              <a:avLst/>
              <a:gdLst>
                <a:gd name="T0" fmla="*/ 1 w 95"/>
                <a:gd name="T1" fmla="*/ 99 h 117"/>
                <a:gd name="T2" fmla="*/ 1 w 95"/>
                <a:gd name="T3" fmla="*/ 96 h 117"/>
                <a:gd name="T4" fmla="*/ 14 w 95"/>
                <a:gd name="T5" fmla="*/ 82 h 117"/>
                <a:gd name="T6" fmla="*/ 17 w 95"/>
                <a:gd name="T7" fmla="*/ 82 h 117"/>
                <a:gd name="T8" fmla="*/ 50 w 95"/>
                <a:gd name="T9" fmla="*/ 95 h 117"/>
                <a:gd name="T10" fmla="*/ 70 w 95"/>
                <a:gd name="T11" fmla="*/ 81 h 117"/>
                <a:gd name="T12" fmla="*/ 52 w 95"/>
                <a:gd name="T13" fmla="*/ 69 h 117"/>
                <a:gd name="T14" fmla="*/ 40 w 95"/>
                <a:gd name="T15" fmla="*/ 68 h 117"/>
                <a:gd name="T16" fmla="*/ 5 w 95"/>
                <a:gd name="T17" fmla="*/ 35 h 117"/>
                <a:gd name="T18" fmla="*/ 49 w 95"/>
                <a:gd name="T19" fmla="*/ 0 h 117"/>
                <a:gd name="T20" fmla="*/ 91 w 95"/>
                <a:gd name="T21" fmla="*/ 13 h 117"/>
                <a:gd name="T22" fmla="*/ 91 w 95"/>
                <a:gd name="T23" fmla="*/ 17 h 117"/>
                <a:gd name="T24" fmla="*/ 80 w 95"/>
                <a:gd name="T25" fmla="*/ 30 h 117"/>
                <a:gd name="T26" fmla="*/ 77 w 95"/>
                <a:gd name="T27" fmla="*/ 31 h 117"/>
                <a:gd name="T28" fmla="*/ 47 w 95"/>
                <a:gd name="T29" fmla="*/ 22 h 117"/>
                <a:gd name="T30" fmla="*/ 30 w 95"/>
                <a:gd name="T31" fmla="*/ 33 h 117"/>
                <a:gd name="T32" fmla="*/ 49 w 95"/>
                <a:gd name="T33" fmla="*/ 45 h 117"/>
                <a:gd name="T34" fmla="*/ 61 w 95"/>
                <a:gd name="T35" fmla="*/ 46 h 117"/>
                <a:gd name="T36" fmla="*/ 95 w 95"/>
                <a:gd name="T37" fmla="*/ 79 h 117"/>
                <a:gd name="T38" fmla="*/ 49 w 95"/>
                <a:gd name="T39" fmla="*/ 117 h 117"/>
                <a:gd name="T40" fmla="*/ 1 w 95"/>
                <a:gd name="T41" fmla="*/ 9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5" h="117">
                  <a:moveTo>
                    <a:pt x="1" y="99"/>
                  </a:moveTo>
                  <a:cubicBezTo>
                    <a:pt x="0" y="98"/>
                    <a:pt x="0" y="97"/>
                    <a:pt x="1" y="96"/>
                  </a:cubicBezTo>
                  <a:cubicBezTo>
                    <a:pt x="14" y="82"/>
                    <a:pt x="14" y="82"/>
                    <a:pt x="14" y="82"/>
                  </a:cubicBezTo>
                  <a:cubicBezTo>
                    <a:pt x="15" y="81"/>
                    <a:pt x="16" y="81"/>
                    <a:pt x="17" y="82"/>
                  </a:cubicBezTo>
                  <a:cubicBezTo>
                    <a:pt x="25" y="89"/>
                    <a:pt x="38" y="95"/>
                    <a:pt x="50" y="95"/>
                  </a:cubicBezTo>
                  <a:cubicBezTo>
                    <a:pt x="63" y="95"/>
                    <a:pt x="70" y="89"/>
                    <a:pt x="70" y="81"/>
                  </a:cubicBezTo>
                  <a:cubicBezTo>
                    <a:pt x="70" y="75"/>
                    <a:pt x="66" y="70"/>
                    <a:pt x="52" y="69"/>
                  </a:cubicBezTo>
                  <a:cubicBezTo>
                    <a:pt x="40" y="68"/>
                    <a:pt x="40" y="68"/>
                    <a:pt x="40" y="68"/>
                  </a:cubicBezTo>
                  <a:cubicBezTo>
                    <a:pt x="17" y="66"/>
                    <a:pt x="5" y="54"/>
                    <a:pt x="5" y="35"/>
                  </a:cubicBezTo>
                  <a:cubicBezTo>
                    <a:pt x="5" y="13"/>
                    <a:pt x="21" y="0"/>
                    <a:pt x="49" y="0"/>
                  </a:cubicBezTo>
                  <a:cubicBezTo>
                    <a:pt x="66" y="0"/>
                    <a:pt x="81" y="6"/>
                    <a:pt x="91" y="13"/>
                  </a:cubicBezTo>
                  <a:cubicBezTo>
                    <a:pt x="92" y="14"/>
                    <a:pt x="92" y="16"/>
                    <a:pt x="91" y="17"/>
                  </a:cubicBezTo>
                  <a:cubicBezTo>
                    <a:pt x="80" y="30"/>
                    <a:pt x="80" y="30"/>
                    <a:pt x="80" y="30"/>
                  </a:cubicBezTo>
                  <a:cubicBezTo>
                    <a:pt x="79" y="32"/>
                    <a:pt x="78" y="32"/>
                    <a:pt x="77" y="31"/>
                  </a:cubicBezTo>
                  <a:cubicBezTo>
                    <a:pt x="70" y="26"/>
                    <a:pt x="58" y="22"/>
                    <a:pt x="47" y="22"/>
                  </a:cubicBezTo>
                  <a:cubicBezTo>
                    <a:pt x="36" y="22"/>
                    <a:pt x="30" y="26"/>
                    <a:pt x="30" y="33"/>
                  </a:cubicBezTo>
                  <a:cubicBezTo>
                    <a:pt x="30" y="40"/>
                    <a:pt x="34" y="44"/>
                    <a:pt x="49" y="45"/>
                  </a:cubicBezTo>
                  <a:cubicBezTo>
                    <a:pt x="61" y="46"/>
                    <a:pt x="61" y="46"/>
                    <a:pt x="61" y="46"/>
                  </a:cubicBezTo>
                  <a:cubicBezTo>
                    <a:pt x="84" y="48"/>
                    <a:pt x="95" y="60"/>
                    <a:pt x="95" y="79"/>
                  </a:cubicBezTo>
                  <a:cubicBezTo>
                    <a:pt x="95" y="101"/>
                    <a:pt x="79" y="117"/>
                    <a:pt x="49" y="117"/>
                  </a:cubicBezTo>
                  <a:cubicBezTo>
                    <a:pt x="26" y="117"/>
                    <a:pt x="10" y="107"/>
                    <a:pt x="1" y="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2" name="Freeform 50"/>
            <p:cNvSpPr>
              <a:spLocks/>
            </p:cNvSpPr>
            <p:nvPr userDrawn="1"/>
          </p:nvSpPr>
          <p:spPr bwMode="auto">
            <a:xfrm>
              <a:off x="1789301"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3" name="Freeform 51"/>
            <p:cNvSpPr>
              <a:spLocks/>
            </p:cNvSpPr>
            <p:nvPr userDrawn="1"/>
          </p:nvSpPr>
          <p:spPr bwMode="auto">
            <a:xfrm>
              <a:off x="1925702"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4" name="Freeform 52"/>
            <p:cNvSpPr>
              <a:spLocks/>
            </p:cNvSpPr>
            <p:nvPr userDrawn="1"/>
          </p:nvSpPr>
          <p:spPr bwMode="auto">
            <a:xfrm>
              <a:off x="2084836" y="1497130"/>
              <a:ext cx="183934" cy="274867"/>
            </a:xfrm>
            <a:custGeom>
              <a:avLst/>
              <a:gdLst>
                <a:gd name="T0" fmla="*/ 17 w 104"/>
                <a:gd name="T1" fmla="*/ 154 h 154"/>
                <a:gd name="T2" fmla="*/ 14 w 104"/>
                <a:gd name="T3" fmla="*/ 151 h 154"/>
                <a:gd name="T4" fmla="*/ 14 w 104"/>
                <a:gd name="T5" fmla="*/ 133 h 154"/>
                <a:gd name="T6" fmla="*/ 17 w 104"/>
                <a:gd name="T7" fmla="*/ 131 h 154"/>
                <a:gd name="T8" fmla="*/ 21 w 104"/>
                <a:gd name="T9" fmla="*/ 131 h 154"/>
                <a:gd name="T10" fmla="*/ 38 w 104"/>
                <a:gd name="T11" fmla="*/ 117 h 154"/>
                <a:gd name="T12" fmla="*/ 41 w 104"/>
                <a:gd name="T13" fmla="*/ 108 h 154"/>
                <a:gd name="T14" fmla="*/ 0 w 104"/>
                <a:gd name="T15" fmla="*/ 3 h 154"/>
                <a:gd name="T16" fmla="*/ 2 w 104"/>
                <a:gd name="T17" fmla="*/ 0 h 154"/>
                <a:gd name="T18" fmla="*/ 25 w 104"/>
                <a:gd name="T19" fmla="*/ 0 h 154"/>
                <a:gd name="T20" fmla="*/ 28 w 104"/>
                <a:gd name="T21" fmla="*/ 3 h 154"/>
                <a:gd name="T22" fmla="*/ 53 w 104"/>
                <a:gd name="T23" fmla="*/ 76 h 154"/>
                <a:gd name="T24" fmla="*/ 53 w 104"/>
                <a:gd name="T25" fmla="*/ 76 h 154"/>
                <a:gd name="T26" fmla="*/ 77 w 104"/>
                <a:gd name="T27" fmla="*/ 3 h 154"/>
                <a:gd name="T28" fmla="*/ 80 w 104"/>
                <a:gd name="T29" fmla="*/ 0 h 154"/>
                <a:gd name="T30" fmla="*/ 102 w 104"/>
                <a:gd name="T31" fmla="*/ 0 h 154"/>
                <a:gd name="T32" fmla="*/ 104 w 104"/>
                <a:gd name="T33" fmla="*/ 3 h 154"/>
                <a:gd name="T34" fmla="*/ 61 w 104"/>
                <a:gd name="T35" fmla="*/ 119 h 154"/>
                <a:gd name="T36" fmla="*/ 24 w 104"/>
                <a:gd name="T37" fmla="*/ 154 h 154"/>
                <a:gd name="T38" fmla="*/ 17 w 104"/>
                <a:gd name="T3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154">
                  <a:moveTo>
                    <a:pt x="17" y="154"/>
                  </a:moveTo>
                  <a:cubicBezTo>
                    <a:pt x="15" y="154"/>
                    <a:pt x="14" y="153"/>
                    <a:pt x="14" y="151"/>
                  </a:cubicBezTo>
                  <a:cubicBezTo>
                    <a:pt x="14" y="133"/>
                    <a:pt x="14" y="133"/>
                    <a:pt x="14" y="133"/>
                  </a:cubicBezTo>
                  <a:cubicBezTo>
                    <a:pt x="14" y="131"/>
                    <a:pt x="15" y="131"/>
                    <a:pt x="17" y="131"/>
                  </a:cubicBezTo>
                  <a:cubicBezTo>
                    <a:pt x="21" y="131"/>
                    <a:pt x="21" y="131"/>
                    <a:pt x="21" y="131"/>
                  </a:cubicBezTo>
                  <a:cubicBezTo>
                    <a:pt x="30" y="131"/>
                    <a:pt x="34" y="127"/>
                    <a:pt x="38" y="117"/>
                  </a:cubicBezTo>
                  <a:cubicBezTo>
                    <a:pt x="41" y="108"/>
                    <a:pt x="41" y="108"/>
                    <a:pt x="41" y="108"/>
                  </a:cubicBezTo>
                  <a:cubicBezTo>
                    <a:pt x="0" y="3"/>
                    <a:pt x="0" y="3"/>
                    <a:pt x="0" y="3"/>
                  </a:cubicBezTo>
                  <a:cubicBezTo>
                    <a:pt x="0" y="1"/>
                    <a:pt x="0" y="0"/>
                    <a:pt x="2" y="0"/>
                  </a:cubicBezTo>
                  <a:cubicBezTo>
                    <a:pt x="25" y="0"/>
                    <a:pt x="25" y="0"/>
                    <a:pt x="25" y="0"/>
                  </a:cubicBezTo>
                  <a:cubicBezTo>
                    <a:pt x="26" y="0"/>
                    <a:pt x="27" y="1"/>
                    <a:pt x="28" y="3"/>
                  </a:cubicBezTo>
                  <a:cubicBezTo>
                    <a:pt x="53" y="76"/>
                    <a:pt x="53" y="76"/>
                    <a:pt x="53" y="76"/>
                  </a:cubicBezTo>
                  <a:cubicBezTo>
                    <a:pt x="53" y="76"/>
                    <a:pt x="53" y="76"/>
                    <a:pt x="53" y="76"/>
                  </a:cubicBezTo>
                  <a:cubicBezTo>
                    <a:pt x="77" y="3"/>
                    <a:pt x="77" y="3"/>
                    <a:pt x="77" y="3"/>
                  </a:cubicBezTo>
                  <a:cubicBezTo>
                    <a:pt x="78" y="1"/>
                    <a:pt x="79" y="0"/>
                    <a:pt x="80" y="0"/>
                  </a:cubicBezTo>
                  <a:cubicBezTo>
                    <a:pt x="102" y="0"/>
                    <a:pt x="102" y="0"/>
                    <a:pt x="102" y="0"/>
                  </a:cubicBezTo>
                  <a:cubicBezTo>
                    <a:pt x="104" y="0"/>
                    <a:pt x="104" y="1"/>
                    <a:pt x="104" y="3"/>
                  </a:cubicBezTo>
                  <a:cubicBezTo>
                    <a:pt x="61" y="119"/>
                    <a:pt x="61" y="119"/>
                    <a:pt x="61" y="119"/>
                  </a:cubicBezTo>
                  <a:cubicBezTo>
                    <a:pt x="52" y="145"/>
                    <a:pt x="42" y="154"/>
                    <a:pt x="24" y="154"/>
                  </a:cubicBezTo>
                  <a:lnTo>
                    <a:pt x="17"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5" name="Freeform 53"/>
            <p:cNvSpPr>
              <a:spLocks noEditPoints="1"/>
            </p:cNvSpPr>
            <p:nvPr userDrawn="1"/>
          </p:nvSpPr>
          <p:spPr bwMode="auto">
            <a:xfrm>
              <a:off x="235350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6" name="Freeform 54"/>
            <p:cNvSpPr>
              <a:spLocks/>
            </p:cNvSpPr>
            <p:nvPr userDrawn="1"/>
          </p:nvSpPr>
          <p:spPr bwMode="auto">
            <a:xfrm>
              <a:off x="2553970" y="1414463"/>
              <a:ext cx="109534" cy="283134"/>
            </a:xfrm>
            <a:custGeom>
              <a:avLst/>
              <a:gdLst>
                <a:gd name="T0" fmla="*/ 14 w 61"/>
                <a:gd name="T1" fmla="*/ 158 h 158"/>
                <a:gd name="T2" fmla="*/ 12 w 61"/>
                <a:gd name="T3" fmla="*/ 156 h 158"/>
                <a:gd name="T4" fmla="*/ 12 w 61"/>
                <a:gd name="T5" fmla="*/ 68 h 158"/>
                <a:gd name="T6" fmla="*/ 10 w 61"/>
                <a:gd name="T7" fmla="*/ 66 h 158"/>
                <a:gd name="T8" fmla="*/ 3 w 61"/>
                <a:gd name="T9" fmla="*/ 66 h 158"/>
                <a:gd name="T10" fmla="*/ 0 w 61"/>
                <a:gd name="T11" fmla="*/ 64 h 158"/>
                <a:gd name="T12" fmla="*/ 0 w 61"/>
                <a:gd name="T13" fmla="*/ 49 h 158"/>
                <a:gd name="T14" fmla="*/ 3 w 61"/>
                <a:gd name="T15" fmla="*/ 46 h 158"/>
                <a:gd name="T16" fmla="*/ 10 w 61"/>
                <a:gd name="T17" fmla="*/ 46 h 158"/>
                <a:gd name="T18" fmla="*/ 12 w 61"/>
                <a:gd name="T19" fmla="*/ 45 h 158"/>
                <a:gd name="T20" fmla="*/ 12 w 61"/>
                <a:gd name="T21" fmla="*/ 38 h 158"/>
                <a:gd name="T22" fmla="*/ 49 w 61"/>
                <a:gd name="T23" fmla="*/ 0 h 158"/>
                <a:gd name="T24" fmla="*/ 59 w 61"/>
                <a:gd name="T25" fmla="*/ 0 h 158"/>
                <a:gd name="T26" fmla="*/ 61 w 61"/>
                <a:gd name="T27" fmla="*/ 3 h 158"/>
                <a:gd name="T28" fmla="*/ 61 w 61"/>
                <a:gd name="T29" fmla="*/ 21 h 158"/>
                <a:gd name="T30" fmla="*/ 59 w 61"/>
                <a:gd name="T31" fmla="*/ 24 h 158"/>
                <a:gd name="T32" fmla="*/ 52 w 61"/>
                <a:gd name="T33" fmla="*/ 24 h 158"/>
                <a:gd name="T34" fmla="*/ 37 w 61"/>
                <a:gd name="T35" fmla="*/ 37 h 158"/>
                <a:gd name="T36" fmla="*/ 37 w 61"/>
                <a:gd name="T37" fmla="*/ 45 h 158"/>
                <a:gd name="T38" fmla="*/ 39 w 61"/>
                <a:gd name="T39" fmla="*/ 46 h 158"/>
                <a:gd name="T40" fmla="*/ 59 w 61"/>
                <a:gd name="T41" fmla="*/ 46 h 158"/>
                <a:gd name="T42" fmla="*/ 61 w 61"/>
                <a:gd name="T43" fmla="*/ 49 h 158"/>
                <a:gd name="T44" fmla="*/ 61 w 61"/>
                <a:gd name="T45" fmla="*/ 64 h 158"/>
                <a:gd name="T46" fmla="*/ 59 w 61"/>
                <a:gd name="T47" fmla="*/ 66 h 158"/>
                <a:gd name="T48" fmla="*/ 39 w 61"/>
                <a:gd name="T49" fmla="*/ 66 h 158"/>
                <a:gd name="T50" fmla="*/ 37 w 61"/>
                <a:gd name="T51" fmla="*/ 68 h 158"/>
                <a:gd name="T52" fmla="*/ 37 w 61"/>
                <a:gd name="T53" fmla="*/ 156 h 158"/>
                <a:gd name="T54" fmla="*/ 35 w 61"/>
                <a:gd name="T55" fmla="*/ 158 h 158"/>
                <a:gd name="T56" fmla="*/ 14 w 61"/>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1" h="158">
                  <a:moveTo>
                    <a:pt x="14" y="158"/>
                  </a:moveTo>
                  <a:cubicBezTo>
                    <a:pt x="12" y="158"/>
                    <a:pt x="12" y="157"/>
                    <a:pt x="12" y="156"/>
                  </a:cubicBezTo>
                  <a:cubicBezTo>
                    <a:pt x="12" y="68"/>
                    <a:pt x="12" y="68"/>
                    <a:pt x="12" y="68"/>
                  </a:cubicBezTo>
                  <a:cubicBezTo>
                    <a:pt x="12" y="67"/>
                    <a:pt x="11" y="66"/>
                    <a:pt x="10" y="66"/>
                  </a:cubicBezTo>
                  <a:cubicBezTo>
                    <a:pt x="3" y="66"/>
                    <a:pt x="3" y="66"/>
                    <a:pt x="3" y="66"/>
                  </a:cubicBezTo>
                  <a:cubicBezTo>
                    <a:pt x="1" y="66"/>
                    <a:pt x="0" y="66"/>
                    <a:pt x="0" y="64"/>
                  </a:cubicBezTo>
                  <a:cubicBezTo>
                    <a:pt x="0" y="49"/>
                    <a:pt x="0" y="49"/>
                    <a:pt x="0" y="49"/>
                  </a:cubicBezTo>
                  <a:cubicBezTo>
                    <a:pt x="0" y="47"/>
                    <a:pt x="1" y="46"/>
                    <a:pt x="3" y="46"/>
                  </a:cubicBezTo>
                  <a:cubicBezTo>
                    <a:pt x="10" y="46"/>
                    <a:pt x="10" y="46"/>
                    <a:pt x="10" y="46"/>
                  </a:cubicBezTo>
                  <a:cubicBezTo>
                    <a:pt x="11" y="46"/>
                    <a:pt x="12" y="46"/>
                    <a:pt x="12" y="45"/>
                  </a:cubicBezTo>
                  <a:cubicBezTo>
                    <a:pt x="12" y="38"/>
                    <a:pt x="12" y="38"/>
                    <a:pt x="12" y="38"/>
                  </a:cubicBezTo>
                  <a:cubicBezTo>
                    <a:pt x="12" y="12"/>
                    <a:pt x="24" y="0"/>
                    <a:pt x="49" y="0"/>
                  </a:cubicBezTo>
                  <a:cubicBezTo>
                    <a:pt x="59" y="0"/>
                    <a:pt x="59" y="0"/>
                    <a:pt x="59" y="0"/>
                  </a:cubicBezTo>
                  <a:cubicBezTo>
                    <a:pt x="60" y="0"/>
                    <a:pt x="61" y="1"/>
                    <a:pt x="61" y="3"/>
                  </a:cubicBezTo>
                  <a:cubicBezTo>
                    <a:pt x="61" y="21"/>
                    <a:pt x="61" y="21"/>
                    <a:pt x="61" y="21"/>
                  </a:cubicBezTo>
                  <a:cubicBezTo>
                    <a:pt x="61" y="23"/>
                    <a:pt x="60" y="24"/>
                    <a:pt x="59" y="24"/>
                  </a:cubicBezTo>
                  <a:cubicBezTo>
                    <a:pt x="52" y="24"/>
                    <a:pt x="52" y="24"/>
                    <a:pt x="52" y="24"/>
                  </a:cubicBezTo>
                  <a:cubicBezTo>
                    <a:pt x="40" y="24"/>
                    <a:pt x="37" y="26"/>
                    <a:pt x="37" y="37"/>
                  </a:cubicBezTo>
                  <a:cubicBezTo>
                    <a:pt x="37" y="45"/>
                    <a:pt x="37" y="45"/>
                    <a:pt x="37" y="45"/>
                  </a:cubicBezTo>
                  <a:cubicBezTo>
                    <a:pt x="37" y="46"/>
                    <a:pt x="38" y="46"/>
                    <a:pt x="39" y="46"/>
                  </a:cubicBezTo>
                  <a:cubicBezTo>
                    <a:pt x="59" y="46"/>
                    <a:pt x="59" y="46"/>
                    <a:pt x="59" y="46"/>
                  </a:cubicBezTo>
                  <a:cubicBezTo>
                    <a:pt x="60" y="46"/>
                    <a:pt x="61" y="47"/>
                    <a:pt x="61" y="49"/>
                  </a:cubicBezTo>
                  <a:cubicBezTo>
                    <a:pt x="61" y="64"/>
                    <a:pt x="61" y="64"/>
                    <a:pt x="61" y="64"/>
                  </a:cubicBezTo>
                  <a:cubicBezTo>
                    <a:pt x="61" y="66"/>
                    <a:pt x="60" y="66"/>
                    <a:pt x="59" y="66"/>
                  </a:cubicBezTo>
                  <a:cubicBezTo>
                    <a:pt x="39" y="66"/>
                    <a:pt x="39" y="66"/>
                    <a:pt x="39" y="66"/>
                  </a:cubicBezTo>
                  <a:cubicBezTo>
                    <a:pt x="38" y="66"/>
                    <a:pt x="37" y="67"/>
                    <a:pt x="37" y="68"/>
                  </a:cubicBezTo>
                  <a:cubicBezTo>
                    <a:pt x="37" y="156"/>
                    <a:pt x="37" y="156"/>
                    <a:pt x="37" y="156"/>
                  </a:cubicBezTo>
                  <a:cubicBezTo>
                    <a:pt x="37" y="157"/>
                    <a:pt x="37" y="158"/>
                    <a:pt x="35" y="158"/>
                  </a:cubicBezTo>
                  <a:lnTo>
                    <a:pt x="14"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7" name="Freeform 55"/>
            <p:cNvSpPr>
              <a:spLocks/>
            </p:cNvSpPr>
            <p:nvPr userDrawn="1"/>
          </p:nvSpPr>
          <p:spPr bwMode="auto">
            <a:xfrm>
              <a:off x="2762704" y="1414463"/>
              <a:ext cx="208734" cy="283134"/>
            </a:xfrm>
            <a:custGeom>
              <a:avLst/>
              <a:gdLst>
                <a:gd name="T0" fmla="*/ 0 w 117"/>
                <a:gd name="T1" fmla="*/ 3 h 158"/>
                <a:gd name="T2" fmla="*/ 2 w 117"/>
                <a:gd name="T3" fmla="*/ 0 h 158"/>
                <a:gd name="T4" fmla="*/ 25 w 117"/>
                <a:gd name="T5" fmla="*/ 0 h 158"/>
                <a:gd name="T6" fmla="*/ 27 w 117"/>
                <a:gd name="T7" fmla="*/ 3 h 158"/>
                <a:gd name="T8" fmla="*/ 27 w 117"/>
                <a:gd name="T9" fmla="*/ 65 h 158"/>
                <a:gd name="T10" fmla="*/ 29 w 117"/>
                <a:gd name="T11" fmla="*/ 66 h 158"/>
                <a:gd name="T12" fmla="*/ 89 w 117"/>
                <a:gd name="T13" fmla="*/ 66 h 158"/>
                <a:gd name="T14" fmla="*/ 90 w 117"/>
                <a:gd name="T15" fmla="*/ 65 h 158"/>
                <a:gd name="T16" fmla="*/ 90 w 117"/>
                <a:gd name="T17" fmla="*/ 3 h 158"/>
                <a:gd name="T18" fmla="*/ 92 w 117"/>
                <a:gd name="T19" fmla="*/ 0 h 158"/>
                <a:gd name="T20" fmla="*/ 115 w 117"/>
                <a:gd name="T21" fmla="*/ 0 h 158"/>
                <a:gd name="T22" fmla="*/ 117 w 117"/>
                <a:gd name="T23" fmla="*/ 3 h 158"/>
                <a:gd name="T24" fmla="*/ 117 w 117"/>
                <a:gd name="T25" fmla="*/ 156 h 158"/>
                <a:gd name="T26" fmla="*/ 115 w 117"/>
                <a:gd name="T27" fmla="*/ 158 h 158"/>
                <a:gd name="T28" fmla="*/ 92 w 117"/>
                <a:gd name="T29" fmla="*/ 158 h 158"/>
                <a:gd name="T30" fmla="*/ 90 w 117"/>
                <a:gd name="T31" fmla="*/ 156 h 158"/>
                <a:gd name="T32" fmla="*/ 90 w 117"/>
                <a:gd name="T33" fmla="*/ 92 h 158"/>
                <a:gd name="T34" fmla="*/ 89 w 117"/>
                <a:gd name="T35" fmla="*/ 91 h 158"/>
                <a:gd name="T36" fmla="*/ 29 w 117"/>
                <a:gd name="T37" fmla="*/ 91 h 158"/>
                <a:gd name="T38" fmla="*/ 27 w 117"/>
                <a:gd name="T39" fmla="*/ 92 h 158"/>
                <a:gd name="T40" fmla="*/ 27 w 117"/>
                <a:gd name="T41" fmla="*/ 156 h 158"/>
                <a:gd name="T42" fmla="*/ 25 w 117"/>
                <a:gd name="T43" fmla="*/ 158 h 158"/>
                <a:gd name="T44" fmla="*/ 2 w 117"/>
                <a:gd name="T45" fmla="*/ 158 h 158"/>
                <a:gd name="T46" fmla="*/ 0 w 117"/>
                <a:gd name="T47" fmla="*/ 156 h 158"/>
                <a:gd name="T48" fmla="*/ 0 w 117"/>
                <a:gd name="T49"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158">
                  <a:moveTo>
                    <a:pt x="0" y="3"/>
                  </a:moveTo>
                  <a:cubicBezTo>
                    <a:pt x="0" y="1"/>
                    <a:pt x="1" y="0"/>
                    <a:pt x="2" y="0"/>
                  </a:cubicBezTo>
                  <a:cubicBezTo>
                    <a:pt x="25" y="0"/>
                    <a:pt x="25" y="0"/>
                    <a:pt x="25" y="0"/>
                  </a:cubicBezTo>
                  <a:cubicBezTo>
                    <a:pt x="26" y="0"/>
                    <a:pt x="27" y="1"/>
                    <a:pt x="27" y="3"/>
                  </a:cubicBezTo>
                  <a:cubicBezTo>
                    <a:pt x="27" y="65"/>
                    <a:pt x="27" y="65"/>
                    <a:pt x="27" y="65"/>
                  </a:cubicBezTo>
                  <a:cubicBezTo>
                    <a:pt x="27" y="66"/>
                    <a:pt x="28" y="66"/>
                    <a:pt x="29" y="66"/>
                  </a:cubicBezTo>
                  <a:cubicBezTo>
                    <a:pt x="89" y="66"/>
                    <a:pt x="89" y="66"/>
                    <a:pt x="89" y="66"/>
                  </a:cubicBezTo>
                  <a:cubicBezTo>
                    <a:pt x="89" y="66"/>
                    <a:pt x="90" y="66"/>
                    <a:pt x="90" y="65"/>
                  </a:cubicBezTo>
                  <a:cubicBezTo>
                    <a:pt x="90" y="3"/>
                    <a:pt x="90" y="3"/>
                    <a:pt x="90" y="3"/>
                  </a:cubicBezTo>
                  <a:cubicBezTo>
                    <a:pt x="90" y="1"/>
                    <a:pt x="91" y="0"/>
                    <a:pt x="92" y="0"/>
                  </a:cubicBezTo>
                  <a:cubicBezTo>
                    <a:pt x="115" y="0"/>
                    <a:pt x="115" y="0"/>
                    <a:pt x="115" y="0"/>
                  </a:cubicBezTo>
                  <a:cubicBezTo>
                    <a:pt x="116" y="0"/>
                    <a:pt x="117" y="1"/>
                    <a:pt x="117" y="3"/>
                  </a:cubicBezTo>
                  <a:cubicBezTo>
                    <a:pt x="117" y="156"/>
                    <a:pt x="117" y="156"/>
                    <a:pt x="117" y="156"/>
                  </a:cubicBezTo>
                  <a:cubicBezTo>
                    <a:pt x="117" y="157"/>
                    <a:pt x="116" y="158"/>
                    <a:pt x="115" y="158"/>
                  </a:cubicBezTo>
                  <a:cubicBezTo>
                    <a:pt x="92" y="158"/>
                    <a:pt x="92" y="158"/>
                    <a:pt x="92" y="158"/>
                  </a:cubicBezTo>
                  <a:cubicBezTo>
                    <a:pt x="91" y="158"/>
                    <a:pt x="90" y="157"/>
                    <a:pt x="90" y="156"/>
                  </a:cubicBezTo>
                  <a:cubicBezTo>
                    <a:pt x="90" y="92"/>
                    <a:pt x="90" y="92"/>
                    <a:pt x="90" y="92"/>
                  </a:cubicBezTo>
                  <a:cubicBezTo>
                    <a:pt x="90" y="91"/>
                    <a:pt x="89" y="91"/>
                    <a:pt x="89" y="91"/>
                  </a:cubicBezTo>
                  <a:cubicBezTo>
                    <a:pt x="29" y="91"/>
                    <a:pt x="29" y="91"/>
                    <a:pt x="29" y="91"/>
                  </a:cubicBezTo>
                  <a:cubicBezTo>
                    <a:pt x="28" y="91"/>
                    <a:pt x="27" y="91"/>
                    <a:pt x="27" y="92"/>
                  </a:cubicBezTo>
                  <a:cubicBezTo>
                    <a:pt x="27" y="156"/>
                    <a:pt x="27" y="156"/>
                    <a:pt x="27" y="156"/>
                  </a:cubicBezTo>
                  <a:cubicBezTo>
                    <a:pt x="27" y="157"/>
                    <a:pt x="26" y="158"/>
                    <a:pt x="25"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8" name="Freeform 56"/>
            <p:cNvSpPr>
              <a:spLocks noEditPoints="1"/>
            </p:cNvSpPr>
            <p:nvPr userDrawn="1"/>
          </p:nvSpPr>
          <p:spPr bwMode="auto">
            <a:xfrm>
              <a:off x="3014838" y="1492997"/>
              <a:ext cx="175667" cy="208734"/>
            </a:xfrm>
            <a:custGeom>
              <a:avLst/>
              <a:gdLst>
                <a:gd name="T0" fmla="*/ 4 w 99"/>
                <a:gd name="T1" fmla="*/ 85 h 117"/>
                <a:gd name="T2" fmla="*/ 0 w 99"/>
                <a:gd name="T3" fmla="*/ 58 h 117"/>
                <a:gd name="T4" fmla="*/ 4 w 99"/>
                <a:gd name="T5" fmla="*/ 31 h 117"/>
                <a:gd name="T6" fmla="*/ 49 w 99"/>
                <a:gd name="T7" fmla="*/ 0 h 117"/>
                <a:gd name="T8" fmla="*/ 95 w 99"/>
                <a:gd name="T9" fmla="*/ 31 h 117"/>
                <a:gd name="T10" fmla="*/ 99 w 99"/>
                <a:gd name="T11" fmla="*/ 64 h 117"/>
                <a:gd name="T12" fmla="*/ 97 w 99"/>
                <a:gd name="T13" fmla="*/ 66 h 117"/>
                <a:gd name="T14" fmla="*/ 28 w 99"/>
                <a:gd name="T15" fmla="*/ 66 h 117"/>
                <a:gd name="T16" fmla="*/ 26 w 99"/>
                <a:gd name="T17" fmla="*/ 68 h 117"/>
                <a:gd name="T18" fmla="*/ 28 w 99"/>
                <a:gd name="T19" fmla="*/ 76 h 117"/>
                <a:gd name="T20" fmla="*/ 53 w 99"/>
                <a:gd name="T21" fmla="*/ 93 h 117"/>
                <a:gd name="T22" fmla="*/ 79 w 99"/>
                <a:gd name="T23" fmla="*/ 83 h 117"/>
                <a:gd name="T24" fmla="*/ 83 w 99"/>
                <a:gd name="T25" fmla="*/ 82 h 117"/>
                <a:gd name="T26" fmla="*/ 96 w 99"/>
                <a:gd name="T27" fmla="*/ 94 h 117"/>
                <a:gd name="T28" fmla="*/ 97 w 99"/>
                <a:gd name="T29" fmla="*/ 98 h 117"/>
                <a:gd name="T30" fmla="*/ 51 w 99"/>
                <a:gd name="T31" fmla="*/ 117 h 117"/>
                <a:gd name="T32" fmla="*/ 4 w 99"/>
                <a:gd name="T33" fmla="*/ 85 h 117"/>
                <a:gd name="T34" fmla="*/ 71 w 99"/>
                <a:gd name="T35" fmla="*/ 36 h 117"/>
                <a:gd name="T36" fmla="*/ 50 w 99"/>
                <a:gd name="T37" fmla="*/ 22 h 117"/>
                <a:gd name="T38" fmla="*/ 28 w 99"/>
                <a:gd name="T39" fmla="*/ 36 h 117"/>
                <a:gd name="T40" fmla="*/ 26 w 99"/>
                <a:gd name="T41" fmla="*/ 46 h 117"/>
                <a:gd name="T42" fmla="*/ 28 w 99"/>
                <a:gd name="T43" fmla="*/ 47 h 117"/>
                <a:gd name="T44" fmla="*/ 71 w 99"/>
                <a:gd name="T45" fmla="*/ 47 h 117"/>
                <a:gd name="T46" fmla="*/ 73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2" y="78"/>
                    <a:pt x="0" y="70"/>
                    <a:pt x="0" y="58"/>
                  </a:cubicBezTo>
                  <a:cubicBezTo>
                    <a:pt x="0" y="47"/>
                    <a:pt x="2" y="38"/>
                    <a:pt x="4" y="31"/>
                  </a:cubicBezTo>
                  <a:cubicBezTo>
                    <a:pt x="10" y="11"/>
                    <a:pt x="27" y="0"/>
                    <a:pt x="49" y="0"/>
                  </a:cubicBezTo>
                  <a:cubicBezTo>
                    <a:pt x="72" y="0"/>
                    <a:pt x="89" y="12"/>
                    <a:pt x="95" y="31"/>
                  </a:cubicBezTo>
                  <a:cubicBezTo>
                    <a:pt x="98" y="38"/>
                    <a:pt x="99" y="46"/>
                    <a:pt x="99" y="64"/>
                  </a:cubicBezTo>
                  <a:cubicBezTo>
                    <a:pt x="99" y="66"/>
                    <a:pt x="98" y="66"/>
                    <a:pt x="97" y="66"/>
                  </a:cubicBezTo>
                  <a:cubicBezTo>
                    <a:pt x="28" y="66"/>
                    <a:pt x="28" y="66"/>
                    <a:pt x="28" y="66"/>
                  </a:cubicBezTo>
                  <a:cubicBezTo>
                    <a:pt x="27" y="66"/>
                    <a:pt x="26" y="67"/>
                    <a:pt x="26" y="68"/>
                  </a:cubicBezTo>
                  <a:cubicBezTo>
                    <a:pt x="26" y="71"/>
                    <a:pt x="27" y="74"/>
                    <a:pt x="28" y="76"/>
                  </a:cubicBezTo>
                  <a:cubicBezTo>
                    <a:pt x="32" y="87"/>
                    <a:pt x="40" y="93"/>
                    <a:pt x="53" y="93"/>
                  </a:cubicBezTo>
                  <a:cubicBezTo>
                    <a:pt x="65" y="93"/>
                    <a:pt x="74" y="89"/>
                    <a:pt x="79" y="83"/>
                  </a:cubicBezTo>
                  <a:cubicBezTo>
                    <a:pt x="80" y="82"/>
                    <a:pt x="81" y="81"/>
                    <a:pt x="83" y="82"/>
                  </a:cubicBezTo>
                  <a:cubicBezTo>
                    <a:pt x="96" y="94"/>
                    <a:pt x="96" y="94"/>
                    <a:pt x="96" y="94"/>
                  </a:cubicBezTo>
                  <a:cubicBezTo>
                    <a:pt x="97" y="95"/>
                    <a:pt x="97" y="96"/>
                    <a:pt x="97" y="98"/>
                  </a:cubicBezTo>
                  <a:cubicBezTo>
                    <a:pt x="87" y="109"/>
                    <a:pt x="71" y="117"/>
                    <a:pt x="51" y="117"/>
                  </a:cubicBezTo>
                  <a:cubicBezTo>
                    <a:pt x="27" y="117"/>
                    <a:pt x="10" y="105"/>
                    <a:pt x="4" y="85"/>
                  </a:cubicBezTo>
                  <a:close/>
                  <a:moveTo>
                    <a:pt x="71" y="36"/>
                  </a:moveTo>
                  <a:cubicBezTo>
                    <a:pt x="68" y="27"/>
                    <a:pt x="60" y="22"/>
                    <a:pt x="50" y="22"/>
                  </a:cubicBezTo>
                  <a:cubicBezTo>
                    <a:pt x="39" y="22"/>
                    <a:pt x="31" y="27"/>
                    <a:pt x="28" y="36"/>
                  </a:cubicBezTo>
                  <a:cubicBezTo>
                    <a:pt x="27" y="39"/>
                    <a:pt x="26" y="42"/>
                    <a:pt x="26" y="46"/>
                  </a:cubicBezTo>
                  <a:cubicBezTo>
                    <a:pt x="26" y="47"/>
                    <a:pt x="27" y="47"/>
                    <a:pt x="28" y="47"/>
                  </a:cubicBezTo>
                  <a:cubicBezTo>
                    <a:pt x="71" y="47"/>
                    <a:pt x="71" y="47"/>
                    <a:pt x="71" y="47"/>
                  </a:cubicBezTo>
                  <a:cubicBezTo>
                    <a:pt x="72" y="47"/>
                    <a:pt x="73" y="47"/>
                    <a:pt x="73" y="46"/>
                  </a:cubicBezTo>
                  <a:cubicBezTo>
                    <a:pt x="73"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69" name="Freeform 57"/>
            <p:cNvSpPr>
              <a:spLocks noEditPoints="1"/>
            </p:cNvSpPr>
            <p:nvPr userDrawn="1"/>
          </p:nvSpPr>
          <p:spPr bwMode="auto">
            <a:xfrm>
              <a:off x="322150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8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1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4" y="111"/>
                    <a:pt x="53" y="117"/>
                    <a:pt x="37"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8"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1"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0" name="Freeform 58"/>
            <p:cNvSpPr>
              <a:spLocks/>
            </p:cNvSpPr>
            <p:nvPr userDrawn="1"/>
          </p:nvSpPr>
          <p:spPr bwMode="auto">
            <a:xfrm>
              <a:off x="3434373" y="1414463"/>
              <a:ext cx="76467" cy="285201"/>
            </a:xfrm>
            <a:custGeom>
              <a:avLst/>
              <a:gdLst>
                <a:gd name="T0" fmla="*/ 30 w 43"/>
                <a:gd name="T1" fmla="*/ 159 h 159"/>
                <a:gd name="T2" fmla="*/ 0 w 43"/>
                <a:gd name="T3" fmla="*/ 127 h 159"/>
                <a:gd name="T4" fmla="*/ 0 w 43"/>
                <a:gd name="T5" fmla="*/ 3 h 159"/>
                <a:gd name="T6" fmla="*/ 2 w 43"/>
                <a:gd name="T7" fmla="*/ 0 h 159"/>
                <a:gd name="T8" fmla="*/ 23 w 43"/>
                <a:gd name="T9" fmla="*/ 0 h 159"/>
                <a:gd name="T10" fmla="*/ 26 w 43"/>
                <a:gd name="T11" fmla="*/ 3 h 159"/>
                <a:gd name="T12" fmla="*/ 26 w 43"/>
                <a:gd name="T13" fmla="*/ 126 h 159"/>
                <a:gd name="T14" fmla="*/ 35 w 43"/>
                <a:gd name="T15" fmla="*/ 136 h 159"/>
                <a:gd name="T16" fmla="*/ 41 w 43"/>
                <a:gd name="T17" fmla="*/ 136 h 159"/>
                <a:gd name="T18" fmla="*/ 43 w 43"/>
                <a:gd name="T19" fmla="*/ 139 h 159"/>
                <a:gd name="T20" fmla="*/ 43 w 43"/>
                <a:gd name="T21" fmla="*/ 157 h 159"/>
                <a:gd name="T22" fmla="*/ 41 w 43"/>
                <a:gd name="T23" fmla="*/ 159 h 159"/>
                <a:gd name="T24" fmla="*/ 30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0" y="159"/>
                  </a:moveTo>
                  <a:cubicBezTo>
                    <a:pt x="9" y="159"/>
                    <a:pt x="0" y="149"/>
                    <a:pt x="0" y="127"/>
                  </a:cubicBezTo>
                  <a:cubicBezTo>
                    <a:pt x="0" y="3"/>
                    <a:pt x="0" y="3"/>
                    <a:pt x="0" y="3"/>
                  </a:cubicBezTo>
                  <a:cubicBezTo>
                    <a:pt x="0" y="1"/>
                    <a:pt x="1" y="0"/>
                    <a:pt x="2" y="0"/>
                  </a:cubicBezTo>
                  <a:cubicBezTo>
                    <a:pt x="23" y="0"/>
                    <a:pt x="23" y="0"/>
                    <a:pt x="23" y="0"/>
                  </a:cubicBezTo>
                  <a:cubicBezTo>
                    <a:pt x="25" y="0"/>
                    <a:pt x="26" y="1"/>
                    <a:pt x="26" y="3"/>
                  </a:cubicBezTo>
                  <a:cubicBezTo>
                    <a:pt x="26" y="126"/>
                    <a:pt x="26" y="126"/>
                    <a:pt x="26" y="126"/>
                  </a:cubicBezTo>
                  <a:cubicBezTo>
                    <a:pt x="26" y="134"/>
                    <a:pt x="29" y="136"/>
                    <a:pt x="35"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1" name="Freeform 59"/>
            <p:cNvSpPr>
              <a:spLocks/>
            </p:cNvSpPr>
            <p:nvPr userDrawn="1"/>
          </p:nvSpPr>
          <p:spPr bwMode="auto">
            <a:xfrm>
              <a:off x="3525306" y="1435130"/>
              <a:ext cx="99200" cy="264534"/>
            </a:xfrm>
            <a:custGeom>
              <a:avLst/>
              <a:gdLst>
                <a:gd name="T0" fmla="*/ 42 w 56"/>
                <a:gd name="T1" fmla="*/ 147 h 147"/>
                <a:gd name="T2" fmla="*/ 11 w 56"/>
                <a:gd name="T3" fmla="*/ 115 h 147"/>
                <a:gd name="T4" fmla="*/ 11 w 56"/>
                <a:gd name="T5" fmla="*/ 56 h 147"/>
                <a:gd name="T6" fmla="*/ 10 w 56"/>
                <a:gd name="T7" fmla="*/ 54 h 147"/>
                <a:gd name="T8" fmla="*/ 2 w 56"/>
                <a:gd name="T9" fmla="*/ 54 h 147"/>
                <a:gd name="T10" fmla="*/ 0 w 56"/>
                <a:gd name="T11" fmla="*/ 52 h 147"/>
                <a:gd name="T12" fmla="*/ 0 w 56"/>
                <a:gd name="T13" fmla="*/ 37 h 147"/>
                <a:gd name="T14" fmla="*/ 2 w 56"/>
                <a:gd name="T15" fmla="*/ 34 h 147"/>
                <a:gd name="T16" fmla="*/ 10 w 56"/>
                <a:gd name="T17" fmla="*/ 34 h 147"/>
                <a:gd name="T18" fmla="*/ 11 w 56"/>
                <a:gd name="T19" fmla="*/ 33 h 147"/>
                <a:gd name="T20" fmla="*/ 11 w 56"/>
                <a:gd name="T21" fmla="*/ 2 h 147"/>
                <a:gd name="T22" fmla="*/ 13 w 56"/>
                <a:gd name="T23" fmla="*/ 0 h 147"/>
                <a:gd name="T24" fmla="*/ 35 w 56"/>
                <a:gd name="T25" fmla="*/ 0 h 147"/>
                <a:gd name="T26" fmla="*/ 37 w 56"/>
                <a:gd name="T27" fmla="*/ 2 h 147"/>
                <a:gd name="T28" fmla="*/ 37 w 56"/>
                <a:gd name="T29" fmla="*/ 33 h 147"/>
                <a:gd name="T30" fmla="*/ 38 w 56"/>
                <a:gd name="T31" fmla="*/ 34 h 147"/>
                <a:gd name="T32" fmla="*/ 53 w 56"/>
                <a:gd name="T33" fmla="*/ 34 h 147"/>
                <a:gd name="T34" fmla="*/ 56 w 56"/>
                <a:gd name="T35" fmla="*/ 37 h 147"/>
                <a:gd name="T36" fmla="*/ 56 w 56"/>
                <a:gd name="T37" fmla="*/ 52 h 147"/>
                <a:gd name="T38" fmla="*/ 53 w 56"/>
                <a:gd name="T39" fmla="*/ 54 h 147"/>
                <a:gd name="T40" fmla="*/ 38 w 56"/>
                <a:gd name="T41" fmla="*/ 54 h 147"/>
                <a:gd name="T42" fmla="*/ 37 w 56"/>
                <a:gd name="T43" fmla="*/ 56 h 147"/>
                <a:gd name="T44" fmla="*/ 37 w 56"/>
                <a:gd name="T45" fmla="*/ 114 h 147"/>
                <a:gd name="T46" fmla="*/ 47 w 56"/>
                <a:gd name="T47" fmla="*/ 124 h 147"/>
                <a:gd name="T48" fmla="*/ 53 w 56"/>
                <a:gd name="T49" fmla="*/ 124 h 147"/>
                <a:gd name="T50" fmla="*/ 56 w 56"/>
                <a:gd name="T51" fmla="*/ 127 h 147"/>
                <a:gd name="T52" fmla="*/ 56 w 56"/>
                <a:gd name="T53" fmla="*/ 145 h 147"/>
                <a:gd name="T54" fmla="*/ 53 w 56"/>
                <a:gd name="T55" fmla="*/ 147 h 147"/>
                <a:gd name="T56" fmla="*/ 42 w 56"/>
                <a:gd name="T57" fmla="*/ 14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6" h="147">
                  <a:moveTo>
                    <a:pt x="42" y="147"/>
                  </a:moveTo>
                  <a:cubicBezTo>
                    <a:pt x="20" y="147"/>
                    <a:pt x="11" y="136"/>
                    <a:pt x="11" y="115"/>
                  </a:cubicBezTo>
                  <a:cubicBezTo>
                    <a:pt x="11" y="56"/>
                    <a:pt x="11" y="56"/>
                    <a:pt x="11" y="56"/>
                  </a:cubicBezTo>
                  <a:cubicBezTo>
                    <a:pt x="11" y="55"/>
                    <a:pt x="11" y="54"/>
                    <a:pt x="10" y="54"/>
                  </a:cubicBezTo>
                  <a:cubicBezTo>
                    <a:pt x="2" y="54"/>
                    <a:pt x="2" y="54"/>
                    <a:pt x="2" y="54"/>
                  </a:cubicBezTo>
                  <a:cubicBezTo>
                    <a:pt x="1" y="54"/>
                    <a:pt x="0" y="54"/>
                    <a:pt x="0" y="52"/>
                  </a:cubicBezTo>
                  <a:cubicBezTo>
                    <a:pt x="0" y="37"/>
                    <a:pt x="0" y="37"/>
                    <a:pt x="0" y="37"/>
                  </a:cubicBezTo>
                  <a:cubicBezTo>
                    <a:pt x="0" y="35"/>
                    <a:pt x="1" y="34"/>
                    <a:pt x="2" y="34"/>
                  </a:cubicBezTo>
                  <a:cubicBezTo>
                    <a:pt x="10" y="34"/>
                    <a:pt x="10" y="34"/>
                    <a:pt x="10" y="34"/>
                  </a:cubicBezTo>
                  <a:cubicBezTo>
                    <a:pt x="11" y="34"/>
                    <a:pt x="11" y="34"/>
                    <a:pt x="11" y="33"/>
                  </a:cubicBezTo>
                  <a:cubicBezTo>
                    <a:pt x="11" y="2"/>
                    <a:pt x="11" y="2"/>
                    <a:pt x="11" y="2"/>
                  </a:cubicBezTo>
                  <a:cubicBezTo>
                    <a:pt x="11" y="1"/>
                    <a:pt x="12" y="0"/>
                    <a:pt x="13" y="0"/>
                  </a:cubicBezTo>
                  <a:cubicBezTo>
                    <a:pt x="35" y="0"/>
                    <a:pt x="35" y="0"/>
                    <a:pt x="35" y="0"/>
                  </a:cubicBezTo>
                  <a:cubicBezTo>
                    <a:pt x="36" y="0"/>
                    <a:pt x="37" y="1"/>
                    <a:pt x="37" y="2"/>
                  </a:cubicBezTo>
                  <a:cubicBezTo>
                    <a:pt x="37" y="33"/>
                    <a:pt x="37" y="33"/>
                    <a:pt x="37" y="33"/>
                  </a:cubicBezTo>
                  <a:cubicBezTo>
                    <a:pt x="37" y="34"/>
                    <a:pt x="37" y="34"/>
                    <a:pt x="38" y="34"/>
                  </a:cubicBezTo>
                  <a:cubicBezTo>
                    <a:pt x="53" y="34"/>
                    <a:pt x="53" y="34"/>
                    <a:pt x="53" y="34"/>
                  </a:cubicBezTo>
                  <a:cubicBezTo>
                    <a:pt x="55" y="34"/>
                    <a:pt x="56" y="35"/>
                    <a:pt x="56" y="37"/>
                  </a:cubicBezTo>
                  <a:cubicBezTo>
                    <a:pt x="56" y="52"/>
                    <a:pt x="56" y="52"/>
                    <a:pt x="56" y="52"/>
                  </a:cubicBezTo>
                  <a:cubicBezTo>
                    <a:pt x="56" y="54"/>
                    <a:pt x="55" y="54"/>
                    <a:pt x="53" y="54"/>
                  </a:cubicBezTo>
                  <a:cubicBezTo>
                    <a:pt x="38" y="54"/>
                    <a:pt x="38" y="54"/>
                    <a:pt x="38" y="54"/>
                  </a:cubicBezTo>
                  <a:cubicBezTo>
                    <a:pt x="37" y="54"/>
                    <a:pt x="37" y="55"/>
                    <a:pt x="37" y="56"/>
                  </a:cubicBezTo>
                  <a:cubicBezTo>
                    <a:pt x="37" y="114"/>
                    <a:pt x="37" y="114"/>
                    <a:pt x="37" y="114"/>
                  </a:cubicBezTo>
                  <a:cubicBezTo>
                    <a:pt x="37" y="122"/>
                    <a:pt x="40" y="124"/>
                    <a:pt x="47" y="124"/>
                  </a:cubicBezTo>
                  <a:cubicBezTo>
                    <a:pt x="53" y="124"/>
                    <a:pt x="53" y="124"/>
                    <a:pt x="53" y="124"/>
                  </a:cubicBezTo>
                  <a:cubicBezTo>
                    <a:pt x="55" y="124"/>
                    <a:pt x="56" y="125"/>
                    <a:pt x="56" y="127"/>
                  </a:cubicBezTo>
                  <a:cubicBezTo>
                    <a:pt x="56" y="145"/>
                    <a:pt x="56" y="145"/>
                    <a:pt x="56" y="145"/>
                  </a:cubicBezTo>
                  <a:cubicBezTo>
                    <a:pt x="56" y="146"/>
                    <a:pt x="55" y="147"/>
                    <a:pt x="53" y="147"/>
                  </a:cubicBezTo>
                  <a:lnTo>
                    <a:pt x="42" y="1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2" name="Freeform 60"/>
            <p:cNvSpPr>
              <a:spLocks/>
            </p:cNvSpPr>
            <p:nvPr userDrawn="1"/>
          </p:nvSpPr>
          <p:spPr bwMode="auto">
            <a:xfrm>
              <a:off x="3663773" y="1414463"/>
              <a:ext cx="167400" cy="283134"/>
            </a:xfrm>
            <a:custGeom>
              <a:avLst/>
              <a:gdLst>
                <a:gd name="T0" fmla="*/ 71 w 94"/>
                <a:gd name="T1" fmla="*/ 158 h 158"/>
                <a:gd name="T2" fmla="*/ 69 w 94"/>
                <a:gd name="T3" fmla="*/ 156 h 158"/>
                <a:gd name="T4" fmla="*/ 69 w 94"/>
                <a:gd name="T5" fmla="*/ 91 h 158"/>
                <a:gd name="T6" fmla="*/ 47 w 94"/>
                <a:gd name="T7" fmla="*/ 67 h 158"/>
                <a:gd name="T8" fmla="*/ 26 w 94"/>
                <a:gd name="T9" fmla="*/ 91 h 158"/>
                <a:gd name="T10" fmla="*/ 26 w 94"/>
                <a:gd name="T11" fmla="*/ 156 h 158"/>
                <a:gd name="T12" fmla="*/ 24 w 94"/>
                <a:gd name="T13" fmla="*/ 158 h 158"/>
                <a:gd name="T14" fmla="*/ 3 w 94"/>
                <a:gd name="T15" fmla="*/ 158 h 158"/>
                <a:gd name="T16" fmla="*/ 0 w 94"/>
                <a:gd name="T17" fmla="*/ 156 h 158"/>
                <a:gd name="T18" fmla="*/ 0 w 94"/>
                <a:gd name="T19" fmla="*/ 3 h 158"/>
                <a:gd name="T20" fmla="*/ 3 w 94"/>
                <a:gd name="T21" fmla="*/ 0 h 158"/>
                <a:gd name="T22" fmla="*/ 24 w 94"/>
                <a:gd name="T23" fmla="*/ 0 h 158"/>
                <a:gd name="T24" fmla="*/ 26 w 94"/>
                <a:gd name="T25" fmla="*/ 3 h 158"/>
                <a:gd name="T26" fmla="*/ 26 w 94"/>
                <a:gd name="T27" fmla="*/ 57 h 158"/>
                <a:gd name="T28" fmla="*/ 26 w 94"/>
                <a:gd name="T29" fmla="*/ 57 h 158"/>
                <a:gd name="T30" fmla="*/ 56 w 94"/>
                <a:gd name="T31" fmla="*/ 44 h 158"/>
                <a:gd name="T32" fmla="*/ 94 w 94"/>
                <a:gd name="T33" fmla="*/ 85 h 158"/>
                <a:gd name="T34" fmla="*/ 94 w 94"/>
                <a:gd name="T35" fmla="*/ 156 h 158"/>
                <a:gd name="T36" fmla="*/ 92 w 94"/>
                <a:gd name="T37" fmla="*/ 158 h 158"/>
                <a:gd name="T38" fmla="*/ 71 w 94"/>
                <a:gd name="T3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58">
                  <a:moveTo>
                    <a:pt x="71" y="158"/>
                  </a:moveTo>
                  <a:cubicBezTo>
                    <a:pt x="69" y="158"/>
                    <a:pt x="69" y="157"/>
                    <a:pt x="69" y="156"/>
                  </a:cubicBezTo>
                  <a:cubicBezTo>
                    <a:pt x="69" y="91"/>
                    <a:pt x="69" y="91"/>
                    <a:pt x="69" y="91"/>
                  </a:cubicBezTo>
                  <a:cubicBezTo>
                    <a:pt x="69" y="77"/>
                    <a:pt x="61" y="67"/>
                    <a:pt x="47" y="67"/>
                  </a:cubicBezTo>
                  <a:cubicBezTo>
                    <a:pt x="34" y="67"/>
                    <a:pt x="26" y="77"/>
                    <a:pt x="26" y="91"/>
                  </a:cubicBezTo>
                  <a:cubicBezTo>
                    <a:pt x="26" y="156"/>
                    <a:pt x="26" y="156"/>
                    <a:pt x="26" y="156"/>
                  </a:cubicBezTo>
                  <a:cubicBezTo>
                    <a:pt x="26" y="157"/>
                    <a:pt x="25" y="158"/>
                    <a:pt x="24" y="158"/>
                  </a:cubicBezTo>
                  <a:cubicBezTo>
                    <a:pt x="3" y="158"/>
                    <a:pt x="3" y="158"/>
                    <a:pt x="3" y="158"/>
                  </a:cubicBezTo>
                  <a:cubicBezTo>
                    <a:pt x="1" y="158"/>
                    <a:pt x="0" y="157"/>
                    <a:pt x="0" y="156"/>
                  </a:cubicBezTo>
                  <a:cubicBezTo>
                    <a:pt x="0" y="3"/>
                    <a:pt x="0" y="3"/>
                    <a:pt x="0" y="3"/>
                  </a:cubicBezTo>
                  <a:cubicBezTo>
                    <a:pt x="0" y="1"/>
                    <a:pt x="1" y="0"/>
                    <a:pt x="3" y="0"/>
                  </a:cubicBezTo>
                  <a:cubicBezTo>
                    <a:pt x="24" y="0"/>
                    <a:pt x="24" y="0"/>
                    <a:pt x="24" y="0"/>
                  </a:cubicBezTo>
                  <a:cubicBezTo>
                    <a:pt x="25" y="0"/>
                    <a:pt x="26" y="1"/>
                    <a:pt x="26" y="3"/>
                  </a:cubicBezTo>
                  <a:cubicBezTo>
                    <a:pt x="26" y="57"/>
                    <a:pt x="26" y="57"/>
                    <a:pt x="26" y="57"/>
                  </a:cubicBezTo>
                  <a:cubicBezTo>
                    <a:pt x="26" y="57"/>
                    <a:pt x="26" y="57"/>
                    <a:pt x="26" y="57"/>
                  </a:cubicBezTo>
                  <a:cubicBezTo>
                    <a:pt x="31" y="50"/>
                    <a:pt x="41" y="44"/>
                    <a:pt x="56" y="44"/>
                  </a:cubicBezTo>
                  <a:cubicBezTo>
                    <a:pt x="80" y="44"/>
                    <a:pt x="94" y="61"/>
                    <a:pt x="94" y="85"/>
                  </a:cubicBezTo>
                  <a:cubicBezTo>
                    <a:pt x="94" y="156"/>
                    <a:pt x="94" y="156"/>
                    <a:pt x="94" y="156"/>
                  </a:cubicBezTo>
                  <a:cubicBezTo>
                    <a:pt x="94" y="157"/>
                    <a:pt x="94" y="158"/>
                    <a:pt x="92" y="158"/>
                  </a:cubicBezTo>
                  <a:lnTo>
                    <a:pt x="71"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3" name="Freeform 61"/>
            <p:cNvSpPr>
              <a:spLocks/>
            </p:cNvSpPr>
            <p:nvPr userDrawn="1"/>
          </p:nvSpPr>
          <p:spPr bwMode="auto">
            <a:xfrm>
              <a:off x="3880774" y="1647997"/>
              <a:ext cx="45467" cy="95067"/>
            </a:xfrm>
            <a:custGeom>
              <a:avLst/>
              <a:gdLst>
                <a:gd name="T0" fmla="*/ 0 w 26"/>
                <a:gd name="T1" fmla="*/ 2 h 54"/>
                <a:gd name="T2" fmla="*/ 2 w 26"/>
                <a:gd name="T3" fmla="*/ 0 h 54"/>
                <a:gd name="T4" fmla="*/ 24 w 26"/>
                <a:gd name="T5" fmla="*/ 0 h 54"/>
                <a:gd name="T6" fmla="*/ 26 w 26"/>
                <a:gd name="T7" fmla="*/ 2 h 54"/>
                <a:gd name="T8" fmla="*/ 26 w 26"/>
                <a:gd name="T9" fmla="*/ 27 h 54"/>
                <a:gd name="T10" fmla="*/ 24 w 26"/>
                <a:gd name="T11" fmla="*/ 32 h 54"/>
                <a:gd name="T12" fmla="*/ 5 w 26"/>
                <a:gd name="T13" fmla="*/ 52 h 54"/>
                <a:gd name="T14" fmla="*/ 2 w 26"/>
                <a:gd name="T15" fmla="*/ 54 h 54"/>
                <a:gd name="T16" fmla="*/ 0 w 26"/>
                <a:gd name="T17" fmla="*/ 51 h 54"/>
                <a:gd name="T18" fmla="*/ 0 w 26"/>
                <a:gd name="T1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54">
                  <a:moveTo>
                    <a:pt x="0" y="2"/>
                  </a:moveTo>
                  <a:cubicBezTo>
                    <a:pt x="0" y="1"/>
                    <a:pt x="0" y="0"/>
                    <a:pt x="2" y="0"/>
                  </a:cubicBezTo>
                  <a:cubicBezTo>
                    <a:pt x="24" y="0"/>
                    <a:pt x="24" y="0"/>
                    <a:pt x="24" y="0"/>
                  </a:cubicBezTo>
                  <a:cubicBezTo>
                    <a:pt x="25" y="0"/>
                    <a:pt x="26" y="1"/>
                    <a:pt x="26" y="2"/>
                  </a:cubicBezTo>
                  <a:cubicBezTo>
                    <a:pt x="26" y="27"/>
                    <a:pt x="26" y="27"/>
                    <a:pt x="26" y="27"/>
                  </a:cubicBezTo>
                  <a:cubicBezTo>
                    <a:pt x="26" y="30"/>
                    <a:pt x="26" y="31"/>
                    <a:pt x="24" y="32"/>
                  </a:cubicBezTo>
                  <a:cubicBezTo>
                    <a:pt x="5" y="52"/>
                    <a:pt x="5" y="52"/>
                    <a:pt x="5" y="52"/>
                  </a:cubicBezTo>
                  <a:cubicBezTo>
                    <a:pt x="4" y="53"/>
                    <a:pt x="3" y="54"/>
                    <a:pt x="2" y="54"/>
                  </a:cubicBezTo>
                  <a:cubicBezTo>
                    <a:pt x="0" y="54"/>
                    <a:pt x="0" y="53"/>
                    <a:pt x="0" y="51"/>
                  </a:cubicBez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4" name="Freeform 62"/>
            <p:cNvSpPr>
              <a:spLocks/>
            </p:cNvSpPr>
            <p:nvPr userDrawn="1"/>
          </p:nvSpPr>
          <p:spPr bwMode="auto">
            <a:xfrm>
              <a:off x="4041974" y="1414463"/>
              <a:ext cx="183934" cy="283134"/>
            </a:xfrm>
            <a:custGeom>
              <a:avLst/>
              <a:gdLst>
                <a:gd name="T0" fmla="*/ 0 w 103"/>
                <a:gd name="T1" fmla="*/ 3 h 158"/>
                <a:gd name="T2" fmla="*/ 2 w 103"/>
                <a:gd name="T3" fmla="*/ 0 h 158"/>
                <a:gd name="T4" fmla="*/ 25 w 103"/>
                <a:gd name="T5" fmla="*/ 0 h 158"/>
                <a:gd name="T6" fmla="*/ 27 w 103"/>
                <a:gd name="T7" fmla="*/ 3 h 158"/>
                <a:gd name="T8" fmla="*/ 27 w 103"/>
                <a:gd name="T9" fmla="*/ 132 h 158"/>
                <a:gd name="T10" fmla="*/ 29 w 103"/>
                <a:gd name="T11" fmla="*/ 133 h 158"/>
                <a:gd name="T12" fmla="*/ 101 w 103"/>
                <a:gd name="T13" fmla="*/ 133 h 158"/>
                <a:gd name="T14" fmla="*/ 103 w 103"/>
                <a:gd name="T15" fmla="*/ 136 h 158"/>
                <a:gd name="T16" fmla="*/ 103 w 103"/>
                <a:gd name="T17" fmla="*/ 156 h 158"/>
                <a:gd name="T18" fmla="*/ 101 w 103"/>
                <a:gd name="T19" fmla="*/ 158 h 158"/>
                <a:gd name="T20" fmla="*/ 2 w 103"/>
                <a:gd name="T21" fmla="*/ 158 h 158"/>
                <a:gd name="T22" fmla="*/ 0 w 103"/>
                <a:gd name="T23" fmla="*/ 156 h 158"/>
                <a:gd name="T24" fmla="*/ 0 w 103"/>
                <a:gd name="T25" fmla="*/ 3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58">
                  <a:moveTo>
                    <a:pt x="0" y="3"/>
                  </a:moveTo>
                  <a:cubicBezTo>
                    <a:pt x="0" y="1"/>
                    <a:pt x="1" y="0"/>
                    <a:pt x="2" y="0"/>
                  </a:cubicBezTo>
                  <a:cubicBezTo>
                    <a:pt x="25" y="0"/>
                    <a:pt x="25" y="0"/>
                    <a:pt x="25" y="0"/>
                  </a:cubicBezTo>
                  <a:cubicBezTo>
                    <a:pt x="26" y="0"/>
                    <a:pt x="27" y="1"/>
                    <a:pt x="27" y="3"/>
                  </a:cubicBezTo>
                  <a:cubicBezTo>
                    <a:pt x="27" y="132"/>
                    <a:pt x="27" y="132"/>
                    <a:pt x="27" y="132"/>
                  </a:cubicBezTo>
                  <a:cubicBezTo>
                    <a:pt x="27" y="133"/>
                    <a:pt x="28" y="133"/>
                    <a:pt x="29" y="133"/>
                  </a:cubicBezTo>
                  <a:cubicBezTo>
                    <a:pt x="101" y="133"/>
                    <a:pt x="101" y="133"/>
                    <a:pt x="101" y="133"/>
                  </a:cubicBezTo>
                  <a:cubicBezTo>
                    <a:pt x="102" y="133"/>
                    <a:pt x="103" y="134"/>
                    <a:pt x="103" y="136"/>
                  </a:cubicBezTo>
                  <a:cubicBezTo>
                    <a:pt x="103" y="156"/>
                    <a:pt x="103" y="156"/>
                    <a:pt x="103" y="156"/>
                  </a:cubicBezTo>
                  <a:cubicBezTo>
                    <a:pt x="103" y="157"/>
                    <a:pt x="102" y="158"/>
                    <a:pt x="101" y="158"/>
                  </a:cubicBezTo>
                  <a:cubicBezTo>
                    <a:pt x="2" y="158"/>
                    <a:pt x="2" y="158"/>
                    <a:pt x="2" y="158"/>
                  </a:cubicBezTo>
                  <a:cubicBezTo>
                    <a:pt x="1" y="158"/>
                    <a:pt x="0" y="157"/>
                    <a:pt x="0" y="156"/>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5" name="Freeform 63"/>
            <p:cNvSpPr>
              <a:spLocks noEditPoints="1"/>
            </p:cNvSpPr>
            <p:nvPr userDrawn="1"/>
          </p:nvSpPr>
          <p:spPr bwMode="auto">
            <a:xfrm>
              <a:off x="4254842" y="1492997"/>
              <a:ext cx="167400" cy="208734"/>
            </a:xfrm>
            <a:custGeom>
              <a:avLst/>
              <a:gdLst>
                <a:gd name="T0" fmla="*/ 72 w 94"/>
                <a:gd name="T1" fmla="*/ 114 h 117"/>
                <a:gd name="T2" fmla="*/ 70 w 94"/>
                <a:gd name="T3" fmla="*/ 112 h 117"/>
                <a:gd name="T4" fmla="*/ 70 w 94"/>
                <a:gd name="T5" fmla="*/ 104 h 117"/>
                <a:gd name="T6" fmla="*/ 69 w 94"/>
                <a:gd name="T7" fmla="*/ 104 h 117"/>
                <a:gd name="T8" fmla="*/ 38 w 94"/>
                <a:gd name="T9" fmla="*/ 117 h 117"/>
                <a:gd name="T10" fmla="*/ 0 w 94"/>
                <a:gd name="T11" fmla="*/ 82 h 117"/>
                <a:gd name="T12" fmla="*/ 45 w 94"/>
                <a:gd name="T13" fmla="*/ 47 h 117"/>
                <a:gd name="T14" fmla="*/ 68 w 94"/>
                <a:gd name="T15" fmla="*/ 47 h 117"/>
                <a:gd name="T16" fmla="*/ 69 w 94"/>
                <a:gd name="T17" fmla="*/ 46 h 117"/>
                <a:gd name="T18" fmla="*/ 69 w 94"/>
                <a:gd name="T19" fmla="*/ 40 h 117"/>
                <a:gd name="T20" fmla="*/ 44 w 94"/>
                <a:gd name="T21" fmla="*/ 22 h 117"/>
                <a:gd name="T22" fmla="*/ 19 w 94"/>
                <a:gd name="T23" fmla="*/ 29 h 117"/>
                <a:gd name="T24" fmla="*/ 16 w 94"/>
                <a:gd name="T25" fmla="*/ 29 h 117"/>
                <a:gd name="T26" fmla="*/ 7 w 94"/>
                <a:gd name="T27" fmla="*/ 14 h 117"/>
                <a:gd name="T28" fmla="*/ 8 w 94"/>
                <a:gd name="T29" fmla="*/ 11 h 117"/>
                <a:gd name="T30" fmla="*/ 47 w 94"/>
                <a:gd name="T31" fmla="*/ 0 h 117"/>
                <a:gd name="T32" fmla="*/ 94 w 94"/>
                <a:gd name="T33" fmla="*/ 39 h 117"/>
                <a:gd name="T34" fmla="*/ 94 w 94"/>
                <a:gd name="T35" fmla="*/ 112 h 117"/>
                <a:gd name="T36" fmla="*/ 91 w 94"/>
                <a:gd name="T37" fmla="*/ 114 h 117"/>
                <a:gd name="T38" fmla="*/ 72 w 94"/>
                <a:gd name="T39" fmla="*/ 114 h 117"/>
                <a:gd name="T40" fmla="*/ 69 w 94"/>
                <a:gd name="T41" fmla="*/ 76 h 117"/>
                <a:gd name="T42" fmla="*/ 69 w 94"/>
                <a:gd name="T43" fmla="*/ 68 h 117"/>
                <a:gd name="T44" fmla="*/ 68 w 94"/>
                <a:gd name="T45" fmla="*/ 66 h 117"/>
                <a:gd name="T46" fmla="*/ 49 w 94"/>
                <a:gd name="T47" fmla="*/ 66 h 117"/>
                <a:gd name="T48" fmla="*/ 25 w 94"/>
                <a:gd name="T49" fmla="*/ 82 h 117"/>
                <a:gd name="T50" fmla="*/ 44 w 94"/>
                <a:gd name="T51" fmla="*/ 95 h 117"/>
                <a:gd name="T52" fmla="*/ 69 w 94"/>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4" h="117">
                  <a:moveTo>
                    <a:pt x="72" y="114"/>
                  </a:moveTo>
                  <a:cubicBezTo>
                    <a:pt x="71" y="114"/>
                    <a:pt x="70" y="113"/>
                    <a:pt x="70" y="112"/>
                  </a:cubicBezTo>
                  <a:cubicBezTo>
                    <a:pt x="70" y="104"/>
                    <a:pt x="70" y="104"/>
                    <a:pt x="70" y="104"/>
                  </a:cubicBezTo>
                  <a:cubicBezTo>
                    <a:pt x="69" y="104"/>
                    <a:pt x="69" y="104"/>
                    <a:pt x="69" y="104"/>
                  </a:cubicBezTo>
                  <a:cubicBezTo>
                    <a:pt x="64" y="111"/>
                    <a:pt x="54" y="117"/>
                    <a:pt x="38" y="117"/>
                  </a:cubicBezTo>
                  <a:cubicBezTo>
                    <a:pt x="17" y="117"/>
                    <a:pt x="0" y="106"/>
                    <a:pt x="0" y="82"/>
                  </a:cubicBezTo>
                  <a:cubicBezTo>
                    <a:pt x="0" y="58"/>
                    <a:pt x="17" y="47"/>
                    <a:pt x="45" y="47"/>
                  </a:cubicBezTo>
                  <a:cubicBezTo>
                    <a:pt x="68" y="47"/>
                    <a:pt x="68" y="47"/>
                    <a:pt x="68" y="47"/>
                  </a:cubicBezTo>
                  <a:cubicBezTo>
                    <a:pt x="69" y="47"/>
                    <a:pt x="69" y="47"/>
                    <a:pt x="69" y="46"/>
                  </a:cubicBezTo>
                  <a:cubicBezTo>
                    <a:pt x="69" y="40"/>
                    <a:pt x="69" y="40"/>
                    <a:pt x="69" y="40"/>
                  </a:cubicBezTo>
                  <a:cubicBezTo>
                    <a:pt x="69" y="28"/>
                    <a:pt x="63" y="22"/>
                    <a:pt x="44" y="22"/>
                  </a:cubicBezTo>
                  <a:cubicBezTo>
                    <a:pt x="32" y="22"/>
                    <a:pt x="24" y="25"/>
                    <a:pt x="19" y="29"/>
                  </a:cubicBezTo>
                  <a:cubicBezTo>
                    <a:pt x="18" y="30"/>
                    <a:pt x="16" y="30"/>
                    <a:pt x="16" y="29"/>
                  </a:cubicBezTo>
                  <a:cubicBezTo>
                    <a:pt x="7" y="14"/>
                    <a:pt x="7" y="14"/>
                    <a:pt x="7" y="14"/>
                  </a:cubicBezTo>
                  <a:cubicBezTo>
                    <a:pt x="6" y="13"/>
                    <a:pt x="7" y="11"/>
                    <a:pt x="8" y="11"/>
                  </a:cubicBezTo>
                  <a:cubicBezTo>
                    <a:pt x="17" y="4"/>
                    <a:pt x="29" y="0"/>
                    <a:pt x="47" y="0"/>
                  </a:cubicBezTo>
                  <a:cubicBezTo>
                    <a:pt x="81" y="0"/>
                    <a:pt x="94" y="11"/>
                    <a:pt x="94" y="39"/>
                  </a:cubicBezTo>
                  <a:cubicBezTo>
                    <a:pt x="94" y="112"/>
                    <a:pt x="94" y="112"/>
                    <a:pt x="94" y="112"/>
                  </a:cubicBezTo>
                  <a:cubicBezTo>
                    <a:pt x="94" y="113"/>
                    <a:pt x="93" y="114"/>
                    <a:pt x="91" y="114"/>
                  </a:cubicBezTo>
                  <a:lnTo>
                    <a:pt x="72" y="114"/>
                  </a:lnTo>
                  <a:close/>
                  <a:moveTo>
                    <a:pt x="69" y="76"/>
                  </a:moveTo>
                  <a:cubicBezTo>
                    <a:pt x="69" y="68"/>
                    <a:pt x="69" y="68"/>
                    <a:pt x="69" y="68"/>
                  </a:cubicBezTo>
                  <a:cubicBezTo>
                    <a:pt x="69" y="67"/>
                    <a:pt x="69" y="66"/>
                    <a:pt x="68" y="66"/>
                  </a:cubicBezTo>
                  <a:cubicBezTo>
                    <a:pt x="49" y="66"/>
                    <a:pt x="49" y="66"/>
                    <a:pt x="49" y="66"/>
                  </a:cubicBezTo>
                  <a:cubicBezTo>
                    <a:pt x="33" y="66"/>
                    <a:pt x="25" y="71"/>
                    <a:pt x="25" y="82"/>
                  </a:cubicBezTo>
                  <a:cubicBezTo>
                    <a:pt x="25" y="91"/>
                    <a:pt x="32"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6" name="Freeform 64"/>
            <p:cNvSpPr>
              <a:spLocks noEditPoints="1"/>
            </p:cNvSpPr>
            <p:nvPr userDrawn="1"/>
          </p:nvSpPr>
          <p:spPr bwMode="auto">
            <a:xfrm>
              <a:off x="4469776" y="1414463"/>
              <a:ext cx="175667" cy="287267"/>
            </a:xfrm>
            <a:custGeom>
              <a:avLst/>
              <a:gdLst>
                <a:gd name="T0" fmla="*/ 26 w 98"/>
                <a:gd name="T1" fmla="*/ 147 h 161"/>
                <a:gd name="T2" fmla="*/ 26 w 98"/>
                <a:gd name="T3" fmla="*/ 147 h 161"/>
                <a:gd name="T4" fmla="*/ 26 w 98"/>
                <a:gd name="T5" fmla="*/ 156 h 161"/>
                <a:gd name="T6" fmla="*/ 23 w 98"/>
                <a:gd name="T7" fmla="*/ 158 h 161"/>
                <a:gd name="T8" fmla="*/ 2 w 98"/>
                <a:gd name="T9" fmla="*/ 158 h 161"/>
                <a:gd name="T10" fmla="*/ 0 w 98"/>
                <a:gd name="T11" fmla="*/ 156 h 161"/>
                <a:gd name="T12" fmla="*/ 0 w 98"/>
                <a:gd name="T13" fmla="*/ 3 h 161"/>
                <a:gd name="T14" fmla="*/ 2 w 98"/>
                <a:gd name="T15" fmla="*/ 0 h 161"/>
                <a:gd name="T16" fmla="*/ 23 w 98"/>
                <a:gd name="T17" fmla="*/ 0 h 161"/>
                <a:gd name="T18" fmla="*/ 26 w 98"/>
                <a:gd name="T19" fmla="*/ 3 h 161"/>
                <a:gd name="T20" fmla="*/ 26 w 98"/>
                <a:gd name="T21" fmla="*/ 57 h 161"/>
                <a:gd name="T22" fmla="*/ 26 w 98"/>
                <a:gd name="T23" fmla="*/ 57 h 161"/>
                <a:gd name="T24" fmla="*/ 56 w 98"/>
                <a:gd name="T25" fmla="*/ 44 h 161"/>
                <a:gd name="T26" fmla="*/ 94 w 98"/>
                <a:gd name="T27" fmla="*/ 71 h 161"/>
                <a:gd name="T28" fmla="*/ 98 w 98"/>
                <a:gd name="T29" fmla="*/ 102 h 161"/>
                <a:gd name="T30" fmla="*/ 94 w 98"/>
                <a:gd name="T31" fmla="*/ 134 h 161"/>
                <a:gd name="T32" fmla="*/ 56 w 98"/>
                <a:gd name="T33" fmla="*/ 161 h 161"/>
                <a:gd name="T34" fmla="*/ 26 w 98"/>
                <a:gd name="T35" fmla="*/ 147 h 161"/>
                <a:gd name="T36" fmla="*/ 69 w 98"/>
                <a:gd name="T37" fmla="*/ 123 h 161"/>
                <a:gd name="T38" fmla="*/ 72 w 98"/>
                <a:gd name="T39" fmla="*/ 102 h 161"/>
                <a:gd name="T40" fmla="*/ 69 w 98"/>
                <a:gd name="T41" fmla="*/ 81 h 161"/>
                <a:gd name="T42" fmla="*/ 49 w 98"/>
                <a:gd name="T43" fmla="*/ 67 h 161"/>
                <a:gd name="T44" fmla="*/ 28 w 98"/>
                <a:gd name="T45" fmla="*/ 81 h 161"/>
                <a:gd name="T46" fmla="*/ 26 w 98"/>
                <a:gd name="T47" fmla="*/ 102 h 161"/>
                <a:gd name="T48" fmla="*/ 28 w 98"/>
                <a:gd name="T49" fmla="*/ 123 h 161"/>
                <a:gd name="T50" fmla="*/ 49 w 98"/>
                <a:gd name="T51" fmla="*/ 137 h 161"/>
                <a:gd name="T52" fmla="*/ 69 w 98"/>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61">
                  <a:moveTo>
                    <a:pt x="26" y="147"/>
                  </a:moveTo>
                  <a:cubicBezTo>
                    <a:pt x="26" y="147"/>
                    <a:pt x="26" y="147"/>
                    <a:pt x="26" y="147"/>
                  </a:cubicBezTo>
                  <a:cubicBezTo>
                    <a:pt x="26" y="156"/>
                    <a:pt x="26" y="156"/>
                    <a:pt x="26" y="156"/>
                  </a:cubicBezTo>
                  <a:cubicBezTo>
                    <a:pt x="26" y="157"/>
                    <a:pt x="25" y="158"/>
                    <a:pt x="23" y="158"/>
                  </a:cubicBezTo>
                  <a:cubicBezTo>
                    <a:pt x="2" y="158"/>
                    <a:pt x="2" y="158"/>
                    <a:pt x="2" y="158"/>
                  </a:cubicBezTo>
                  <a:cubicBezTo>
                    <a:pt x="1" y="158"/>
                    <a:pt x="0" y="157"/>
                    <a:pt x="0" y="156"/>
                  </a:cubicBezTo>
                  <a:cubicBezTo>
                    <a:pt x="0" y="3"/>
                    <a:pt x="0" y="3"/>
                    <a:pt x="0" y="3"/>
                  </a:cubicBezTo>
                  <a:cubicBezTo>
                    <a:pt x="0" y="1"/>
                    <a:pt x="1" y="0"/>
                    <a:pt x="2" y="0"/>
                  </a:cubicBezTo>
                  <a:cubicBezTo>
                    <a:pt x="23" y="0"/>
                    <a:pt x="23" y="0"/>
                    <a:pt x="23" y="0"/>
                  </a:cubicBezTo>
                  <a:cubicBezTo>
                    <a:pt x="25" y="0"/>
                    <a:pt x="26" y="1"/>
                    <a:pt x="26" y="3"/>
                  </a:cubicBezTo>
                  <a:cubicBezTo>
                    <a:pt x="26" y="57"/>
                    <a:pt x="26" y="57"/>
                    <a:pt x="26" y="57"/>
                  </a:cubicBezTo>
                  <a:cubicBezTo>
                    <a:pt x="26" y="57"/>
                    <a:pt x="26" y="57"/>
                    <a:pt x="26" y="57"/>
                  </a:cubicBezTo>
                  <a:cubicBezTo>
                    <a:pt x="31" y="49"/>
                    <a:pt x="40" y="44"/>
                    <a:pt x="56" y="44"/>
                  </a:cubicBezTo>
                  <a:cubicBezTo>
                    <a:pt x="75" y="44"/>
                    <a:pt x="88" y="53"/>
                    <a:pt x="94" y="71"/>
                  </a:cubicBezTo>
                  <a:cubicBezTo>
                    <a:pt x="97" y="79"/>
                    <a:pt x="98" y="87"/>
                    <a:pt x="98" y="102"/>
                  </a:cubicBezTo>
                  <a:cubicBezTo>
                    <a:pt x="98" y="117"/>
                    <a:pt x="97" y="125"/>
                    <a:pt x="94" y="134"/>
                  </a:cubicBezTo>
                  <a:cubicBezTo>
                    <a:pt x="88" y="151"/>
                    <a:pt x="75" y="161"/>
                    <a:pt x="56" y="161"/>
                  </a:cubicBezTo>
                  <a:cubicBezTo>
                    <a:pt x="40" y="161"/>
                    <a:pt x="31" y="155"/>
                    <a:pt x="26" y="147"/>
                  </a:cubicBezTo>
                  <a:close/>
                  <a:moveTo>
                    <a:pt x="69" y="123"/>
                  </a:moveTo>
                  <a:cubicBezTo>
                    <a:pt x="71" y="118"/>
                    <a:pt x="72" y="112"/>
                    <a:pt x="72" y="102"/>
                  </a:cubicBezTo>
                  <a:cubicBezTo>
                    <a:pt x="72" y="92"/>
                    <a:pt x="71" y="86"/>
                    <a:pt x="69" y="81"/>
                  </a:cubicBezTo>
                  <a:cubicBezTo>
                    <a:pt x="66" y="72"/>
                    <a:pt x="59" y="67"/>
                    <a:pt x="49" y="67"/>
                  </a:cubicBezTo>
                  <a:cubicBezTo>
                    <a:pt x="38" y="67"/>
                    <a:pt x="31" y="72"/>
                    <a:pt x="28" y="81"/>
                  </a:cubicBezTo>
                  <a:cubicBezTo>
                    <a:pt x="26" y="86"/>
                    <a:pt x="26" y="92"/>
                    <a:pt x="26" y="102"/>
                  </a:cubicBezTo>
                  <a:cubicBezTo>
                    <a:pt x="26" y="112"/>
                    <a:pt x="26" y="118"/>
                    <a:pt x="28" y="123"/>
                  </a:cubicBezTo>
                  <a:cubicBezTo>
                    <a:pt x="31" y="132"/>
                    <a:pt x="38" y="137"/>
                    <a:pt x="49" y="137"/>
                  </a:cubicBezTo>
                  <a:cubicBezTo>
                    <a:pt x="59" y="137"/>
                    <a:pt x="66" y="132"/>
                    <a:pt x="69"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7" name="Freeform 65"/>
            <p:cNvSpPr>
              <a:spLocks noEditPoints="1"/>
            </p:cNvSpPr>
            <p:nvPr userDrawn="1"/>
          </p:nvSpPr>
          <p:spPr bwMode="auto">
            <a:xfrm>
              <a:off x="4676443" y="1492997"/>
              <a:ext cx="177734" cy="208734"/>
            </a:xfrm>
            <a:custGeom>
              <a:avLst/>
              <a:gdLst>
                <a:gd name="T0" fmla="*/ 4 w 100"/>
                <a:gd name="T1" fmla="*/ 86 h 117"/>
                <a:gd name="T2" fmla="*/ 0 w 100"/>
                <a:gd name="T3" fmla="*/ 58 h 117"/>
                <a:gd name="T4" fmla="*/ 4 w 100"/>
                <a:gd name="T5" fmla="*/ 31 h 117"/>
                <a:gd name="T6" fmla="*/ 50 w 100"/>
                <a:gd name="T7" fmla="*/ 0 h 117"/>
                <a:gd name="T8" fmla="*/ 96 w 100"/>
                <a:gd name="T9" fmla="*/ 31 h 117"/>
                <a:gd name="T10" fmla="*/ 100 w 100"/>
                <a:gd name="T11" fmla="*/ 58 h 117"/>
                <a:gd name="T12" fmla="*/ 96 w 100"/>
                <a:gd name="T13" fmla="*/ 86 h 117"/>
                <a:gd name="T14" fmla="*/ 50 w 100"/>
                <a:gd name="T15" fmla="*/ 117 h 117"/>
                <a:gd name="T16" fmla="*/ 4 w 100"/>
                <a:gd name="T17" fmla="*/ 86 h 117"/>
                <a:gd name="T18" fmla="*/ 71 w 100"/>
                <a:gd name="T19" fmla="*/ 79 h 117"/>
                <a:gd name="T20" fmla="*/ 73 w 100"/>
                <a:gd name="T21" fmla="*/ 58 h 117"/>
                <a:gd name="T22" fmla="*/ 71 w 100"/>
                <a:gd name="T23" fmla="*/ 38 h 117"/>
                <a:gd name="T24" fmla="*/ 50 w 100"/>
                <a:gd name="T25" fmla="*/ 23 h 117"/>
                <a:gd name="T26" fmla="*/ 29 w 100"/>
                <a:gd name="T27" fmla="*/ 38 h 117"/>
                <a:gd name="T28" fmla="*/ 27 w 100"/>
                <a:gd name="T29" fmla="*/ 58 h 117"/>
                <a:gd name="T30" fmla="*/ 29 w 100"/>
                <a:gd name="T31" fmla="*/ 79 h 117"/>
                <a:gd name="T32" fmla="*/ 50 w 100"/>
                <a:gd name="T33" fmla="*/ 93 h 117"/>
                <a:gd name="T34" fmla="*/ 71 w 100"/>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0" h="117">
                  <a:moveTo>
                    <a:pt x="4" y="86"/>
                  </a:moveTo>
                  <a:cubicBezTo>
                    <a:pt x="2" y="78"/>
                    <a:pt x="0" y="70"/>
                    <a:pt x="0" y="58"/>
                  </a:cubicBezTo>
                  <a:cubicBezTo>
                    <a:pt x="0" y="46"/>
                    <a:pt x="2" y="38"/>
                    <a:pt x="4" y="31"/>
                  </a:cubicBezTo>
                  <a:cubicBezTo>
                    <a:pt x="10" y="11"/>
                    <a:pt x="28" y="0"/>
                    <a:pt x="50" y="0"/>
                  </a:cubicBezTo>
                  <a:cubicBezTo>
                    <a:pt x="73" y="0"/>
                    <a:pt x="90" y="11"/>
                    <a:pt x="96" y="31"/>
                  </a:cubicBezTo>
                  <a:cubicBezTo>
                    <a:pt x="99" y="38"/>
                    <a:pt x="100" y="46"/>
                    <a:pt x="100" y="58"/>
                  </a:cubicBezTo>
                  <a:cubicBezTo>
                    <a:pt x="100" y="70"/>
                    <a:pt x="99" y="78"/>
                    <a:pt x="96" y="86"/>
                  </a:cubicBezTo>
                  <a:cubicBezTo>
                    <a:pt x="90" y="105"/>
                    <a:pt x="73" y="117"/>
                    <a:pt x="50" y="117"/>
                  </a:cubicBezTo>
                  <a:cubicBezTo>
                    <a:pt x="28" y="117"/>
                    <a:pt x="10" y="105"/>
                    <a:pt x="4" y="86"/>
                  </a:cubicBezTo>
                  <a:close/>
                  <a:moveTo>
                    <a:pt x="71" y="79"/>
                  </a:moveTo>
                  <a:cubicBezTo>
                    <a:pt x="73" y="73"/>
                    <a:pt x="73" y="68"/>
                    <a:pt x="73" y="58"/>
                  </a:cubicBezTo>
                  <a:cubicBezTo>
                    <a:pt x="73" y="49"/>
                    <a:pt x="73" y="44"/>
                    <a:pt x="71" y="38"/>
                  </a:cubicBezTo>
                  <a:cubicBezTo>
                    <a:pt x="68" y="28"/>
                    <a:pt x="61" y="23"/>
                    <a:pt x="50" y="23"/>
                  </a:cubicBezTo>
                  <a:cubicBezTo>
                    <a:pt x="40" y="23"/>
                    <a:pt x="32" y="28"/>
                    <a:pt x="29" y="38"/>
                  </a:cubicBezTo>
                  <a:cubicBezTo>
                    <a:pt x="27" y="44"/>
                    <a:pt x="27" y="49"/>
                    <a:pt x="27" y="58"/>
                  </a:cubicBezTo>
                  <a:cubicBezTo>
                    <a:pt x="27" y="68"/>
                    <a:pt x="27" y="73"/>
                    <a:pt x="29" y="79"/>
                  </a:cubicBezTo>
                  <a:cubicBezTo>
                    <a:pt x="32" y="88"/>
                    <a:pt x="40" y="93"/>
                    <a:pt x="50" y="93"/>
                  </a:cubicBezTo>
                  <a:cubicBezTo>
                    <a:pt x="61" y="93"/>
                    <a:pt x="68" y="88"/>
                    <a:pt x="7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8" name="Freeform 66"/>
            <p:cNvSpPr>
              <a:spLocks/>
            </p:cNvSpPr>
            <p:nvPr userDrawn="1"/>
          </p:nvSpPr>
          <p:spPr bwMode="auto">
            <a:xfrm>
              <a:off x="4891377" y="1497130"/>
              <a:ext cx="167400" cy="204601"/>
            </a:xfrm>
            <a:custGeom>
              <a:avLst/>
              <a:gdLst>
                <a:gd name="T0" fmla="*/ 70 w 94"/>
                <a:gd name="T1" fmla="*/ 112 h 115"/>
                <a:gd name="T2" fmla="*/ 68 w 94"/>
                <a:gd name="T3" fmla="*/ 110 h 115"/>
                <a:gd name="T4" fmla="*/ 68 w 94"/>
                <a:gd name="T5" fmla="*/ 102 h 115"/>
                <a:gd name="T6" fmla="*/ 68 w 94"/>
                <a:gd name="T7" fmla="*/ 102 h 115"/>
                <a:gd name="T8" fmla="*/ 39 w 94"/>
                <a:gd name="T9" fmla="*/ 115 h 115"/>
                <a:gd name="T10" fmla="*/ 0 w 94"/>
                <a:gd name="T11" fmla="*/ 73 h 115"/>
                <a:gd name="T12" fmla="*/ 0 w 94"/>
                <a:gd name="T13" fmla="*/ 3 h 115"/>
                <a:gd name="T14" fmla="*/ 3 w 94"/>
                <a:gd name="T15" fmla="*/ 0 h 115"/>
                <a:gd name="T16" fmla="*/ 24 w 94"/>
                <a:gd name="T17" fmla="*/ 0 h 115"/>
                <a:gd name="T18" fmla="*/ 26 w 94"/>
                <a:gd name="T19" fmla="*/ 3 h 115"/>
                <a:gd name="T20" fmla="*/ 26 w 94"/>
                <a:gd name="T21" fmla="*/ 67 h 115"/>
                <a:gd name="T22" fmla="*/ 47 w 94"/>
                <a:gd name="T23" fmla="*/ 91 h 115"/>
                <a:gd name="T24" fmla="*/ 68 w 94"/>
                <a:gd name="T25" fmla="*/ 67 h 115"/>
                <a:gd name="T26" fmla="*/ 68 w 94"/>
                <a:gd name="T27" fmla="*/ 3 h 115"/>
                <a:gd name="T28" fmla="*/ 70 w 94"/>
                <a:gd name="T29" fmla="*/ 0 h 115"/>
                <a:gd name="T30" fmla="*/ 91 w 94"/>
                <a:gd name="T31" fmla="*/ 0 h 115"/>
                <a:gd name="T32" fmla="*/ 94 w 94"/>
                <a:gd name="T33" fmla="*/ 3 h 115"/>
                <a:gd name="T34" fmla="*/ 94 w 94"/>
                <a:gd name="T35" fmla="*/ 110 h 115"/>
                <a:gd name="T36" fmla="*/ 91 w 94"/>
                <a:gd name="T37" fmla="*/ 112 h 115"/>
                <a:gd name="T38" fmla="*/ 70 w 94"/>
                <a:gd name="T39" fmla="*/ 11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5">
                  <a:moveTo>
                    <a:pt x="70" y="112"/>
                  </a:moveTo>
                  <a:cubicBezTo>
                    <a:pt x="69" y="112"/>
                    <a:pt x="68" y="111"/>
                    <a:pt x="68" y="110"/>
                  </a:cubicBezTo>
                  <a:cubicBezTo>
                    <a:pt x="68" y="102"/>
                    <a:pt x="68" y="102"/>
                    <a:pt x="68" y="102"/>
                  </a:cubicBezTo>
                  <a:cubicBezTo>
                    <a:pt x="68" y="102"/>
                    <a:pt x="68" y="102"/>
                    <a:pt x="68" y="102"/>
                  </a:cubicBezTo>
                  <a:cubicBezTo>
                    <a:pt x="62" y="109"/>
                    <a:pt x="53" y="115"/>
                    <a:pt x="39" y="115"/>
                  </a:cubicBezTo>
                  <a:cubicBezTo>
                    <a:pt x="15" y="115"/>
                    <a:pt x="0" y="97"/>
                    <a:pt x="0" y="73"/>
                  </a:cubicBezTo>
                  <a:cubicBezTo>
                    <a:pt x="0" y="3"/>
                    <a:pt x="0" y="3"/>
                    <a:pt x="0" y="3"/>
                  </a:cubicBezTo>
                  <a:cubicBezTo>
                    <a:pt x="0" y="1"/>
                    <a:pt x="1" y="0"/>
                    <a:pt x="3" y="0"/>
                  </a:cubicBezTo>
                  <a:cubicBezTo>
                    <a:pt x="24" y="0"/>
                    <a:pt x="24" y="0"/>
                    <a:pt x="24" y="0"/>
                  </a:cubicBezTo>
                  <a:cubicBezTo>
                    <a:pt x="25" y="0"/>
                    <a:pt x="26" y="1"/>
                    <a:pt x="26" y="3"/>
                  </a:cubicBezTo>
                  <a:cubicBezTo>
                    <a:pt x="26" y="67"/>
                    <a:pt x="26" y="67"/>
                    <a:pt x="26" y="67"/>
                  </a:cubicBezTo>
                  <a:cubicBezTo>
                    <a:pt x="26" y="81"/>
                    <a:pt x="33" y="91"/>
                    <a:pt x="47" y="91"/>
                  </a:cubicBezTo>
                  <a:cubicBezTo>
                    <a:pt x="60" y="91"/>
                    <a:pt x="68" y="81"/>
                    <a:pt x="68" y="67"/>
                  </a:cubicBezTo>
                  <a:cubicBezTo>
                    <a:pt x="68" y="3"/>
                    <a:pt x="68" y="3"/>
                    <a:pt x="68" y="3"/>
                  </a:cubicBezTo>
                  <a:cubicBezTo>
                    <a:pt x="68" y="1"/>
                    <a:pt x="69" y="0"/>
                    <a:pt x="70" y="0"/>
                  </a:cubicBezTo>
                  <a:cubicBezTo>
                    <a:pt x="91" y="0"/>
                    <a:pt x="91" y="0"/>
                    <a:pt x="91" y="0"/>
                  </a:cubicBezTo>
                  <a:cubicBezTo>
                    <a:pt x="93" y="0"/>
                    <a:pt x="94" y="1"/>
                    <a:pt x="94" y="3"/>
                  </a:cubicBezTo>
                  <a:cubicBezTo>
                    <a:pt x="94" y="110"/>
                    <a:pt x="94" y="110"/>
                    <a:pt x="94" y="110"/>
                  </a:cubicBezTo>
                  <a:cubicBezTo>
                    <a:pt x="94" y="111"/>
                    <a:pt x="93" y="112"/>
                    <a:pt x="91" y="112"/>
                  </a:cubicBezTo>
                  <a:lnTo>
                    <a:pt x="7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79" name="Freeform 67"/>
            <p:cNvSpPr>
              <a:spLocks/>
            </p:cNvSpPr>
            <p:nvPr userDrawn="1"/>
          </p:nvSpPr>
          <p:spPr bwMode="auto">
            <a:xfrm>
              <a:off x="5108377" y="1492997"/>
              <a:ext cx="142600" cy="204601"/>
            </a:xfrm>
            <a:custGeom>
              <a:avLst/>
              <a:gdLst>
                <a:gd name="T0" fmla="*/ 3 w 80"/>
                <a:gd name="T1" fmla="*/ 114 h 114"/>
                <a:gd name="T2" fmla="*/ 0 w 80"/>
                <a:gd name="T3" fmla="*/ 112 h 114"/>
                <a:gd name="T4" fmla="*/ 0 w 80"/>
                <a:gd name="T5" fmla="*/ 5 h 114"/>
                <a:gd name="T6" fmla="*/ 3 w 80"/>
                <a:gd name="T7" fmla="*/ 2 h 114"/>
                <a:gd name="T8" fmla="*/ 24 w 80"/>
                <a:gd name="T9" fmla="*/ 2 h 114"/>
                <a:gd name="T10" fmla="*/ 26 w 80"/>
                <a:gd name="T11" fmla="*/ 5 h 114"/>
                <a:gd name="T12" fmla="*/ 26 w 80"/>
                <a:gd name="T13" fmla="*/ 14 h 114"/>
                <a:gd name="T14" fmla="*/ 27 w 80"/>
                <a:gd name="T15" fmla="*/ 14 h 114"/>
                <a:gd name="T16" fmla="*/ 56 w 80"/>
                <a:gd name="T17" fmla="*/ 0 h 114"/>
                <a:gd name="T18" fmla="*/ 79 w 80"/>
                <a:gd name="T19" fmla="*/ 9 h 114"/>
                <a:gd name="T20" fmla="*/ 79 w 80"/>
                <a:gd name="T21" fmla="*/ 12 h 114"/>
                <a:gd name="T22" fmla="*/ 67 w 80"/>
                <a:gd name="T23" fmla="*/ 28 h 114"/>
                <a:gd name="T24" fmla="*/ 64 w 80"/>
                <a:gd name="T25" fmla="*/ 28 h 114"/>
                <a:gd name="T26" fmla="*/ 47 w 80"/>
                <a:gd name="T27" fmla="*/ 23 h 114"/>
                <a:gd name="T28" fmla="*/ 26 w 80"/>
                <a:gd name="T29" fmla="*/ 51 h 114"/>
                <a:gd name="T30" fmla="*/ 26 w 80"/>
                <a:gd name="T31" fmla="*/ 112 h 114"/>
                <a:gd name="T32" fmla="*/ 24 w 80"/>
                <a:gd name="T33" fmla="*/ 114 h 114"/>
                <a:gd name="T34" fmla="*/ 3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3" y="114"/>
                  </a:move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4"/>
                    <a:pt x="26" y="14"/>
                    <a:pt x="26" y="14"/>
                  </a:cubicBezTo>
                  <a:cubicBezTo>
                    <a:pt x="27" y="14"/>
                    <a:pt x="27" y="14"/>
                    <a:pt x="27" y="14"/>
                  </a:cubicBezTo>
                  <a:cubicBezTo>
                    <a:pt x="32" y="6"/>
                    <a:pt x="41" y="0"/>
                    <a:pt x="56" y="0"/>
                  </a:cubicBezTo>
                  <a:cubicBezTo>
                    <a:pt x="64" y="0"/>
                    <a:pt x="73" y="3"/>
                    <a:pt x="79" y="9"/>
                  </a:cubicBezTo>
                  <a:cubicBezTo>
                    <a:pt x="80" y="10"/>
                    <a:pt x="80" y="11"/>
                    <a:pt x="79" y="12"/>
                  </a:cubicBezTo>
                  <a:cubicBezTo>
                    <a:pt x="67" y="28"/>
                    <a:pt x="67" y="28"/>
                    <a:pt x="67" y="28"/>
                  </a:cubicBezTo>
                  <a:cubicBezTo>
                    <a:pt x="66" y="29"/>
                    <a:pt x="65" y="29"/>
                    <a:pt x="64" y="28"/>
                  </a:cubicBezTo>
                  <a:cubicBezTo>
                    <a:pt x="59" y="25"/>
                    <a:pt x="53" y="23"/>
                    <a:pt x="47" y="23"/>
                  </a:cubicBezTo>
                  <a:cubicBezTo>
                    <a:pt x="33" y="23"/>
                    <a:pt x="26" y="33"/>
                    <a:pt x="26" y="51"/>
                  </a:cubicBezTo>
                  <a:cubicBezTo>
                    <a:pt x="26" y="112"/>
                    <a:pt x="26" y="112"/>
                    <a:pt x="26" y="112"/>
                  </a:cubicBezTo>
                  <a:cubicBezTo>
                    <a:pt x="26" y="113"/>
                    <a:pt x="25" y="114"/>
                    <a:pt x="24" y="114"/>
                  </a:cubicBezTo>
                  <a:lnTo>
                    <a:pt x="3"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0" name="Freeform 68"/>
            <p:cNvSpPr>
              <a:spLocks noEditPoints="1"/>
            </p:cNvSpPr>
            <p:nvPr userDrawn="1"/>
          </p:nvSpPr>
          <p:spPr bwMode="auto">
            <a:xfrm>
              <a:off x="5331578"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1" name="Freeform 69"/>
            <p:cNvSpPr>
              <a:spLocks/>
            </p:cNvSpPr>
            <p:nvPr userDrawn="1"/>
          </p:nvSpPr>
          <p:spPr bwMode="auto">
            <a:xfrm>
              <a:off x="5546512" y="1492997"/>
              <a:ext cx="167400" cy="204601"/>
            </a:xfrm>
            <a:custGeom>
              <a:avLst/>
              <a:gdLst>
                <a:gd name="T0" fmla="*/ 71 w 94"/>
                <a:gd name="T1" fmla="*/ 114 h 114"/>
                <a:gd name="T2" fmla="*/ 68 w 94"/>
                <a:gd name="T3" fmla="*/ 112 h 114"/>
                <a:gd name="T4" fmla="*/ 68 w 94"/>
                <a:gd name="T5" fmla="*/ 47 h 114"/>
                <a:gd name="T6" fmla="*/ 47 w 94"/>
                <a:gd name="T7" fmla="*/ 23 h 114"/>
                <a:gd name="T8" fmla="*/ 26 w 94"/>
                <a:gd name="T9" fmla="*/ 47 h 114"/>
                <a:gd name="T10" fmla="*/ 26 w 94"/>
                <a:gd name="T11" fmla="*/ 112 h 114"/>
                <a:gd name="T12" fmla="*/ 24 w 94"/>
                <a:gd name="T13" fmla="*/ 114 h 114"/>
                <a:gd name="T14" fmla="*/ 2 w 94"/>
                <a:gd name="T15" fmla="*/ 114 h 114"/>
                <a:gd name="T16" fmla="*/ 0 w 94"/>
                <a:gd name="T17" fmla="*/ 112 h 114"/>
                <a:gd name="T18" fmla="*/ 0 w 94"/>
                <a:gd name="T19" fmla="*/ 5 h 114"/>
                <a:gd name="T20" fmla="*/ 2 w 94"/>
                <a:gd name="T21" fmla="*/ 2 h 114"/>
                <a:gd name="T22" fmla="*/ 24 w 94"/>
                <a:gd name="T23" fmla="*/ 2 h 114"/>
                <a:gd name="T24" fmla="*/ 26 w 94"/>
                <a:gd name="T25" fmla="*/ 5 h 114"/>
                <a:gd name="T26" fmla="*/ 26 w 94"/>
                <a:gd name="T27" fmla="*/ 13 h 114"/>
                <a:gd name="T28" fmla="*/ 26 w 94"/>
                <a:gd name="T29" fmla="*/ 13 h 114"/>
                <a:gd name="T30" fmla="*/ 56 w 94"/>
                <a:gd name="T31" fmla="*/ 0 h 114"/>
                <a:gd name="T32" fmla="*/ 94 w 94"/>
                <a:gd name="T33" fmla="*/ 41 h 114"/>
                <a:gd name="T34" fmla="*/ 94 w 94"/>
                <a:gd name="T35" fmla="*/ 112 h 114"/>
                <a:gd name="T36" fmla="*/ 92 w 94"/>
                <a:gd name="T37" fmla="*/ 114 h 114"/>
                <a:gd name="T38" fmla="*/ 71 w 94"/>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114">
                  <a:moveTo>
                    <a:pt x="71" y="114"/>
                  </a:moveTo>
                  <a:cubicBezTo>
                    <a:pt x="69" y="114"/>
                    <a:pt x="68" y="113"/>
                    <a:pt x="68" y="112"/>
                  </a:cubicBezTo>
                  <a:cubicBezTo>
                    <a:pt x="68" y="47"/>
                    <a:pt x="68" y="47"/>
                    <a:pt x="68" y="47"/>
                  </a:cubicBezTo>
                  <a:cubicBezTo>
                    <a:pt x="68" y="33"/>
                    <a:pt x="61" y="23"/>
                    <a:pt x="47" y="23"/>
                  </a:cubicBezTo>
                  <a:cubicBezTo>
                    <a:pt x="34" y="23"/>
                    <a:pt x="26" y="33"/>
                    <a:pt x="26" y="47"/>
                  </a:cubicBezTo>
                  <a:cubicBezTo>
                    <a:pt x="26" y="112"/>
                    <a:pt x="26" y="112"/>
                    <a:pt x="26" y="112"/>
                  </a:cubicBezTo>
                  <a:cubicBezTo>
                    <a:pt x="26" y="113"/>
                    <a:pt x="25" y="114"/>
                    <a:pt x="24" y="114"/>
                  </a:cubicBezTo>
                  <a:cubicBezTo>
                    <a:pt x="2" y="114"/>
                    <a:pt x="2" y="114"/>
                    <a:pt x="2" y="114"/>
                  </a:cubicBez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6"/>
                    <a:pt x="41" y="0"/>
                    <a:pt x="56" y="0"/>
                  </a:cubicBezTo>
                  <a:cubicBezTo>
                    <a:pt x="79" y="0"/>
                    <a:pt x="94" y="17"/>
                    <a:pt x="94" y="41"/>
                  </a:cubicBezTo>
                  <a:cubicBezTo>
                    <a:pt x="94" y="112"/>
                    <a:pt x="94" y="112"/>
                    <a:pt x="94" y="112"/>
                  </a:cubicBezTo>
                  <a:cubicBezTo>
                    <a:pt x="94" y="113"/>
                    <a:pt x="93"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2" name="Freeform 70"/>
            <p:cNvSpPr>
              <a:spLocks noEditPoints="1"/>
            </p:cNvSpPr>
            <p:nvPr userDrawn="1"/>
          </p:nvSpPr>
          <p:spPr bwMode="auto">
            <a:xfrm>
              <a:off x="5753179" y="1414463"/>
              <a:ext cx="175667" cy="287267"/>
            </a:xfrm>
            <a:custGeom>
              <a:avLst/>
              <a:gdLst>
                <a:gd name="T0" fmla="*/ 75 w 99"/>
                <a:gd name="T1" fmla="*/ 158 h 161"/>
                <a:gd name="T2" fmla="*/ 73 w 99"/>
                <a:gd name="T3" fmla="*/ 156 h 161"/>
                <a:gd name="T4" fmla="*/ 73 w 99"/>
                <a:gd name="T5" fmla="*/ 147 h 161"/>
                <a:gd name="T6" fmla="*/ 73 w 99"/>
                <a:gd name="T7" fmla="*/ 147 h 161"/>
                <a:gd name="T8" fmla="*/ 43 w 99"/>
                <a:gd name="T9" fmla="*/ 161 h 161"/>
                <a:gd name="T10" fmla="*/ 4 w 99"/>
                <a:gd name="T11" fmla="*/ 134 h 161"/>
                <a:gd name="T12" fmla="*/ 0 w 99"/>
                <a:gd name="T13" fmla="*/ 102 h 161"/>
                <a:gd name="T14" fmla="*/ 4 w 99"/>
                <a:gd name="T15" fmla="*/ 71 h 161"/>
                <a:gd name="T16" fmla="*/ 43 w 99"/>
                <a:gd name="T17" fmla="*/ 44 h 161"/>
                <a:gd name="T18" fmla="*/ 73 w 99"/>
                <a:gd name="T19" fmla="*/ 57 h 161"/>
                <a:gd name="T20" fmla="*/ 73 w 99"/>
                <a:gd name="T21" fmla="*/ 57 h 161"/>
                <a:gd name="T22" fmla="*/ 73 w 99"/>
                <a:gd name="T23" fmla="*/ 3 h 161"/>
                <a:gd name="T24" fmla="*/ 75 w 99"/>
                <a:gd name="T25" fmla="*/ 0 h 161"/>
                <a:gd name="T26" fmla="*/ 97 w 99"/>
                <a:gd name="T27" fmla="*/ 0 h 161"/>
                <a:gd name="T28" fmla="*/ 99 w 99"/>
                <a:gd name="T29" fmla="*/ 3 h 161"/>
                <a:gd name="T30" fmla="*/ 99 w 99"/>
                <a:gd name="T31" fmla="*/ 156 h 161"/>
                <a:gd name="T32" fmla="*/ 97 w 99"/>
                <a:gd name="T33" fmla="*/ 158 h 161"/>
                <a:gd name="T34" fmla="*/ 75 w 99"/>
                <a:gd name="T35" fmla="*/ 158 h 161"/>
                <a:gd name="T36" fmla="*/ 71 w 99"/>
                <a:gd name="T37" fmla="*/ 123 h 161"/>
                <a:gd name="T38" fmla="*/ 73 w 99"/>
                <a:gd name="T39" fmla="*/ 102 h 161"/>
                <a:gd name="T40" fmla="*/ 71 w 99"/>
                <a:gd name="T41" fmla="*/ 81 h 161"/>
                <a:gd name="T42" fmla="*/ 50 w 99"/>
                <a:gd name="T43" fmla="*/ 67 h 161"/>
                <a:gd name="T44" fmla="*/ 29 w 99"/>
                <a:gd name="T45" fmla="*/ 81 h 161"/>
                <a:gd name="T46" fmla="*/ 27 w 99"/>
                <a:gd name="T47" fmla="*/ 102 h 161"/>
                <a:gd name="T48" fmla="*/ 29 w 99"/>
                <a:gd name="T49" fmla="*/ 123 h 161"/>
                <a:gd name="T50" fmla="*/ 50 w 99"/>
                <a:gd name="T51" fmla="*/ 137 h 161"/>
                <a:gd name="T52" fmla="*/ 71 w 99"/>
                <a:gd name="T53" fmla="*/ 123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9" h="161">
                  <a:moveTo>
                    <a:pt x="75" y="158"/>
                  </a:moveTo>
                  <a:cubicBezTo>
                    <a:pt x="74" y="158"/>
                    <a:pt x="73" y="157"/>
                    <a:pt x="73" y="156"/>
                  </a:cubicBezTo>
                  <a:cubicBezTo>
                    <a:pt x="73" y="147"/>
                    <a:pt x="73" y="147"/>
                    <a:pt x="73" y="147"/>
                  </a:cubicBezTo>
                  <a:cubicBezTo>
                    <a:pt x="73" y="147"/>
                    <a:pt x="73" y="147"/>
                    <a:pt x="73" y="147"/>
                  </a:cubicBezTo>
                  <a:cubicBezTo>
                    <a:pt x="67" y="155"/>
                    <a:pt x="58" y="161"/>
                    <a:pt x="43" y="161"/>
                  </a:cubicBezTo>
                  <a:cubicBezTo>
                    <a:pt x="24" y="161"/>
                    <a:pt x="10" y="151"/>
                    <a:pt x="4" y="134"/>
                  </a:cubicBezTo>
                  <a:cubicBezTo>
                    <a:pt x="2" y="125"/>
                    <a:pt x="0" y="117"/>
                    <a:pt x="0" y="102"/>
                  </a:cubicBezTo>
                  <a:cubicBezTo>
                    <a:pt x="0" y="87"/>
                    <a:pt x="2" y="79"/>
                    <a:pt x="4" y="71"/>
                  </a:cubicBezTo>
                  <a:cubicBezTo>
                    <a:pt x="10" y="53"/>
                    <a:pt x="24" y="44"/>
                    <a:pt x="43" y="44"/>
                  </a:cubicBezTo>
                  <a:cubicBezTo>
                    <a:pt x="58" y="44"/>
                    <a:pt x="67" y="49"/>
                    <a:pt x="73" y="57"/>
                  </a:cubicBezTo>
                  <a:cubicBezTo>
                    <a:pt x="73" y="57"/>
                    <a:pt x="73" y="57"/>
                    <a:pt x="73" y="57"/>
                  </a:cubicBezTo>
                  <a:cubicBezTo>
                    <a:pt x="73" y="3"/>
                    <a:pt x="73" y="3"/>
                    <a:pt x="73" y="3"/>
                  </a:cubicBezTo>
                  <a:cubicBezTo>
                    <a:pt x="73" y="1"/>
                    <a:pt x="74" y="0"/>
                    <a:pt x="75" y="0"/>
                  </a:cubicBezTo>
                  <a:cubicBezTo>
                    <a:pt x="97" y="0"/>
                    <a:pt x="97" y="0"/>
                    <a:pt x="97" y="0"/>
                  </a:cubicBezTo>
                  <a:cubicBezTo>
                    <a:pt x="98" y="0"/>
                    <a:pt x="99" y="1"/>
                    <a:pt x="99" y="3"/>
                  </a:cubicBezTo>
                  <a:cubicBezTo>
                    <a:pt x="99" y="156"/>
                    <a:pt x="99" y="156"/>
                    <a:pt x="99" y="156"/>
                  </a:cubicBezTo>
                  <a:cubicBezTo>
                    <a:pt x="99" y="157"/>
                    <a:pt x="98" y="158"/>
                    <a:pt x="97" y="158"/>
                  </a:cubicBezTo>
                  <a:lnTo>
                    <a:pt x="75" y="158"/>
                  </a:lnTo>
                  <a:close/>
                  <a:moveTo>
                    <a:pt x="71" y="123"/>
                  </a:moveTo>
                  <a:cubicBezTo>
                    <a:pt x="72" y="118"/>
                    <a:pt x="73" y="112"/>
                    <a:pt x="73" y="102"/>
                  </a:cubicBezTo>
                  <a:cubicBezTo>
                    <a:pt x="73" y="92"/>
                    <a:pt x="72" y="86"/>
                    <a:pt x="71" y="81"/>
                  </a:cubicBezTo>
                  <a:cubicBezTo>
                    <a:pt x="68" y="72"/>
                    <a:pt x="60" y="67"/>
                    <a:pt x="50" y="67"/>
                  </a:cubicBezTo>
                  <a:cubicBezTo>
                    <a:pt x="39" y="67"/>
                    <a:pt x="32" y="72"/>
                    <a:pt x="29" y="81"/>
                  </a:cubicBezTo>
                  <a:cubicBezTo>
                    <a:pt x="28" y="86"/>
                    <a:pt x="27" y="92"/>
                    <a:pt x="27" y="102"/>
                  </a:cubicBezTo>
                  <a:cubicBezTo>
                    <a:pt x="27" y="112"/>
                    <a:pt x="28" y="118"/>
                    <a:pt x="29" y="123"/>
                  </a:cubicBezTo>
                  <a:cubicBezTo>
                    <a:pt x="32" y="132"/>
                    <a:pt x="39" y="137"/>
                    <a:pt x="50" y="137"/>
                  </a:cubicBezTo>
                  <a:cubicBezTo>
                    <a:pt x="60" y="137"/>
                    <a:pt x="68" y="132"/>
                    <a:pt x="71"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3" name="Freeform 71"/>
            <p:cNvSpPr>
              <a:spLocks/>
            </p:cNvSpPr>
            <p:nvPr userDrawn="1"/>
          </p:nvSpPr>
          <p:spPr bwMode="auto">
            <a:xfrm>
              <a:off x="6023913" y="1414463"/>
              <a:ext cx="328601" cy="283134"/>
            </a:xfrm>
            <a:custGeom>
              <a:avLst/>
              <a:gdLst>
                <a:gd name="T0" fmla="*/ 125 w 184"/>
                <a:gd name="T1" fmla="*/ 158 h 158"/>
                <a:gd name="T2" fmla="*/ 122 w 184"/>
                <a:gd name="T3" fmla="*/ 156 h 158"/>
                <a:gd name="T4" fmla="*/ 92 w 184"/>
                <a:gd name="T5" fmla="*/ 48 h 158"/>
                <a:gd name="T6" fmla="*/ 92 w 184"/>
                <a:gd name="T7" fmla="*/ 48 h 158"/>
                <a:gd name="T8" fmla="*/ 61 w 184"/>
                <a:gd name="T9" fmla="*/ 156 h 158"/>
                <a:gd name="T10" fmla="*/ 59 w 184"/>
                <a:gd name="T11" fmla="*/ 158 h 158"/>
                <a:gd name="T12" fmla="*/ 41 w 184"/>
                <a:gd name="T13" fmla="*/ 158 h 158"/>
                <a:gd name="T14" fmla="*/ 39 w 184"/>
                <a:gd name="T15" fmla="*/ 156 h 158"/>
                <a:gd name="T16" fmla="*/ 0 w 184"/>
                <a:gd name="T17" fmla="*/ 3 h 158"/>
                <a:gd name="T18" fmla="*/ 2 w 184"/>
                <a:gd name="T19" fmla="*/ 0 h 158"/>
                <a:gd name="T20" fmla="*/ 23 w 184"/>
                <a:gd name="T21" fmla="*/ 0 h 158"/>
                <a:gd name="T22" fmla="*/ 26 w 184"/>
                <a:gd name="T23" fmla="*/ 3 h 158"/>
                <a:gd name="T24" fmla="*/ 51 w 184"/>
                <a:gd name="T25" fmla="*/ 109 h 158"/>
                <a:gd name="T26" fmla="*/ 52 w 184"/>
                <a:gd name="T27" fmla="*/ 109 h 158"/>
                <a:gd name="T28" fmla="*/ 81 w 184"/>
                <a:gd name="T29" fmla="*/ 3 h 158"/>
                <a:gd name="T30" fmla="*/ 84 w 184"/>
                <a:gd name="T31" fmla="*/ 0 h 158"/>
                <a:gd name="T32" fmla="*/ 100 w 184"/>
                <a:gd name="T33" fmla="*/ 0 h 158"/>
                <a:gd name="T34" fmla="*/ 103 w 184"/>
                <a:gd name="T35" fmla="*/ 3 h 158"/>
                <a:gd name="T36" fmla="*/ 133 w 184"/>
                <a:gd name="T37" fmla="*/ 109 h 158"/>
                <a:gd name="T38" fmla="*/ 133 w 184"/>
                <a:gd name="T39" fmla="*/ 109 h 158"/>
                <a:gd name="T40" fmla="*/ 158 w 184"/>
                <a:gd name="T41" fmla="*/ 3 h 158"/>
                <a:gd name="T42" fmla="*/ 161 w 184"/>
                <a:gd name="T43" fmla="*/ 0 h 158"/>
                <a:gd name="T44" fmla="*/ 182 w 184"/>
                <a:gd name="T45" fmla="*/ 0 h 158"/>
                <a:gd name="T46" fmla="*/ 184 w 184"/>
                <a:gd name="T47" fmla="*/ 3 h 158"/>
                <a:gd name="T48" fmla="*/ 146 w 184"/>
                <a:gd name="T49" fmla="*/ 156 h 158"/>
                <a:gd name="T50" fmla="*/ 143 w 184"/>
                <a:gd name="T51" fmla="*/ 158 h 158"/>
                <a:gd name="T52" fmla="*/ 125 w 184"/>
                <a:gd name="T53"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84" h="158">
                  <a:moveTo>
                    <a:pt x="125" y="158"/>
                  </a:moveTo>
                  <a:cubicBezTo>
                    <a:pt x="124" y="158"/>
                    <a:pt x="123" y="157"/>
                    <a:pt x="122" y="156"/>
                  </a:cubicBezTo>
                  <a:cubicBezTo>
                    <a:pt x="92" y="48"/>
                    <a:pt x="92" y="48"/>
                    <a:pt x="92" y="48"/>
                  </a:cubicBezTo>
                  <a:cubicBezTo>
                    <a:pt x="92" y="48"/>
                    <a:pt x="92" y="48"/>
                    <a:pt x="92" y="48"/>
                  </a:cubicBezTo>
                  <a:cubicBezTo>
                    <a:pt x="61" y="156"/>
                    <a:pt x="61" y="156"/>
                    <a:pt x="61" y="156"/>
                  </a:cubicBezTo>
                  <a:cubicBezTo>
                    <a:pt x="61" y="157"/>
                    <a:pt x="60" y="158"/>
                    <a:pt x="59" y="158"/>
                  </a:cubicBezTo>
                  <a:cubicBezTo>
                    <a:pt x="41" y="158"/>
                    <a:pt x="41" y="158"/>
                    <a:pt x="41" y="158"/>
                  </a:cubicBezTo>
                  <a:cubicBezTo>
                    <a:pt x="40" y="158"/>
                    <a:pt x="39" y="157"/>
                    <a:pt x="39" y="156"/>
                  </a:cubicBezTo>
                  <a:cubicBezTo>
                    <a:pt x="0" y="3"/>
                    <a:pt x="0" y="3"/>
                    <a:pt x="0" y="3"/>
                  </a:cubicBezTo>
                  <a:cubicBezTo>
                    <a:pt x="0" y="1"/>
                    <a:pt x="0" y="0"/>
                    <a:pt x="2" y="0"/>
                  </a:cubicBezTo>
                  <a:cubicBezTo>
                    <a:pt x="23" y="0"/>
                    <a:pt x="23" y="0"/>
                    <a:pt x="23" y="0"/>
                  </a:cubicBezTo>
                  <a:cubicBezTo>
                    <a:pt x="25" y="0"/>
                    <a:pt x="26" y="1"/>
                    <a:pt x="26" y="3"/>
                  </a:cubicBezTo>
                  <a:cubicBezTo>
                    <a:pt x="51" y="109"/>
                    <a:pt x="51" y="109"/>
                    <a:pt x="51" y="109"/>
                  </a:cubicBezTo>
                  <a:cubicBezTo>
                    <a:pt x="52" y="109"/>
                    <a:pt x="52" y="109"/>
                    <a:pt x="52" y="109"/>
                  </a:cubicBezTo>
                  <a:cubicBezTo>
                    <a:pt x="81" y="3"/>
                    <a:pt x="81" y="3"/>
                    <a:pt x="81" y="3"/>
                  </a:cubicBezTo>
                  <a:cubicBezTo>
                    <a:pt x="82" y="1"/>
                    <a:pt x="83" y="0"/>
                    <a:pt x="84" y="0"/>
                  </a:cubicBezTo>
                  <a:cubicBezTo>
                    <a:pt x="100" y="0"/>
                    <a:pt x="100" y="0"/>
                    <a:pt x="100" y="0"/>
                  </a:cubicBezTo>
                  <a:cubicBezTo>
                    <a:pt x="102" y="0"/>
                    <a:pt x="102" y="1"/>
                    <a:pt x="103" y="3"/>
                  </a:cubicBezTo>
                  <a:cubicBezTo>
                    <a:pt x="133" y="109"/>
                    <a:pt x="133" y="109"/>
                    <a:pt x="133" y="109"/>
                  </a:cubicBezTo>
                  <a:cubicBezTo>
                    <a:pt x="133" y="109"/>
                    <a:pt x="133" y="109"/>
                    <a:pt x="133" y="109"/>
                  </a:cubicBezTo>
                  <a:cubicBezTo>
                    <a:pt x="158" y="3"/>
                    <a:pt x="158" y="3"/>
                    <a:pt x="158" y="3"/>
                  </a:cubicBezTo>
                  <a:cubicBezTo>
                    <a:pt x="158" y="1"/>
                    <a:pt x="159" y="0"/>
                    <a:pt x="161" y="0"/>
                  </a:cubicBezTo>
                  <a:cubicBezTo>
                    <a:pt x="182" y="0"/>
                    <a:pt x="182" y="0"/>
                    <a:pt x="182" y="0"/>
                  </a:cubicBezTo>
                  <a:cubicBezTo>
                    <a:pt x="184" y="0"/>
                    <a:pt x="184" y="1"/>
                    <a:pt x="184" y="3"/>
                  </a:cubicBezTo>
                  <a:cubicBezTo>
                    <a:pt x="146" y="156"/>
                    <a:pt x="146" y="156"/>
                    <a:pt x="146" y="156"/>
                  </a:cubicBezTo>
                  <a:cubicBezTo>
                    <a:pt x="145" y="157"/>
                    <a:pt x="144" y="158"/>
                    <a:pt x="143" y="158"/>
                  </a:cubicBezTo>
                  <a:lnTo>
                    <a:pt x="125"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4" name="Freeform 72"/>
            <p:cNvSpPr>
              <a:spLocks noEditPoints="1"/>
            </p:cNvSpPr>
            <p:nvPr userDrawn="1"/>
          </p:nvSpPr>
          <p:spPr bwMode="auto">
            <a:xfrm>
              <a:off x="6360781" y="1492997"/>
              <a:ext cx="175667" cy="208734"/>
            </a:xfrm>
            <a:custGeom>
              <a:avLst/>
              <a:gdLst>
                <a:gd name="T0" fmla="*/ 4 w 99"/>
                <a:gd name="T1" fmla="*/ 85 h 117"/>
                <a:gd name="T2" fmla="*/ 0 w 99"/>
                <a:gd name="T3" fmla="*/ 58 h 117"/>
                <a:gd name="T4" fmla="*/ 3 w 99"/>
                <a:gd name="T5" fmla="*/ 31 h 117"/>
                <a:gd name="T6" fmla="*/ 49 w 99"/>
                <a:gd name="T7" fmla="*/ 0 h 117"/>
                <a:gd name="T8" fmla="*/ 95 w 99"/>
                <a:gd name="T9" fmla="*/ 31 h 117"/>
                <a:gd name="T10" fmla="*/ 99 w 99"/>
                <a:gd name="T11" fmla="*/ 64 h 117"/>
                <a:gd name="T12" fmla="*/ 96 w 99"/>
                <a:gd name="T13" fmla="*/ 66 h 117"/>
                <a:gd name="T14" fmla="*/ 27 w 99"/>
                <a:gd name="T15" fmla="*/ 66 h 117"/>
                <a:gd name="T16" fmla="*/ 26 w 99"/>
                <a:gd name="T17" fmla="*/ 68 h 117"/>
                <a:gd name="T18" fmla="*/ 27 w 99"/>
                <a:gd name="T19" fmla="*/ 76 h 117"/>
                <a:gd name="T20" fmla="*/ 52 w 99"/>
                <a:gd name="T21" fmla="*/ 93 h 117"/>
                <a:gd name="T22" fmla="*/ 79 w 99"/>
                <a:gd name="T23" fmla="*/ 83 h 117"/>
                <a:gd name="T24" fmla="*/ 82 w 99"/>
                <a:gd name="T25" fmla="*/ 82 h 117"/>
                <a:gd name="T26" fmla="*/ 96 w 99"/>
                <a:gd name="T27" fmla="*/ 94 h 117"/>
                <a:gd name="T28" fmla="*/ 96 w 99"/>
                <a:gd name="T29" fmla="*/ 98 h 117"/>
                <a:gd name="T30" fmla="*/ 50 w 99"/>
                <a:gd name="T31" fmla="*/ 117 h 117"/>
                <a:gd name="T32" fmla="*/ 4 w 99"/>
                <a:gd name="T33" fmla="*/ 85 h 117"/>
                <a:gd name="T34" fmla="*/ 71 w 99"/>
                <a:gd name="T35" fmla="*/ 36 h 117"/>
                <a:gd name="T36" fmla="*/ 49 w 99"/>
                <a:gd name="T37" fmla="*/ 22 h 117"/>
                <a:gd name="T38" fmla="*/ 27 w 99"/>
                <a:gd name="T39" fmla="*/ 36 h 117"/>
                <a:gd name="T40" fmla="*/ 26 w 99"/>
                <a:gd name="T41" fmla="*/ 46 h 117"/>
                <a:gd name="T42" fmla="*/ 27 w 99"/>
                <a:gd name="T43" fmla="*/ 47 h 117"/>
                <a:gd name="T44" fmla="*/ 71 w 99"/>
                <a:gd name="T45" fmla="*/ 47 h 117"/>
                <a:gd name="T46" fmla="*/ 72 w 99"/>
                <a:gd name="T47" fmla="*/ 46 h 117"/>
                <a:gd name="T48" fmla="*/ 71 w 99"/>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9"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9" y="46"/>
                    <a:pt x="99" y="64"/>
                  </a:cubicBezTo>
                  <a:cubicBezTo>
                    <a:pt x="99" y="66"/>
                    <a:pt x="98" y="66"/>
                    <a:pt x="96" y="66"/>
                  </a:cubicBezTo>
                  <a:cubicBezTo>
                    <a:pt x="27" y="66"/>
                    <a:pt x="27" y="66"/>
                    <a:pt x="27" y="66"/>
                  </a:cubicBezTo>
                  <a:cubicBezTo>
                    <a:pt x="26" y="66"/>
                    <a:pt x="26" y="67"/>
                    <a:pt x="26" y="68"/>
                  </a:cubicBezTo>
                  <a:cubicBezTo>
                    <a:pt x="26" y="71"/>
                    <a:pt x="27"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7" y="109"/>
                    <a:pt x="71" y="117"/>
                    <a:pt x="50" y="117"/>
                  </a:cubicBezTo>
                  <a:cubicBezTo>
                    <a:pt x="27"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5" name="Freeform 73"/>
            <p:cNvSpPr>
              <a:spLocks/>
            </p:cNvSpPr>
            <p:nvPr userDrawn="1"/>
          </p:nvSpPr>
          <p:spPr bwMode="auto">
            <a:xfrm>
              <a:off x="6573648" y="1414463"/>
              <a:ext cx="76467" cy="285201"/>
            </a:xfrm>
            <a:custGeom>
              <a:avLst/>
              <a:gdLst>
                <a:gd name="T0" fmla="*/ 31 w 43"/>
                <a:gd name="T1" fmla="*/ 159 h 159"/>
                <a:gd name="T2" fmla="*/ 0 w 43"/>
                <a:gd name="T3" fmla="*/ 127 h 159"/>
                <a:gd name="T4" fmla="*/ 0 w 43"/>
                <a:gd name="T5" fmla="*/ 3 h 159"/>
                <a:gd name="T6" fmla="*/ 3 w 43"/>
                <a:gd name="T7" fmla="*/ 0 h 159"/>
                <a:gd name="T8" fmla="*/ 24 w 43"/>
                <a:gd name="T9" fmla="*/ 0 h 159"/>
                <a:gd name="T10" fmla="*/ 26 w 43"/>
                <a:gd name="T11" fmla="*/ 3 h 159"/>
                <a:gd name="T12" fmla="*/ 26 w 43"/>
                <a:gd name="T13" fmla="*/ 126 h 159"/>
                <a:gd name="T14" fmla="*/ 36 w 43"/>
                <a:gd name="T15" fmla="*/ 136 h 159"/>
                <a:gd name="T16" fmla="*/ 41 w 43"/>
                <a:gd name="T17" fmla="*/ 136 h 159"/>
                <a:gd name="T18" fmla="*/ 43 w 43"/>
                <a:gd name="T19" fmla="*/ 139 h 159"/>
                <a:gd name="T20" fmla="*/ 43 w 43"/>
                <a:gd name="T21" fmla="*/ 157 h 159"/>
                <a:gd name="T22" fmla="*/ 41 w 43"/>
                <a:gd name="T23" fmla="*/ 159 h 159"/>
                <a:gd name="T24" fmla="*/ 31 w 43"/>
                <a:gd name="T25"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159">
                  <a:moveTo>
                    <a:pt x="31" y="159"/>
                  </a:moveTo>
                  <a:cubicBezTo>
                    <a:pt x="9" y="159"/>
                    <a:pt x="0" y="149"/>
                    <a:pt x="0" y="127"/>
                  </a:cubicBezTo>
                  <a:cubicBezTo>
                    <a:pt x="0" y="3"/>
                    <a:pt x="0" y="3"/>
                    <a:pt x="0" y="3"/>
                  </a:cubicBezTo>
                  <a:cubicBezTo>
                    <a:pt x="0" y="1"/>
                    <a:pt x="1" y="0"/>
                    <a:pt x="3" y="0"/>
                  </a:cubicBezTo>
                  <a:cubicBezTo>
                    <a:pt x="24" y="0"/>
                    <a:pt x="24" y="0"/>
                    <a:pt x="24" y="0"/>
                  </a:cubicBezTo>
                  <a:cubicBezTo>
                    <a:pt x="25" y="0"/>
                    <a:pt x="26" y="1"/>
                    <a:pt x="26" y="3"/>
                  </a:cubicBezTo>
                  <a:cubicBezTo>
                    <a:pt x="26" y="126"/>
                    <a:pt x="26" y="126"/>
                    <a:pt x="26" y="126"/>
                  </a:cubicBezTo>
                  <a:cubicBezTo>
                    <a:pt x="26" y="134"/>
                    <a:pt x="29" y="136"/>
                    <a:pt x="36" y="136"/>
                  </a:cubicBezTo>
                  <a:cubicBezTo>
                    <a:pt x="41" y="136"/>
                    <a:pt x="41" y="136"/>
                    <a:pt x="41" y="136"/>
                  </a:cubicBezTo>
                  <a:cubicBezTo>
                    <a:pt x="42" y="136"/>
                    <a:pt x="43" y="137"/>
                    <a:pt x="43" y="139"/>
                  </a:cubicBezTo>
                  <a:cubicBezTo>
                    <a:pt x="43" y="157"/>
                    <a:pt x="43" y="157"/>
                    <a:pt x="43" y="157"/>
                  </a:cubicBezTo>
                  <a:cubicBezTo>
                    <a:pt x="43" y="158"/>
                    <a:pt x="42" y="159"/>
                    <a:pt x="41" y="159"/>
                  </a:cubicBezTo>
                  <a:lnTo>
                    <a:pt x="31"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6" name="Freeform 74"/>
            <p:cNvSpPr>
              <a:spLocks/>
            </p:cNvSpPr>
            <p:nvPr userDrawn="1"/>
          </p:nvSpPr>
          <p:spPr bwMode="auto">
            <a:xfrm>
              <a:off x="6668715"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4"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7" name="Freeform 75"/>
            <p:cNvSpPr>
              <a:spLocks noEditPoints="1"/>
            </p:cNvSpPr>
            <p:nvPr userDrawn="1"/>
          </p:nvSpPr>
          <p:spPr bwMode="auto">
            <a:xfrm>
              <a:off x="6798916" y="1492997"/>
              <a:ext cx="165334"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9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9" y="66"/>
                    <a:pt x="49" y="66"/>
                    <a:pt x="49"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8" name="Freeform 76"/>
            <p:cNvSpPr>
              <a:spLocks/>
            </p:cNvSpPr>
            <p:nvPr userDrawn="1"/>
          </p:nvSpPr>
          <p:spPr bwMode="auto">
            <a:xfrm>
              <a:off x="7011783" y="1492997"/>
              <a:ext cx="142600" cy="204601"/>
            </a:xfrm>
            <a:custGeom>
              <a:avLst/>
              <a:gdLst>
                <a:gd name="T0" fmla="*/ 2 w 80"/>
                <a:gd name="T1" fmla="*/ 114 h 114"/>
                <a:gd name="T2" fmla="*/ 0 w 80"/>
                <a:gd name="T3" fmla="*/ 112 h 114"/>
                <a:gd name="T4" fmla="*/ 0 w 80"/>
                <a:gd name="T5" fmla="*/ 5 h 114"/>
                <a:gd name="T6" fmla="*/ 2 w 80"/>
                <a:gd name="T7" fmla="*/ 2 h 114"/>
                <a:gd name="T8" fmla="*/ 24 w 80"/>
                <a:gd name="T9" fmla="*/ 2 h 114"/>
                <a:gd name="T10" fmla="*/ 26 w 80"/>
                <a:gd name="T11" fmla="*/ 5 h 114"/>
                <a:gd name="T12" fmla="*/ 26 w 80"/>
                <a:gd name="T13" fmla="*/ 14 h 114"/>
                <a:gd name="T14" fmla="*/ 26 w 80"/>
                <a:gd name="T15" fmla="*/ 14 h 114"/>
                <a:gd name="T16" fmla="*/ 55 w 80"/>
                <a:gd name="T17" fmla="*/ 0 h 114"/>
                <a:gd name="T18" fmla="*/ 79 w 80"/>
                <a:gd name="T19" fmla="*/ 9 h 114"/>
                <a:gd name="T20" fmla="*/ 79 w 80"/>
                <a:gd name="T21" fmla="*/ 12 h 114"/>
                <a:gd name="T22" fmla="*/ 67 w 80"/>
                <a:gd name="T23" fmla="*/ 28 h 114"/>
                <a:gd name="T24" fmla="*/ 63 w 80"/>
                <a:gd name="T25" fmla="*/ 28 h 114"/>
                <a:gd name="T26" fmla="*/ 47 w 80"/>
                <a:gd name="T27" fmla="*/ 23 h 114"/>
                <a:gd name="T28" fmla="*/ 26 w 80"/>
                <a:gd name="T29" fmla="*/ 51 h 114"/>
                <a:gd name="T30" fmla="*/ 26 w 80"/>
                <a:gd name="T31" fmla="*/ 112 h 114"/>
                <a:gd name="T32" fmla="*/ 24 w 80"/>
                <a:gd name="T33" fmla="*/ 114 h 114"/>
                <a:gd name="T34" fmla="*/ 2 w 80"/>
                <a:gd name="T35"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114">
                  <a:moveTo>
                    <a:pt x="2" y="114"/>
                  </a:moveTo>
                  <a:cubicBezTo>
                    <a:pt x="1" y="114"/>
                    <a:pt x="0" y="113"/>
                    <a:pt x="0" y="112"/>
                  </a:cubicBezTo>
                  <a:cubicBezTo>
                    <a:pt x="0" y="5"/>
                    <a:pt x="0" y="5"/>
                    <a:pt x="0" y="5"/>
                  </a:cubicBezTo>
                  <a:cubicBezTo>
                    <a:pt x="0" y="3"/>
                    <a:pt x="1" y="2"/>
                    <a:pt x="2" y="2"/>
                  </a:cubicBezTo>
                  <a:cubicBezTo>
                    <a:pt x="24" y="2"/>
                    <a:pt x="24" y="2"/>
                    <a:pt x="24" y="2"/>
                  </a:cubicBezTo>
                  <a:cubicBezTo>
                    <a:pt x="25" y="2"/>
                    <a:pt x="26" y="3"/>
                    <a:pt x="26" y="5"/>
                  </a:cubicBezTo>
                  <a:cubicBezTo>
                    <a:pt x="26" y="14"/>
                    <a:pt x="26" y="14"/>
                    <a:pt x="26" y="14"/>
                  </a:cubicBezTo>
                  <a:cubicBezTo>
                    <a:pt x="26" y="14"/>
                    <a:pt x="26" y="14"/>
                    <a:pt x="26" y="14"/>
                  </a:cubicBezTo>
                  <a:cubicBezTo>
                    <a:pt x="32" y="6"/>
                    <a:pt x="41" y="0"/>
                    <a:pt x="55" y="0"/>
                  </a:cubicBezTo>
                  <a:cubicBezTo>
                    <a:pt x="64" y="0"/>
                    <a:pt x="73" y="3"/>
                    <a:pt x="79" y="9"/>
                  </a:cubicBezTo>
                  <a:cubicBezTo>
                    <a:pt x="80" y="10"/>
                    <a:pt x="80" y="11"/>
                    <a:pt x="79" y="12"/>
                  </a:cubicBezTo>
                  <a:cubicBezTo>
                    <a:pt x="67" y="28"/>
                    <a:pt x="67" y="28"/>
                    <a:pt x="67" y="28"/>
                  </a:cubicBezTo>
                  <a:cubicBezTo>
                    <a:pt x="66" y="29"/>
                    <a:pt x="65" y="29"/>
                    <a:pt x="63" y="28"/>
                  </a:cubicBezTo>
                  <a:cubicBezTo>
                    <a:pt x="58" y="25"/>
                    <a:pt x="53" y="23"/>
                    <a:pt x="47" y="23"/>
                  </a:cubicBezTo>
                  <a:cubicBezTo>
                    <a:pt x="32" y="23"/>
                    <a:pt x="26" y="33"/>
                    <a:pt x="26" y="51"/>
                  </a:cubicBezTo>
                  <a:cubicBezTo>
                    <a:pt x="26" y="112"/>
                    <a:pt x="26" y="112"/>
                    <a:pt x="26" y="112"/>
                  </a:cubicBezTo>
                  <a:cubicBezTo>
                    <a:pt x="26" y="113"/>
                    <a:pt x="25" y="114"/>
                    <a:pt x="24" y="114"/>
                  </a:cubicBezTo>
                  <a:lnTo>
                    <a:pt x="2"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89" name="Freeform 77"/>
            <p:cNvSpPr>
              <a:spLocks noEditPoints="1"/>
            </p:cNvSpPr>
            <p:nvPr userDrawn="1"/>
          </p:nvSpPr>
          <p:spPr bwMode="auto">
            <a:xfrm>
              <a:off x="7166783" y="1492997"/>
              <a:ext cx="175667" cy="208734"/>
            </a:xfrm>
            <a:custGeom>
              <a:avLst/>
              <a:gdLst>
                <a:gd name="T0" fmla="*/ 4 w 98"/>
                <a:gd name="T1" fmla="*/ 85 h 117"/>
                <a:gd name="T2" fmla="*/ 0 w 98"/>
                <a:gd name="T3" fmla="*/ 58 h 117"/>
                <a:gd name="T4" fmla="*/ 3 w 98"/>
                <a:gd name="T5" fmla="*/ 31 h 117"/>
                <a:gd name="T6" fmla="*/ 49 w 98"/>
                <a:gd name="T7" fmla="*/ 0 h 117"/>
                <a:gd name="T8" fmla="*/ 95 w 98"/>
                <a:gd name="T9" fmla="*/ 31 h 117"/>
                <a:gd name="T10" fmla="*/ 98 w 98"/>
                <a:gd name="T11" fmla="*/ 64 h 117"/>
                <a:gd name="T12" fmla="*/ 96 w 98"/>
                <a:gd name="T13" fmla="*/ 66 h 117"/>
                <a:gd name="T14" fmla="*/ 27 w 98"/>
                <a:gd name="T15" fmla="*/ 66 h 117"/>
                <a:gd name="T16" fmla="*/ 26 w 98"/>
                <a:gd name="T17" fmla="*/ 68 h 117"/>
                <a:gd name="T18" fmla="*/ 27 w 98"/>
                <a:gd name="T19" fmla="*/ 76 h 117"/>
                <a:gd name="T20" fmla="*/ 52 w 98"/>
                <a:gd name="T21" fmla="*/ 93 h 117"/>
                <a:gd name="T22" fmla="*/ 79 w 98"/>
                <a:gd name="T23" fmla="*/ 83 h 117"/>
                <a:gd name="T24" fmla="*/ 82 w 98"/>
                <a:gd name="T25" fmla="*/ 82 h 117"/>
                <a:gd name="T26" fmla="*/ 96 w 98"/>
                <a:gd name="T27" fmla="*/ 94 h 117"/>
                <a:gd name="T28" fmla="*/ 96 w 98"/>
                <a:gd name="T29" fmla="*/ 98 h 117"/>
                <a:gd name="T30" fmla="*/ 50 w 98"/>
                <a:gd name="T31" fmla="*/ 117 h 117"/>
                <a:gd name="T32" fmla="*/ 4 w 98"/>
                <a:gd name="T33" fmla="*/ 85 h 117"/>
                <a:gd name="T34" fmla="*/ 71 w 98"/>
                <a:gd name="T35" fmla="*/ 36 h 117"/>
                <a:gd name="T36" fmla="*/ 49 w 98"/>
                <a:gd name="T37" fmla="*/ 22 h 117"/>
                <a:gd name="T38" fmla="*/ 27 w 98"/>
                <a:gd name="T39" fmla="*/ 36 h 117"/>
                <a:gd name="T40" fmla="*/ 26 w 98"/>
                <a:gd name="T41" fmla="*/ 46 h 117"/>
                <a:gd name="T42" fmla="*/ 27 w 98"/>
                <a:gd name="T43" fmla="*/ 47 h 117"/>
                <a:gd name="T44" fmla="*/ 71 w 98"/>
                <a:gd name="T45" fmla="*/ 47 h 117"/>
                <a:gd name="T46" fmla="*/ 72 w 98"/>
                <a:gd name="T47" fmla="*/ 46 h 117"/>
                <a:gd name="T48" fmla="*/ 71 w 98"/>
                <a:gd name="T49" fmla="*/ 3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117">
                  <a:moveTo>
                    <a:pt x="4" y="85"/>
                  </a:moveTo>
                  <a:cubicBezTo>
                    <a:pt x="1" y="78"/>
                    <a:pt x="0" y="70"/>
                    <a:pt x="0" y="58"/>
                  </a:cubicBezTo>
                  <a:cubicBezTo>
                    <a:pt x="0" y="47"/>
                    <a:pt x="1" y="38"/>
                    <a:pt x="3" y="31"/>
                  </a:cubicBezTo>
                  <a:cubicBezTo>
                    <a:pt x="10" y="11"/>
                    <a:pt x="27" y="0"/>
                    <a:pt x="49" y="0"/>
                  </a:cubicBezTo>
                  <a:cubicBezTo>
                    <a:pt x="72" y="0"/>
                    <a:pt x="89" y="12"/>
                    <a:pt x="95" y="31"/>
                  </a:cubicBezTo>
                  <a:cubicBezTo>
                    <a:pt x="97" y="38"/>
                    <a:pt x="98" y="46"/>
                    <a:pt x="98" y="64"/>
                  </a:cubicBezTo>
                  <a:cubicBezTo>
                    <a:pt x="98" y="66"/>
                    <a:pt x="98" y="66"/>
                    <a:pt x="96" y="66"/>
                  </a:cubicBezTo>
                  <a:cubicBezTo>
                    <a:pt x="27" y="66"/>
                    <a:pt x="27" y="66"/>
                    <a:pt x="27" y="66"/>
                  </a:cubicBezTo>
                  <a:cubicBezTo>
                    <a:pt x="26" y="66"/>
                    <a:pt x="26" y="67"/>
                    <a:pt x="26" y="68"/>
                  </a:cubicBezTo>
                  <a:cubicBezTo>
                    <a:pt x="26" y="71"/>
                    <a:pt x="26" y="74"/>
                    <a:pt x="27" y="76"/>
                  </a:cubicBezTo>
                  <a:cubicBezTo>
                    <a:pt x="31" y="87"/>
                    <a:pt x="40" y="93"/>
                    <a:pt x="52" y="93"/>
                  </a:cubicBezTo>
                  <a:cubicBezTo>
                    <a:pt x="65" y="93"/>
                    <a:pt x="73" y="89"/>
                    <a:pt x="79" y="83"/>
                  </a:cubicBezTo>
                  <a:cubicBezTo>
                    <a:pt x="80" y="82"/>
                    <a:pt x="81" y="81"/>
                    <a:pt x="82" y="82"/>
                  </a:cubicBezTo>
                  <a:cubicBezTo>
                    <a:pt x="96" y="94"/>
                    <a:pt x="96" y="94"/>
                    <a:pt x="96" y="94"/>
                  </a:cubicBezTo>
                  <a:cubicBezTo>
                    <a:pt x="97" y="95"/>
                    <a:pt x="97" y="96"/>
                    <a:pt x="96" y="98"/>
                  </a:cubicBezTo>
                  <a:cubicBezTo>
                    <a:pt x="86" y="109"/>
                    <a:pt x="71" y="117"/>
                    <a:pt x="50" y="117"/>
                  </a:cubicBezTo>
                  <a:cubicBezTo>
                    <a:pt x="26" y="117"/>
                    <a:pt x="10" y="105"/>
                    <a:pt x="4" y="85"/>
                  </a:cubicBezTo>
                  <a:close/>
                  <a:moveTo>
                    <a:pt x="71" y="36"/>
                  </a:moveTo>
                  <a:cubicBezTo>
                    <a:pt x="68" y="27"/>
                    <a:pt x="60" y="22"/>
                    <a:pt x="49" y="22"/>
                  </a:cubicBezTo>
                  <a:cubicBezTo>
                    <a:pt x="39" y="22"/>
                    <a:pt x="30" y="27"/>
                    <a:pt x="27" y="36"/>
                  </a:cubicBezTo>
                  <a:cubicBezTo>
                    <a:pt x="26" y="39"/>
                    <a:pt x="26" y="42"/>
                    <a:pt x="26" y="46"/>
                  </a:cubicBezTo>
                  <a:cubicBezTo>
                    <a:pt x="26" y="47"/>
                    <a:pt x="26" y="47"/>
                    <a:pt x="27" y="47"/>
                  </a:cubicBezTo>
                  <a:cubicBezTo>
                    <a:pt x="71" y="47"/>
                    <a:pt x="71" y="47"/>
                    <a:pt x="71" y="47"/>
                  </a:cubicBezTo>
                  <a:cubicBezTo>
                    <a:pt x="72" y="47"/>
                    <a:pt x="72" y="47"/>
                    <a:pt x="72" y="46"/>
                  </a:cubicBezTo>
                  <a:cubicBezTo>
                    <a:pt x="72" y="42"/>
                    <a:pt x="72" y="39"/>
                    <a:pt x="71"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0" name="Freeform 78"/>
            <p:cNvSpPr>
              <a:spLocks noEditPoints="1"/>
            </p:cNvSpPr>
            <p:nvPr userDrawn="1"/>
          </p:nvSpPr>
          <p:spPr bwMode="auto">
            <a:xfrm>
              <a:off x="7439584" y="1492997"/>
              <a:ext cx="177734" cy="208734"/>
            </a:xfrm>
            <a:custGeom>
              <a:avLst/>
              <a:gdLst>
                <a:gd name="T0" fmla="*/ 3 w 99"/>
                <a:gd name="T1" fmla="*/ 86 h 117"/>
                <a:gd name="T2" fmla="*/ 0 w 99"/>
                <a:gd name="T3" fmla="*/ 58 h 117"/>
                <a:gd name="T4" fmla="*/ 3 w 99"/>
                <a:gd name="T5" fmla="*/ 31 h 117"/>
                <a:gd name="T6" fmla="*/ 49 w 99"/>
                <a:gd name="T7" fmla="*/ 0 h 117"/>
                <a:gd name="T8" fmla="*/ 95 w 99"/>
                <a:gd name="T9" fmla="*/ 31 h 117"/>
                <a:gd name="T10" fmla="*/ 99 w 99"/>
                <a:gd name="T11" fmla="*/ 58 h 117"/>
                <a:gd name="T12" fmla="*/ 95 w 99"/>
                <a:gd name="T13" fmla="*/ 86 h 117"/>
                <a:gd name="T14" fmla="*/ 49 w 99"/>
                <a:gd name="T15" fmla="*/ 117 h 117"/>
                <a:gd name="T16" fmla="*/ 3 w 99"/>
                <a:gd name="T17" fmla="*/ 86 h 117"/>
                <a:gd name="T18" fmla="*/ 70 w 99"/>
                <a:gd name="T19" fmla="*/ 79 h 117"/>
                <a:gd name="T20" fmla="*/ 73 w 99"/>
                <a:gd name="T21" fmla="*/ 58 h 117"/>
                <a:gd name="T22" fmla="*/ 70 w 99"/>
                <a:gd name="T23" fmla="*/ 38 h 117"/>
                <a:gd name="T24" fmla="*/ 49 w 99"/>
                <a:gd name="T25" fmla="*/ 23 h 117"/>
                <a:gd name="T26" fmla="*/ 28 w 99"/>
                <a:gd name="T27" fmla="*/ 38 h 117"/>
                <a:gd name="T28" fmla="*/ 26 w 99"/>
                <a:gd name="T29" fmla="*/ 58 h 117"/>
                <a:gd name="T30" fmla="*/ 28 w 99"/>
                <a:gd name="T31" fmla="*/ 79 h 117"/>
                <a:gd name="T32" fmla="*/ 49 w 99"/>
                <a:gd name="T33" fmla="*/ 93 h 117"/>
                <a:gd name="T34" fmla="*/ 70 w 99"/>
                <a:gd name="T35" fmla="*/ 7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9" h="117">
                  <a:moveTo>
                    <a:pt x="3" y="86"/>
                  </a:moveTo>
                  <a:cubicBezTo>
                    <a:pt x="1" y="78"/>
                    <a:pt x="0" y="70"/>
                    <a:pt x="0" y="58"/>
                  </a:cubicBezTo>
                  <a:cubicBezTo>
                    <a:pt x="0" y="46"/>
                    <a:pt x="1" y="38"/>
                    <a:pt x="3" y="31"/>
                  </a:cubicBezTo>
                  <a:cubicBezTo>
                    <a:pt x="10" y="11"/>
                    <a:pt x="27" y="0"/>
                    <a:pt x="49" y="0"/>
                  </a:cubicBezTo>
                  <a:cubicBezTo>
                    <a:pt x="72" y="0"/>
                    <a:pt x="89" y="11"/>
                    <a:pt x="95" y="31"/>
                  </a:cubicBezTo>
                  <a:cubicBezTo>
                    <a:pt x="98" y="38"/>
                    <a:pt x="99" y="46"/>
                    <a:pt x="99" y="58"/>
                  </a:cubicBezTo>
                  <a:cubicBezTo>
                    <a:pt x="99" y="70"/>
                    <a:pt x="98" y="78"/>
                    <a:pt x="95" y="86"/>
                  </a:cubicBezTo>
                  <a:cubicBezTo>
                    <a:pt x="89" y="105"/>
                    <a:pt x="72" y="117"/>
                    <a:pt x="49" y="117"/>
                  </a:cubicBezTo>
                  <a:cubicBezTo>
                    <a:pt x="27" y="117"/>
                    <a:pt x="10" y="105"/>
                    <a:pt x="3" y="86"/>
                  </a:cubicBezTo>
                  <a:close/>
                  <a:moveTo>
                    <a:pt x="70" y="79"/>
                  </a:moveTo>
                  <a:cubicBezTo>
                    <a:pt x="72" y="73"/>
                    <a:pt x="73" y="68"/>
                    <a:pt x="73" y="58"/>
                  </a:cubicBezTo>
                  <a:cubicBezTo>
                    <a:pt x="73" y="49"/>
                    <a:pt x="72" y="44"/>
                    <a:pt x="70" y="38"/>
                  </a:cubicBezTo>
                  <a:cubicBezTo>
                    <a:pt x="67" y="28"/>
                    <a:pt x="60" y="23"/>
                    <a:pt x="49" y="23"/>
                  </a:cubicBezTo>
                  <a:cubicBezTo>
                    <a:pt x="39" y="23"/>
                    <a:pt x="32" y="28"/>
                    <a:pt x="28" y="38"/>
                  </a:cubicBezTo>
                  <a:cubicBezTo>
                    <a:pt x="27" y="44"/>
                    <a:pt x="26" y="49"/>
                    <a:pt x="26" y="58"/>
                  </a:cubicBezTo>
                  <a:cubicBezTo>
                    <a:pt x="26" y="68"/>
                    <a:pt x="27" y="73"/>
                    <a:pt x="28" y="79"/>
                  </a:cubicBezTo>
                  <a:cubicBezTo>
                    <a:pt x="32" y="88"/>
                    <a:pt x="39"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1" name="Freeform 79"/>
            <p:cNvSpPr>
              <a:spLocks/>
            </p:cNvSpPr>
            <p:nvPr userDrawn="1"/>
          </p:nvSpPr>
          <p:spPr bwMode="auto">
            <a:xfrm>
              <a:off x="7642118" y="1414463"/>
              <a:ext cx="107467" cy="283134"/>
            </a:xfrm>
            <a:custGeom>
              <a:avLst/>
              <a:gdLst>
                <a:gd name="T0" fmla="*/ 13 w 60"/>
                <a:gd name="T1" fmla="*/ 158 h 158"/>
                <a:gd name="T2" fmla="*/ 11 w 60"/>
                <a:gd name="T3" fmla="*/ 156 h 158"/>
                <a:gd name="T4" fmla="*/ 11 w 60"/>
                <a:gd name="T5" fmla="*/ 68 h 158"/>
                <a:gd name="T6" fmla="*/ 9 w 60"/>
                <a:gd name="T7" fmla="*/ 66 h 158"/>
                <a:gd name="T8" fmla="*/ 2 w 60"/>
                <a:gd name="T9" fmla="*/ 66 h 158"/>
                <a:gd name="T10" fmla="*/ 0 w 60"/>
                <a:gd name="T11" fmla="*/ 64 h 158"/>
                <a:gd name="T12" fmla="*/ 0 w 60"/>
                <a:gd name="T13" fmla="*/ 49 h 158"/>
                <a:gd name="T14" fmla="*/ 2 w 60"/>
                <a:gd name="T15" fmla="*/ 46 h 158"/>
                <a:gd name="T16" fmla="*/ 9 w 60"/>
                <a:gd name="T17" fmla="*/ 46 h 158"/>
                <a:gd name="T18" fmla="*/ 11 w 60"/>
                <a:gd name="T19" fmla="*/ 45 h 158"/>
                <a:gd name="T20" fmla="*/ 11 w 60"/>
                <a:gd name="T21" fmla="*/ 38 h 158"/>
                <a:gd name="T22" fmla="*/ 48 w 60"/>
                <a:gd name="T23" fmla="*/ 0 h 158"/>
                <a:gd name="T24" fmla="*/ 58 w 60"/>
                <a:gd name="T25" fmla="*/ 0 h 158"/>
                <a:gd name="T26" fmla="*/ 60 w 60"/>
                <a:gd name="T27" fmla="*/ 3 h 158"/>
                <a:gd name="T28" fmla="*/ 60 w 60"/>
                <a:gd name="T29" fmla="*/ 21 h 158"/>
                <a:gd name="T30" fmla="*/ 58 w 60"/>
                <a:gd name="T31" fmla="*/ 24 h 158"/>
                <a:gd name="T32" fmla="*/ 51 w 60"/>
                <a:gd name="T33" fmla="*/ 24 h 158"/>
                <a:gd name="T34" fmla="*/ 37 w 60"/>
                <a:gd name="T35" fmla="*/ 37 h 158"/>
                <a:gd name="T36" fmla="*/ 37 w 60"/>
                <a:gd name="T37" fmla="*/ 45 h 158"/>
                <a:gd name="T38" fmla="*/ 38 w 60"/>
                <a:gd name="T39" fmla="*/ 46 h 158"/>
                <a:gd name="T40" fmla="*/ 58 w 60"/>
                <a:gd name="T41" fmla="*/ 46 h 158"/>
                <a:gd name="T42" fmla="*/ 60 w 60"/>
                <a:gd name="T43" fmla="*/ 49 h 158"/>
                <a:gd name="T44" fmla="*/ 60 w 60"/>
                <a:gd name="T45" fmla="*/ 64 h 158"/>
                <a:gd name="T46" fmla="*/ 58 w 60"/>
                <a:gd name="T47" fmla="*/ 66 h 158"/>
                <a:gd name="T48" fmla="*/ 38 w 60"/>
                <a:gd name="T49" fmla="*/ 66 h 158"/>
                <a:gd name="T50" fmla="*/ 37 w 60"/>
                <a:gd name="T51" fmla="*/ 68 h 158"/>
                <a:gd name="T52" fmla="*/ 37 w 60"/>
                <a:gd name="T53" fmla="*/ 156 h 158"/>
                <a:gd name="T54" fmla="*/ 34 w 60"/>
                <a:gd name="T55" fmla="*/ 158 h 158"/>
                <a:gd name="T56" fmla="*/ 13 w 60"/>
                <a:gd name="T57"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158">
                  <a:moveTo>
                    <a:pt x="13" y="158"/>
                  </a:moveTo>
                  <a:cubicBezTo>
                    <a:pt x="12" y="158"/>
                    <a:pt x="11" y="157"/>
                    <a:pt x="11" y="156"/>
                  </a:cubicBezTo>
                  <a:cubicBezTo>
                    <a:pt x="11" y="68"/>
                    <a:pt x="11" y="68"/>
                    <a:pt x="11" y="68"/>
                  </a:cubicBezTo>
                  <a:cubicBezTo>
                    <a:pt x="11" y="67"/>
                    <a:pt x="10" y="66"/>
                    <a:pt x="9" y="66"/>
                  </a:cubicBezTo>
                  <a:cubicBezTo>
                    <a:pt x="2" y="66"/>
                    <a:pt x="2" y="66"/>
                    <a:pt x="2" y="66"/>
                  </a:cubicBezTo>
                  <a:cubicBezTo>
                    <a:pt x="1" y="66"/>
                    <a:pt x="0" y="66"/>
                    <a:pt x="0" y="64"/>
                  </a:cubicBezTo>
                  <a:cubicBezTo>
                    <a:pt x="0" y="49"/>
                    <a:pt x="0" y="49"/>
                    <a:pt x="0" y="49"/>
                  </a:cubicBezTo>
                  <a:cubicBezTo>
                    <a:pt x="0" y="47"/>
                    <a:pt x="1" y="46"/>
                    <a:pt x="2" y="46"/>
                  </a:cubicBezTo>
                  <a:cubicBezTo>
                    <a:pt x="9" y="46"/>
                    <a:pt x="9" y="46"/>
                    <a:pt x="9" y="46"/>
                  </a:cubicBezTo>
                  <a:cubicBezTo>
                    <a:pt x="10" y="46"/>
                    <a:pt x="11" y="46"/>
                    <a:pt x="11" y="45"/>
                  </a:cubicBezTo>
                  <a:cubicBezTo>
                    <a:pt x="11" y="38"/>
                    <a:pt x="11" y="38"/>
                    <a:pt x="11" y="38"/>
                  </a:cubicBezTo>
                  <a:cubicBezTo>
                    <a:pt x="11" y="12"/>
                    <a:pt x="23" y="0"/>
                    <a:pt x="48" y="0"/>
                  </a:cubicBezTo>
                  <a:cubicBezTo>
                    <a:pt x="58" y="0"/>
                    <a:pt x="58" y="0"/>
                    <a:pt x="58" y="0"/>
                  </a:cubicBezTo>
                  <a:cubicBezTo>
                    <a:pt x="59" y="0"/>
                    <a:pt x="60" y="1"/>
                    <a:pt x="60" y="3"/>
                  </a:cubicBezTo>
                  <a:cubicBezTo>
                    <a:pt x="60" y="21"/>
                    <a:pt x="60" y="21"/>
                    <a:pt x="60" y="21"/>
                  </a:cubicBezTo>
                  <a:cubicBezTo>
                    <a:pt x="60" y="23"/>
                    <a:pt x="59" y="24"/>
                    <a:pt x="58" y="24"/>
                  </a:cubicBezTo>
                  <a:cubicBezTo>
                    <a:pt x="51" y="24"/>
                    <a:pt x="51" y="24"/>
                    <a:pt x="51" y="24"/>
                  </a:cubicBezTo>
                  <a:cubicBezTo>
                    <a:pt x="39" y="24"/>
                    <a:pt x="37" y="26"/>
                    <a:pt x="37" y="37"/>
                  </a:cubicBezTo>
                  <a:cubicBezTo>
                    <a:pt x="37" y="45"/>
                    <a:pt x="37" y="45"/>
                    <a:pt x="37" y="45"/>
                  </a:cubicBezTo>
                  <a:cubicBezTo>
                    <a:pt x="37" y="46"/>
                    <a:pt x="37" y="46"/>
                    <a:pt x="38" y="46"/>
                  </a:cubicBezTo>
                  <a:cubicBezTo>
                    <a:pt x="58" y="46"/>
                    <a:pt x="58" y="46"/>
                    <a:pt x="58" y="46"/>
                  </a:cubicBezTo>
                  <a:cubicBezTo>
                    <a:pt x="59" y="46"/>
                    <a:pt x="60" y="47"/>
                    <a:pt x="60" y="49"/>
                  </a:cubicBezTo>
                  <a:cubicBezTo>
                    <a:pt x="60" y="64"/>
                    <a:pt x="60" y="64"/>
                    <a:pt x="60" y="64"/>
                  </a:cubicBezTo>
                  <a:cubicBezTo>
                    <a:pt x="60" y="66"/>
                    <a:pt x="59" y="66"/>
                    <a:pt x="58" y="66"/>
                  </a:cubicBezTo>
                  <a:cubicBezTo>
                    <a:pt x="38" y="66"/>
                    <a:pt x="38" y="66"/>
                    <a:pt x="38" y="66"/>
                  </a:cubicBezTo>
                  <a:cubicBezTo>
                    <a:pt x="37" y="66"/>
                    <a:pt x="37" y="67"/>
                    <a:pt x="37" y="68"/>
                  </a:cubicBezTo>
                  <a:cubicBezTo>
                    <a:pt x="37" y="156"/>
                    <a:pt x="37" y="156"/>
                    <a:pt x="37" y="156"/>
                  </a:cubicBezTo>
                  <a:cubicBezTo>
                    <a:pt x="37" y="157"/>
                    <a:pt x="36" y="158"/>
                    <a:pt x="34" y="158"/>
                  </a:cubicBezTo>
                  <a:lnTo>
                    <a:pt x="13" y="1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2" name="Freeform 80"/>
            <p:cNvSpPr>
              <a:spLocks/>
            </p:cNvSpPr>
            <p:nvPr userDrawn="1"/>
          </p:nvSpPr>
          <p:spPr bwMode="auto">
            <a:xfrm>
              <a:off x="7826052" y="1414463"/>
              <a:ext cx="171534" cy="287267"/>
            </a:xfrm>
            <a:custGeom>
              <a:avLst/>
              <a:gdLst>
                <a:gd name="T0" fmla="*/ 1 w 96"/>
                <a:gd name="T1" fmla="*/ 138 h 161"/>
                <a:gd name="T2" fmla="*/ 18 w 96"/>
                <a:gd name="T3" fmla="*/ 126 h 161"/>
                <a:gd name="T4" fmla="*/ 21 w 96"/>
                <a:gd name="T5" fmla="*/ 126 h 161"/>
                <a:gd name="T6" fmla="*/ 42 w 96"/>
                <a:gd name="T7" fmla="*/ 136 h 161"/>
                <a:gd name="T8" fmla="*/ 68 w 96"/>
                <a:gd name="T9" fmla="*/ 105 h 161"/>
                <a:gd name="T10" fmla="*/ 68 w 96"/>
                <a:gd name="T11" fmla="*/ 3 h 161"/>
                <a:gd name="T12" fmla="*/ 71 w 96"/>
                <a:gd name="T13" fmla="*/ 0 h 161"/>
                <a:gd name="T14" fmla="*/ 93 w 96"/>
                <a:gd name="T15" fmla="*/ 0 h 161"/>
                <a:gd name="T16" fmla="*/ 96 w 96"/>
                <a:gd name="T17" fmla="*/ 3 h 161"/>
                <a:gd name="T18" fmla="*/ 96 w 96"/>
                <a:gd name="T19" fmla="*/ 105 h 161"/>
                <a:gd name="T20" fmla="*/ 41 w 96"/>
                <a:gd name="T21" fmla="*/ 161 h 161"/>
                <a:gd name="T22" fmla="*/ 0 w 96"/>
                <a:gd name="T23" fmla="*/ 142 h 161"/>
                <a:gd name="T24" fmla="*/ 1 w 96"/>
                <a:gd name="T25"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61">
                  <a:moveTo>
                    <a:pt x="1" y="138"/>
                  </a:moveTo>
                  <a:cubicBezTo>
                    <a:pt x="18" y="126"/>
                    <a:pt x="18" y="126"/>
                    <a:pt x="18" y="126"/>
                  </a:cubicBezTo>
                  <a:cubicBezTo>
                    <a:pt x="19" y="125"/>
                    <a:pt x="20" y="125"/>
                    <a:pt x="21" y="126"/>
                  </a:cubicBezTo>
                  <a:cubicBezTo>
                    <a:pt x="25" y="131"/>
                    <a:pt x="33" y="136"/>
                    <a:pt x="42" y="136"/>
                  </a:cubicBezTo>
                  <a:cubicBezTo>
                    <a:pt x="59" y="136"/>
                    <a:pt x="68" y="126"/>
                    <a:pt x="68" y="105"/>
                  </a:cubicBezTo>
                  <a:cubicBezTo>
                    <a:pt x="68" y="3"/>
                    <a:pt x="68" y="3"/>
                    <a:pt x="68" y="3"/>
                  </a:cubicBezTo>
                  <a:cubicBezTo>
                    <a:pt x="68" y="1"/>
                    <a:pt x="69" y="0"/>
                    <a:pt x="71" y="0"/>
                  </a:cubicBezTo>
                  <a:cubicBezTo>
                    <a:pt x="93" y="0"/>
                    <a:pt x="93" y="0"/>
                    <a:pt x="93" y="0"/>
                  </a:cubicBezTo>
                  <a:cubicBezTo>
                    <a:pt x="95" y="0"/>
                    <a:pt x="96" y="1"/>
                    <a:pt x="96" y="3"/>
                  </a:cubicBezTo>
                  <a:cubicBezTo>
                    <a:pt x="96" y="105"/>
                    <a:pt x="96" y="105"/>
                    <a:pt x="96" y="105"/>
                  </a:cubicBezTo>
                  <a:cubicBezTo>
                    <a:pt x="96" y="141"/>
                    <a:pt x="75" y="161"/>
                    <a:pt x="41" y="161"/>
                  </a:cubicBezTo>
                  <a:cubicBezTo>
                    <a:pt x="23" y="161"/>
                    <a:pt x="7" y="152"/>
                    <a:pt x="0" y="142"/>
                  </a:cubicBezTo>
                  <a:cubicBezTo>
                    <a:pt x="0" y="140"/>
                    <a:pt x="0" y="139"/>
                    <a:pt x="1" y="1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3" name="Freeform 81"/>
            <p:cNvSpPr>
              <a:spLocks noEditPoints="1"/>
            </p:cNvSpPr>
            <p:nvPr userDrawn="1"/>
          </p:nvSpPr>
          <p:spPr bwMode="auto">
            <a:xfrm>
              <a:off x="8034786" y="1492997"/>
              <a:ext cx="167400" cy="208734"/>
            </a:xfrm>
            <a:custGeom>
              <a:avLst/>
              <a:gdLst>
                <a:gd name="T0" fmla="*/ 71 w 93"/>
                <a:gd name="T1" fmla="*/ 114 h 117"/>
                <a:gd name="T2" fmla="*/ 69 w 93"/>
                <a:gd name="T3" fmla="*/ 112 h 117"/>
                <a:gd name="T4" fmla="*/ 69 w 93"/>
                <a:gd name="T5" fmla="*/ 104 h 117"/>
                <a:gd name="T6" fmla="*/ 69 w 93"/>
                <a:gd name="T7" fmla="*/ 104 h 117"/>
                <a:gd name="T8" fmla="*/ 37 w 93"/>
                <a:gd name="T9" fmla="*/ 117 h 117"/>
                <a:gd name="T10" fmla="*/ 0 w 93"/>
                <a:gd name="T11" fmla="*/ 82 h 117"/>
                <a:gd name="T12" fmla="*/ 44 w 93"/>
                <a:gd name="T13" fmla="*/ 47 h 117"/>
                <a:gd name="T14" fmla="*/ 67 w 93"/>
                <a:gd name="T15" fmla="*/ 47 h 117"/>
                <a:gd name="T16" fmla="*/ 68 w 93"/>
                <a:gd name="T17" fmla="*/ 46 h 117"/>
                <a:gd name="T18" fmla="*/ 68 w 93"/>
                <a:gd name="T19" fmla="*/ 40 h 117"/>
                <a:gd name="T20" fmla="*/ 44 w 93"/>
                <a:gd name="T21" fmla="*/ 22 h 117"/>
                <a:gd name="T22" fmla="*/ 18 w 93"/>
                <a:gd name="T23" fmla="*/ 29 h 117"/>
                <a:gd name="T24" fmla="*/ 15 w 93"/>
                <a:gd name="T25" fmla="*/ 29 h 117"/>
                <a:gd name="T26" fmla="*/ 6 w 93"/>
                <a:gd name="T27" fmla="*/ 14 h 117"/>
                <a:gd name="T28" fmla="*/ 7 w 93"/>
                <a:gd name="T29" fmla="*/ 11 h 117"/>
                <a:gd name="T30" fmla="*/ 46 w 93"/>
                <a:gd name="T31" fmla="*/ 0 h 117"/>
                <a:gd name="T32" fmla="*/ 93 w 93"/>
                <a:gd name="T33" fmla="*/ 39 h 117"/>
                <a:gd name="T34" fmla="*/ 93 w 93"/>
                <a:gd name="T35" fmla="*/ 112 h 117"/>
                <a:gd name="T36" fmla="*/ 91 w 93"/>
                <a:gd name="T37" fmla="*/ 114 h 117"/>
                <a:gd name="T38" fmla="*/ 71 w 93"/>
                <a:gd name="T39" fmla="*/ 114 h 117"/>
                <a:gd name="T40" fmla="*/ 68 w 93"/>
                <a:gd name="T41" fmla="*/ 76 h 117"/>
                <a:gd name="T42" fmla="*/ 68 w 93"/>
                <a:gd name="T43" fmla="*/ 68 h 117"/>
                <a:gd name="T44" fmla="*/ 67 w 93"/>
                <a:gd name="T45" fmla="*/ 66 h 117"/>
                <a:gd name="T46" fmla="*/ 48 w 93"/>
                <a:gd name="T47" fmla="*/ 66 h 117"/>
                <a:gd name="T48" fmla="*/ 24 w 93"/>
                <a:gd name="T49" fmla="*/ 82 h 117"/>
                <a:gd name="T50" fmla="*/ 44 w 93"/>
                <a:gd name="T51" fmla="*/ 95 h 117"/>
                <a:gd name="T52" fmla="*/ 68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1" y="114"/>
                  </a:moveTo>
                  <a:cubicBezTo>
                    <a:pt x="70" y="114"/>
                    <a:pt x="69" y="113"/>
                    <a:pt x="69" y="112"/>
                  </a:cubicBezTo>
                  <a:cubicBezTo>
                    <a:pt x="69" y="104"/>
                    <a:pt x="69" y="104"/>
                    <a:pt x="69" y="104"/>
                  </a:cubicBezTo>
                  <a:cubicBezTo>
                    <a:pt x="69" y="104"/>
                    <a:pt x="69" y="104"/>
                    <a:pt x="69" y="104"/>
                  </a:cubicBezTo>
                  <a:cubicBezTo>
                    <a:pt x="63" y="111"/>
                    <a:pt x="53" y="117"/>
                    <a:pt x="37" y="117"/>
                  </a:cubicBezTo>
                  <a:cubicBezTo>
                    <a:pt x="17" y="117"/>
                    <a:pt x="0" y="106"/>
                    <a:pt x="0" y="82"/>
                  </a:cubicBezTo>
                  <a:cubicBezTo>
                    <a:pt x="0" y="58"/>
                    <a:pt x="17" y="47"/>
                    <a:pt x="44" y="47"/>
                  </a:cubicBezTo>
                  <a:cubicBezTo>
                    <a:pt x="67" y="47"/>
                    <a:pt x="67" y="47"/>
                    <a:pt x="67" y="47"/>
                  </a:cubicBezTo>
                  <a:cubicBezTo>
                    <a:pt x="68" y="47"/>
                    <a:pt x="68" y="47"/>
                    <a:pt x="68" y="46"/>
                  </a:cubicBezTo>
                  <a:cubicBezTo>
                    <a:pt x="68" y="40"/>
                    <a:pt x="68" y="40"/>
                    <a:pt x="68" y="40"/>
                  </a:cubicBezTo>
                  <a:cubicBezTo>
                    <a:pt x="68" y="28"/>
                    <a:pt x="62" y="22"/>
                    <a:pt x="44" y="22"/>
                  </a:cubicBezTo>
                  <a:cubicBezTo>
                    <a:pt x="31" y="22"/>
                    <a:pt x="23" y="25"/>
                    <a:pt x="18" y="29"/>
                  </a:cubicBezTo>
                  <a:cubicBezTo>
                    <a:pt x="17" y="30"/>
                    <a:pt x="16" y="30"/>
                    <a:pt x="15" y="29"/>
                  </a:cubicBezTo>
                  <a:cubicBezTo>
                    <a:pt x="6" y="14"/>
                    <a:pt x="6" y="14"/>
                    <a:pt x="6" y="14"/>
                  </a:cubicBezTo>
                  <a:cubicBezTo>
                    <a:pt x="6" y="13"/>
                    <a:pt x="6" y="11"/>
                    <a:pt x="7" y="11"/>
                  </a:cubicBezTo>
                  <a:cubicBezTo>
                    <a:pt x="16" y="4"/>
                    <a:pt x="28" y="0"/>
                    <a:pt x="46" y="0"/>
                  </a:cubicBezTo>
                  <a:cubicBezTo>
                    <a:pt x="80" y="0"/>
                    <a:pt x="93" y="11"/>
                    <a:pt x="93" y="39"/>
                  </a:cubicBezTo>
                  <a:cubicBezTo>
                    <a:pt x="93" y="112"/>
                    <a:pt x="93" y="112"/>
                    <a:pt x="93" y="112"/>
                  </a:cubicBezTo>
                  <a:cubicBezTo>
                    <a:pt x="93" y="113"/>
                    <a:pt x="92" y="114"/>
                    <a:pt x="91" y="114"/>
                  </a:cubicBezTo>
                  <a:lnTo>
                    <a:pt x="71" y="114"/>
                  </a:lnTo>
                  <a:close/>
                  <a:moveTo>
                    <a:pt x="68" y="76"/>
                  </a:moveTo>
                  <a:cubicBezTo>
                    <a:pt x="68" y="68"/>
                    <a:pt x="68" y="68"/>
                    <a:pt x="68" y="68"/>
                  </a:cubicBezTo>
                  <a:cubicBezTo>
                    <a:pt x="68" y="67"/>
                    <a:pt x="68" y="66"/>
                    <a:pt x="67" y="66"/>
                  </a:cubicBezTo>
                  <a:cubicBezTo>
                    <a:pt x="48" y="66"/>
                    <a:pt x="48" y="66"/>
                    <a:pt x="48" y="66"/>
                  </a:cubicBezTo>
                  <a:cubicBezTo>
                    <a:pt x="32" y="66"/>
                    <a:pt x="24" y="71"/>
                    <a:pt x="24" y="82"/>
                  </a:cubicBezTo>
                  <a:cubicBezTo>
                    <a:pt x="24" y="91"/>
                    <a:pt x="31" y="95"/>
                    <a:pt x="44" y="95"/>
                  </a:cubicBezTo>
                  <a:cubicBezTo>
                    <a:pt x="60" y="95"/>
                    <a:pt x="68" y="89"/>
                    <a:pt x="68"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4" name="Freeform 82"/>
            <p:cNvSpPr>
              <a:spLocks noEditPoints="1"/>
            </p:cNvSpPr>
            <p:nvPr userDrawn="1"/>
          </p:nvSpPr>
          <p:spPr bwMode="auto">
            <a:xfrm>
              <a:off x="8249720" y="1492997"/>
              <a:ext cx="173600" cy="279001"/>
            </a:xfrm>
            <a:custGeom>
              <a:avLst/>
              <a:gdLst>
                <a:gd name="T0" fmla="*/ 2 w 98"/>
                <a:gd name="T1" fmla="*/ 156 h 156"/>
                <a:gd name="T2" fmla="*/ 0 w 98"/>
                <a:gd name="T3" fmla="*/ 153 h 156"/>
                <a:gd name="T4" fmla="*/ 0 w 98"/>
                <a:gd name="T5" fmla="*/ 5 h 156"/>
                <a:gd name="T6" fmla="*/ 2 w 98"/>
                <a:gd name="T7" fmla="*/ 2 h 156"/>
                <a:gd name="T8" fmla="*/ 24 w 98"/>
                <a:gd name="T9" fmla="*/ 2 h 156"/>
                <a:gd name="T10" fmla="*/ 26 w 98"/>
                <a:gd name="T11" fmla="*/ 5 h 156"/>
                <a:gd name="T12" fmla="*/ 26 w 98"/>
                <a:gd name="T13" fmla="*/ 13 h 156"/>
                <a:gd name="T14" fmla="*/ 26 w 98"/>
                <a:gd name="T15" fmla="*/ 13 h 156"/>
                <a:gd name="T16" fmla="*/ 56 w 98"/>
                <a:gd name="T17" fmla="*/ 0 h 156"/>
                <a:gd name="T18" fmla="*/ 94 w 98"/>
                <a:gd name="T19" fmla="*/ 27 h 156"/>
                <a:gd name="T20" fmla="*/ 98 w 98"/>
                <a:gd name="T21" fmla="*/ 58 h 156"/>
                <a:gd name="T22" fmla="*/ 94 w 98"/>
                <a:gd name="T23" fmla="*/ 90 h 156"/>
                <a:gd name="T24" fmla="*/ 56 w 98"/>
                <a:gd name="T25" fmla="*/ 117 h 156"/>
                <a:gd name="T26" fmla="*/ 26 w 98"/>
                <a:gd name="T27" fmla="*/ 103 h 156"/>
                <a:gd name="T28" fmla="*/ 26 w 98"/>
                <a:gd name="T29" fmla="*/ 103 h 156"/>
                <a:gd name="T30" fmla="*/ 26 w 98"/>
                <a:gd name="T31" fmla="*/ 153 h 156"/>
                <a:gd name="T32" fmla="*/ 24 w 98"/>
                <a:gd name="T33" fmla="*/ 156 h 156"/>
                <a:gd name="T34" fmla="*/ 2 w 98"/>
                <a:gd name="T35" fmla="*/ 156 h 156"/>
                <a:gd name="T36" fmla="*/ 70 w 98"/>
                <a:gd name="T37" fmla="*/ 79 h 156"/>
                <a:gd name="T38" fmla="*/ 72 w 98"/>
                <a:gd name="T39" fmla="*/ 58 h 156"/>
                <a:gd name="T40" fmla="*/ 70 w 98"/>
                <a:gd name="T41" fmla="*/ 37 h 156"/>
                <a:gd name="T42" fmla="*/ 49 w 98"/>
                <a:gd name="T43" fmla="*/ 23 h 156"/>
                <a:gd name="T44" fmla="*/ 28 w 98"/>
                <a:gd name="T45" fmla="*/ 37 h 156"/>
                <a:gd name="T46" fmla="*/ 26 w 98"/>
                <a:gd name="T47" fmla="*/ 58 h 156"/>
                <a:gd name="T48" fmla="*/ 28 w 98"/>
                <a:gd name="T49" fmla="*/ 79 h 156"/>
                <a:gd name="T50" fmla="*/ 49 w 98"/>
                <a:gd name="T51" fmla="*/ 93 h 156"/>
                <a:gd name="T52" fmla="*/ 70 w 98"/>
                <a:gd name="T53" fmla="*/ 79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8" h="156">
                  <a:moveTo>
                    <a:pt x="2" y="156"/>
                  </a:moveTo>
                  <a:cubicBezTo>
                    <a:pt x="1" y="156"/>
                    <a:pt x="0" y="155"/>
                    <a:pt x="0" y="153"/>
                  </a:cubicBezTo>
                  <a:cubicBezTo>
                    <a:pt x="0" y="5"/>
                    <a:pt x="0" y="5"/>
                    <a:pt x="0" y="5"/>
                  </a:cubicBezTo>
                  <a:cubicBezTo>
                    <a:pt x="0" y="3"/>
                    <a:pt x="1" y="2"/>
                    <a:pt x="2" y="2"/>
                  </a:cubicBezTo>
                  <a:cubicBezTo>
                    <a:pt x="24" y="2"/>
                    <a:pt x="24" y="2"/>
                    <a:pt x="24" y="2"/>
                  </a:cubicBezTo>
                  <a:cubicBezTo>
                    <a:pt x="25" y="2"/>
                    <a:pt x="26" y="3"/>
                    <a:pt x="26" y="5"/>
                  </a:cubicBezTo>
                  <a:cubicBezTo>
                    <a:pt x="26" y="13"/>
                    <a:pt x="26" y="13"/>
                    <a:pt x="26" y="13"/>
                  </a:cubicBezTo>
                  <a:cubicBezTo>
                    <a:pt x="26" y="13"/>
                    <a:pt x="26" y="13"/>
                    <a:pt x="26" y="13"/>
                  </a:cubicBezTo>
                  <a:cubicBezTo>
                    <a:pt x="31" y="5"/>
                    <a:pt x="41" y="0"/>
                    <a:pt x="56" y="0"/>
                  </a:cubicBezTo>
                  <a:cubicBezTo>
                    <a:pt x="75" y="0"/>
                    <a:pt x="89" y="9"/>
                    <a:pt x="94" y="27"/>
                  </a:cubicBezTo>
                  <a:cubicBezTo>
                    <a:pt x="97" y="35"/>
                    <a:pt x="98" y="43"/>
                    <a:pt x="98" y="58"/>
                  </a:cubicBezTo>
                  <a:cubicBezTo>
                    <a:pt x="98" y="73"/>
                    <a:pt x="97" y="81"/>
                    <a:pt x="94" y="90"/>
                  </a:cubicBezTo>
                  <a:cubicBezTo>
                    <a:pt x="89" y="107"/>
                    <a:pt x="75" y="117"/>
                    <a:pt x="56" y="117"/>
                  </a:cubicBezTo>
                  <a:cubicBezTo>
                    <a:pt x="41" y="117"/>
                    <a:pt x="31" y="111"/>
                    <a:pt x="26" y="103"/>
                  </a:cubicBezTo>
                  <a:cubicBezTo>
                    <a:pt x="26" y="103"/>
                    <a:pt x="26" y="103"/>
                    <a:pt x="26" y="103"/>
                  </a:cubicBezTo>
                  <a:cubicBezTo>
                    <a:pt x="26" y="153"/>
                    <a:pt x="26" y="153"/>
                    <a:pt x="26" y="153"/>
                  </a:cubicBezTo>
                  <a:cubicBezTo>
                    <a:pt x="26" y="155"/>
                    <a:pt x="25" y="156"/>
                    <a:pt x="24" y="156"/>
                  </a:cubicBezTo>
                  <a:lnTo>
                    <a:pt x="2" y="156"/>
                  </a:lnTo>
                  <a:close/>
                  <a:moveTo>
                    <a:pt x="70" y="79"/>
                  </a:moveTo>
                  <a:cubicBezTo>
                    <a:pt x="71" y="74"/>
                    <a:pt x="72" y="68"/>
                    <a:pt x="72" y="58"/>
                  </a:cubicBezTo>
                  <a:cubicBezTo>
                    <a:pt x="72" y="48"/>
                    <a:pt x="71" y="42"/>
                    <a:pt x="70" y="37"/>
                  </a:cubicBezTo>
                  <a:cubicBezTo>
                    <a:pt x="67" y="28"/>
                    <a:pt x="60" y="23"/>
                    <a:pt x="49" y="23"/>
                  </a:cubicBezTo>
                  <a:cubicBezTo>
                    <a:pt x="38" y="23"/>
                    <a:pt x="31" y="28"/>
                    <a:pt x="28" y="37"/>
                  </a:cubicBezTo>
                  <a:cubicBezTo>
                    <a:pt x="27" y="42"/>
                    <a:pt x="26" y="48"/>
                    <a:pt x="26" y="58"/>
                  </a:cubicBezTo>
                  <a:cubicBezTo>
                    <a:pt x="26" y="68"/>
                    <a:pt x="27" y="74"/>
                    <a:pt x="28" y="79"/>
                  </a:cubicBezTo>
                  <a:cubicBezTo>
                    <a:pt x="31" y="88"/>
                    <a:pt x="38" y="93"/>
                    <a:pt x="49" y="93"/>
                  </a:cubicBezTo>
                  <a:cubicBezTo>
                    <a:pt x="60" y="93"/>
                    <a:pt x="67" y="88"/>
                    <a:pt x="70"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5" name="Freeform 83"/>
            <p:cNvSpPr>
              <a:spLocks noEditPoints="1"/>
            </p:cNvSpPr>
            <p:nvPr userDrawn="1"/>
          </p:nvSpPr>
          <p:spPr bwMode="auto">
            <a:xfrm>
              <a:off x="8456387" y="1492997"/>
              <a:ext cx="165334" cy="208734"/>
            </a:xfrm>
            <a:custGeom>
              <a:avLst/>
              <a:gdLst>
                <a:gd name="T0" fmla="*/ 72 w 93"/>
                <a:gd name="T1" fmla="*/ 114 h 117"/>
                <a:gd name="T2" fmla="*/ 69 w 93"/>
                <a:gd name="T3" fmla="*/ 112 h 117"/>
                <a:gd name="T4" fmla="*/ 69 w 93"/>
                <a:gd name="T5" fmla="*/ 104 h 117"/>
                <a:gd name="T6" fmla="*/ 69 w 93"/>
                <a:gd name="T7" fmla="*/ 104 h 117"/>
                <a:gd name="T8" fmla="*/ 38 w 93"/>
                <a:gd name="T9" fmla="*/ 117 h 117"/>
                <a:gd name="T10" fmla="*/ 0 w 93"/>
                <a:gd name="T11" fmla="*/ 82 h 117"/>
                <a:gd name="T12" fmla="*/ 45 w 93"/>
                <a:gd name="T13" fmla="*/ 47 h 117"/>
                <a:gd name="T14" fmla="*/ 67 w 93"/>
                <a:gd name="T15" fmla="*/ 47 h 117"/>
                <a:gd name="T16" fmla="*/ 69 w 93"/>
                <a:gd name="T17" fmla="*/ 46 h 117"/>
                <a:gd name="T18" fmla="*/ 69 w 93"/>
                <a:gd name="T19" fmla="*/ 40 h 117"/>
                <a:gd name="T20" fmla="*/ 44 w 93"/>
                <a:gd name="T21" fmla="*/ 22 h 117"/>
                <a:gd name="T22" fmla="*/ 19 w 93"/>
                <a:gd name="T23" fmla="*/ 29 h 117"/>
                <a:gd name="T24" fmla="*/ 15 w 93"/>
                <a:gd name="T25" fmla="*/ 29 h 117"/>
                <a:gd name="T26" fmla="*/ 7 w 93"/>
                <a:gd name="T27" fmla="*/ 14 h 117"/>
                <a:gd name="T28" fmla="*/ 7 w 93"/>
                <a:gd name="T29" fmla="*/ 11 h 117"/>
                <a:gd name="T30" fmla="*/ 47 w 93"/>
                <a:gd name="T31" fmla="*/ 0 h 117"/>
                <a:gd name="T32" fmla="*/ 93 w 93"/>
                <a:gd name="T33" fmla="*/ 39 h 117"/>
                <a:gd name="T34" fmla="*/ 93 w 93"/>
                <a:gd name="T35" fmla="*/ 112 h 117"/>
                <a:gd name="T36" fmla="*/ 91 w 93"/>
                <a:gd name="T37" fmla="*/ 114 h 117"/>
                <a:gd name="T38" fmla="*/ 72 w 93"/>
                <a:gd name="T39" fmla="*/ 114 h 117"/>
                <a:gd name="T40" fmla="*/ 69 w 93"/>
                <a:gd name="T41" fmla="*/ 76 h 117"/>
                <a:gd name="T42" fmla="*/ 69 w 93"/>
                <a:gd name="T43" fmla="*/ 68 h 117"/>
                <a:gd name="T44" fmla="*/ 67 w 93"/>
                <a:gd name="T45" fmla="*/ 66 h 117"/>
                <a:gd name="T46" fmla="*/ 49 w 93"/>
                <a:gd name="T47" fmla="*/ 66 h 117"/>
                <a:gd name="T48" fmla="*/ 25 w 93"/>
                <a:gd name="T49" fmla="*/ 82 h 117"/>
                <a:gd name="T50" fmla="*/ 44 w 93"/>
                <a:gd name="T51" fmla="*/ 95 h 117"/>
                <a:gd name="T52" fmla="*/ 69 w 93"/>
                <a:gd name="T53" fmla="*/ 7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3" h="117">
                  <a:moveTo>
                    <a:pt x="72" y="114"/>
                  </a:moveTo>
                  <a:cubicBezTo>
                    <a:pt x="70" y="114"/>
                    <a:pt x="69" y="113"/>
                    <a:pt x="69" y="112"/>
                  </a:cubicBezTo>
                  <a:cubicBezTo>
                    <a:pt x="69" y="104"/>
                    <a:pt x="69" y="104"/>
                    <a:pt x="69" y="104"/>
                  </a:cubicBezTo>
                  <a:cubicBezTo>
                    <a:pt x="69" y="104"/>
                    <a:pt x="69" y="104"/>
                    <a:pt x="69" y="104"/>
                  </a:cubicBezTo>
                  <a:cubicBezTo>
                    <a:pt x="64" y="111"/>
                    <a:pt x="53" y="117"/>
                    <a:pt x="38" y="117"/>
                  </a:cubicBezTo>
                  <a:cubicBezTo>
                    <a:pt x="17" y="117"/>
                    <a:pt x="0" y="106"/>
                    <a:pt x="0" y="82"/>
                  </a:cubicBezTo>
                  <a:cubicBezTo>
                    <a:pt x="0" y="58"/>
                    <a:pt x="17" y="47"/>
                    <a:pt x="45" y="47"/>
                  </a:cubicBezTo>
                  <a:cubicBezTo>
                    <a:pt x="67" y="47"/>
                    <a:pt x="67" y="47"/>
                    <a:pt x="67" y="47"/>
                  </a:cubicBezTo>
                  <a:cubicBezTo>
                    <a:pt x="68" y="47"/>
                    <a:pt x="69" y="47"/>
                    <a:pt x="69" y="46"/>
                  </a:cubicBezTo>
                  <a:cubicBezTo>
                    <a:pt x="69" y="40"/>
                    <a:pt x="69" y="40"/>
                    <a:pt x="69" y="40"/>
                  </a:cubicBezTo>
                  <a:cubicBezTo>
                    <a:pt x="69" y="28"/>
                    <a:pt x="63" y="22"/>
                    <a:pt x="44" y="22"/>
                  </a:cubicBezTo>
                  <a:cubicBezTo>
                    <a:pt x="31" y="22"/>
                    <a:pt x="24" y="25"/>
                    <a:pt x="19" y="29"/>
                  </a:cubicBezTo>
                  <a:cubicBezTo>
                    <a:pt x="17" y="30"/>
                    <a:pt x="16" y="30"/>
                    <a:pt x="15" y="29"/>
                  </a:cubicBezTo>
                  <a:cubicBezTo>
                    <a:pt x="7" y="14"/>
                    <a:pt x="7" y="14"/>
                    <a:pt x="7" y="14"/>
                  </a:cubicBezTo>
                  <a:cubicBezTo>
                    <a:pt x="6" y="13"/>
                    <a:pt x="6" y="11"/>
                    <a:pt x="7" y="11"/>
                  </a:cubicBezTo>
                  <a:cubicBezTo>
                    <a:pt x="16" y="4"/>
                    <a:pt x="28" y="0"/>
                    <a:pt x="47" y="0"/>
                  </a:cubicBezTo>
                  <a:cubicBezTo>
                    <a:pt x="81" y="0"/>
                    <a:pt x="93" y="11"/>
                    <a:pt x="93" y="39"/>
                  </a:cubicBezTo>
                  <a:cubicBezTo>
                    <a:pt x="93" y="112"/>
                    <a:pt x="93" y="112"/>
                    <a:pt x="93" y="112"/>
                  </a:cubicBezTo>
                  <a:cubicBezTo>
                    <a:pt x="93" y="113"/>
                    <a:pt x="92" y="114"/>
                    <a:pt x="91" y="114"/>
                  </a:cubicBezTo>
                  <a:lnTo>
                    <a:pt x="72" y="114"/>
                  </a:lnTo>
                  <a:close/>
                  <a:moveTo>
                    <a:pt x="69" y="76"/>
                  </a:moveTo>
                  <a:cubicBezTo>
                    <a:pt x="69" y="68"/>
                    <a:pt x="69" y="68"/>
                    <a:pt x="69" y="68"/>
                  </a:cubicBezTo>
                  <a:cubicBezTo>
                    <a:pt x="69" y="67"/>
                    <a:pt x="68" y="66"/>
                    <a:pt x="67" y="66"/>
                  </a:cubicBezTo>
                  <a:cubicBezTo>
                    <a:pt x="49" y="66"/>
                    <a:pt x="49" y="66"/>
                    <a:pt x="49" y="66"/>
                  </a:cubicBezTo>
                  <a:cubicBezTo>
                    <a:pt x="32" y="66"/>
                    <a:pt x="25" y="71"/>
                    <a:pt x="25" y="82"/>
                  </a:cubicBezTo>
                  <a:cubicBezTo>
                    <a:pt x="25" y="91"/>
                    <a:pt x="31" y="95"/>
                    <a:pt x="44" y="95"/>
                  </a:cubicBezTo>
                  <a:cubicBezTo>
                    <a:pt x="60" y="95"/>
                    <a:pt x="69" y="89"/>
                    <a:pt x="69"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sp>
          <p:nvSpPr>
            <p:cNvPr id="96" name="Freeform 84"/>
            <p:cNvSpPr>
              <a:spLocks/>
            </p:cNvSpPr>
            <p:nvPr userDrawn="1"/>
          </p:nvSpPr>
          <p:spPr bwMode="auto">
            <a:xfrm>
              <a:off x="8669254" y="1492997"/>
              <a:ext cx="169467" cy="204601"/>
            </a:xfrm>
            <a:custGeom>
              <a:avLst/>
              <a:gdLst>
                <a:gd name="T0" fmla="*/ 71 w 95"/>
                <a:gd name="T1" fmla="*/ 114 h 114"/>
                <a:gd name="T2" fmla="*/ 69 w 95"/>
                <a:gd name="T3" fmla="*/ 112 h 114"/>
                <a:gd name="T4" fmla="*/ 69 w 95"/>
                <a:gd name="T5" fmla="*/ 47 h 114"/>
                <a:gd name="T6" fmla="*/ 48 w 95"/>
                <a:gd name="T7" fmla="*/ 23 h 114"/>
                <a:gd name="T8" fmla="*/ 26 w 95"/>
                <a:gd name="T9" fmla="*/ 47 h 114"/>
                <a:gd name="T10" fmla="*/ 26 w 95"/>
                <a:gd name="T11" fmla="*/ 112 h 114"/>
                <a:gd name="T12" fmla="*/ 24 w 95"/>
                <a:gd name="T13" fmla="*/ 114 h 114"/>
                <a:gd name="T14" fmla="*/ 3 w 95"/>
                <a:gd name="T15" fmla="*/ 114 h 114"/>
                <a:gd name="T16" fmla="*/ 0 w 95"/>
                <a:gd name="T17" fmla="*/ 112 h 114"/>
                <a:gd name="T18" fmla="*/ 0 w 95"/>
                <a:gd name="T19" fmla="*/ 5 h 114"/>
                <a:gd name="T20" fmla="*/ 3 w 95"/>
                <a:gd name="T21" fmla="*/ 2 h 114"/>
                <a:gd name="T22" fmla="*/ 24 w 95"/>
                <a:gd name="T23" fmla="*/ 2 h 114"/>
                <a:gd name="T24" fmla="*/ 26 w 95"/>
                <a:gd name="T25" fmla="*/ 5 h 114"/>
                <a:gd name="T26" fmla="*/ 26 w 95"/>
                <a:gd name="T27" fmla="*/ 13 h 114"/>
                <a:gd name="T28" fmla="*/ 27 w 95"/>
                <a:gd name="T29" fmla="*/ 13 h 114"/>
                <a:gd name="T30" fmla="*/ 56 w 95"/>
                <a:gd name="T31" fmla="*/ 0 h 114"/>
                <a:gd name="T32" fmla="*/ 95 w 95"/>
                <a:gd name="T33" fmla="*/ 41 h 114"/>
                <a:gd name="T34" fmla="*/ 95 w 95"/>
                <a:gd name="T35" fmla="*/ 112 h 114"/>
                <a:gd name="T36" fmla="*/ 92 w 95"/>
                <a:gd name="T37" fmla="*/ 114 h 114"/>
                <a:gd name="T38" fmla="*/ 71 w 95"/>
                <a:gd name="T3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5" h="114">
                  <a:moveTo>
                    <a:pt x="71" y="114"/>
                  </a:moveTo>
                  <a:cubicBezTo>
                    <a:pt x="70" y="114"/>
                    <a:pt x="69" y="113"/>
                    <a:pt x="69" y="112"/>
                  </a:cubicBezTo>
                  <a:cubicBezTo>
                    <a:pt x="69" y="47"/>
                    <a:pt x="69" y="47"/>
                    <a:pt x="69" y="47"/>
                  </a:cubicBezTo>
                  <a:cubicBezTo>
                    <a:pt x="69" y="33"/>
                    <a:pt x="62" y="23"/>
                    <a:pt x="48" y="23"/>
                  </a:cubicBezTo>
                  <a:cubicBezTo>
                    <a:pt x="34" y="23"/>
                    <a:pt x="26" y="33"/>
                    <a:pt x="26" y="47"/>
                  </a:cubicBezTo>
                  <a:cubicBezTo>
                    <a:pt x="26" y="112"/>
                    <a:pt x="26" y="112"/>
                    <a:pt x="26" y="112"/>
                  </a:cubicBezTo>
                  <a:cubicBezTo>
                    <a:pt x="26" y="113"/>
                    <a:pt x="25" y="114"/>
                    <a:pt x="24" y="114"/>
                  </a:cubicBezTo>
                  <a:cubicBezTo>
                    <a:pt x="3" y="114"/>
                    <a:pt x="3" y="114"/>
                    <a:pt x="3" y="114"/>
                  </a:cubicBezTo>
                  <a:cubicBezTo>
                    <a:pt x="1" y="114"/>
                    <a:pt x="0" y="113"/>
                    <a:pt x="0" y="112"/>
                  </a:cubicBezTo>
                  <a:cubicBezTo>
                    <a:pt x="0" y="5"/>
                    <a:pt x="0" y="5"/>
                    <a:pt x="0" y="5"/>
                  </a:cubicBezTo>
                  <a:cubicBezTo>
                    <a:pt x="0" y="3"/>
                    <a:pt x="1" y="2"/>
                    <a:pt x="3" y="2"/>
                  </a:cubicBezTo>
                  <a:cubicBezTo>
                    <a:pt x="24" y="2"/>
                    <a:pt x="24" y="2"/>
                    <a:pt x="24" y="2"/>
                  </a:cubicBezTo>
                  <a:cubicBezTo>
                    <a:pt x="25" y="2"/>
                    <a:pt x="26" y="3"/>
                    <a:pt x="26" y="5"/>
                  </a:cubicBezTo>
                  <a:cubicBezTo>
                    <a:pt x="26" y="13"/>
                    <a:pt x="26" y="13"/>
                    <a:pt x="26" y="13"/>
                  </a:cubicBezTo>
                  <a:cubicBezTo>
                    <a:pt x="27" y="13"/>
                    <a:pt x="27" y="13"/>
                    <a:pt x="27" y="13"/>
                  </a:cubicBezTo>
                  <a:cubicBezTo>
                    <a:pt x="31" y="6"/>
                    <a:pt x="41" y="0"/>
                    <a:pt x="56" y="0"/>
                  </a:cubicBezTo>
                  <a:cubicBezTo>
                    <a:pt x="80" y="0"/>
                    <a:pt x="95" y="17"/>
                    <a:pt x="95" y="41"/>
                  </a:cubicBezTo>
                  <a:cubicBezTo>
                    <a:pt x="95" y="112"/>
                    <a:pt x="95" y="112"/>
                    <a:pt x="95" y="112"/>
                  </a:cubicBezTo>
                  <a:cubicBezTo>
                    <a:pt x="95" y="113"/>
                    <a:pt x="94" y="114"/>
                    <a:pt x="92" y="114"/>
                  </a:cubicBezTo>
                  <a:lnTo>
                    <a:pt x="71"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ja-JP" altLang="en-US"/>
            </a:p>
          </p:txBody>
        </p:sp>
      </p:grpSp>
      <p:pic>
        <p:nvPicPr>
          <p:cNvPr id="2" name="図 1"/>
          <p:cNvPicPr>
            <a:picLocks noChangeAspect="1"/>
          </p:cNvPicPr>
          <p:nvPr userDrawn="1"/>
        </p:nvPicPr>
        <p:blipFill>
          <a:blip r:embed="rId2"/>
          <a:stretch>
            <a:fillRect/>
          </a:stretch>
        </p:blipFill>
        <p:spPr>
          <a:xfrm>
            <a:off x="8505089" y="5715000"/>
            <a:ext cx="1176630" cy="1005927"/>
          </a:xfrm>
          <a:prstGeom prst="rect">
            <a:avLst/>
          </a:prstGeom>
        </p:spPr>
      </p:pic>
    </p:spTree>
    <p:extLst>
      <p:ext uri="{BB962C8B-B14F-4D97-AF65-F5344CB8AC3E}">
        <p14:creationId xmlns:p14="http://schemas.microsoft.com/office/powerpoint/2010/main" val="373770010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blank">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A3E9FF32-5A67-4FE9-A2C9-D7C70D1EFA69}" type="datetime1">
              <a:rPr lang="ja-JP" altLang="en-US" smtClean="0">
                <a:solidFill>
                  <a:prstClr val="black">
                    <a:tint val="75000"/>
                  </a:prstClr>
                </a:solidFill>
              </a:rPr>
              <a:t>2025/8/7</a:t>
            </a:fld>
            <a:endParaRPr lang="ja-JP" altLang="en-US" dirty="0">
              <a:solidFill>
                <a:prstClr val="black">
                  <a:tint val="75000"/>
                </a:prstClr>
              </a:solidFill>
            </a:endParaRPr>
          </a:p>
        </p:txBody>
      </p:sp>
      <p:sp>
        <p:nvSpPr>
          <p:cNvPr id="3" name="フッター プレースホルダー 2"/>
          <p:cNvSpPr>
            <a:spLocks noGrp="1"/>
          </p:cNvSpPr>
          <p:nvPr>
            <p:ph type="ftr" sz="quarter" idx="11"/>
          </p:nvPr>
        </p:nvSpPr>
        <p:spPr/>
        <p:txBody>
          <a:bodyPr/>
          <a:lstStyle/>
          <a:p>
            <a:endParaRPr lang="ja-JP" altLang="en-US" dirty="0">
              <a:solidFill>
                <a:prstClr val="black">
                  <a:tint val="75000"/>
                </a:prstClr>
              </a:solidFill>
            </a:endParaRPr>
          </a:p>
        </p:txBody>
      </p:sp>
      <p:sp>
        <p:nvSpPr>
          <p:cNvPr id="4" name="スライド番号プレースホルダー 3"/>
          <p:cNvSpPr>
            <a:spLocks noGrp="1"/>
          </p:cNvSpPr>
          <p:nvPr>
            <p:ph type="sldNum" sz="quarter" idx="12"/>
          </p:nvPr>
        </p:nvSpPr>
        <p:spPr/>
        <p:txBody>
          <a:bodyPr/>
          <a:lstStyle>
            <a:lvl1pPr>
              <a:defRPr>
                <a:solidFill>
                  <a:schemeClr val="tx1"/>
                </a:solidFill>
              </a:defRPr>
            </a:lvl1pPr>
          </a:lstStyle>
          <a:p>
            <a:fld id="{8AF2211C-1947-412D-9ECE-D1A2B2B3C5F8}" type="slidenum">
              <a:rPr lang="ja-JP" altLang="en-US" smtClean="0"/>
              <a:pPr/>
              <a:t>‹#›</a:t>
            </a:fld>
            <a:endParaRPr lang="ja-JP" altLang="en-US" dirty="0"/>
          </a:p>
        </p:txBody>
      </p:sp>
    </p:spTree>
    <p:extLst>
      <p:ext uri="{BB962C8B-B14F-4D97-AF65-F5344CB8AC3E}">
        <p14:creationId xmlns:p14="http://schemas.microsoft.com/office/powerpoint/2010/main" val="382466106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userDrawn="1">
  <p:cSld name="1_ロゴ無し-タイトル＆コンテンツ">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3E570A37-384E-DC43-806F-95BD4EF48678}"/>
              </a:ext>
            </a:extLst>
          </p:cNvPr>
          <p:cNvSpPr txBox="1">
            <a:spLocks/>
          </p:cNvSpPr>
          <p:nvPr userDrawn="1"/>
        </p:nvSpPr>
        <p:spPr>
          <a:xfrm>
            <a:off x="0" y="1"/>
            <a:ext cx="9907200" cy="606047"/>
          </a:xfrm>
          <a:prstGeom prst="rect">
            <a:avLst/>
          </a:prstGeom>
          <a:pattFill prst="dkUpDiag">
            <a:fgClr>
              <a:srgbClr val="003579"/>
            </a:fgClr>
            <a:bgClr>
              <a:srgbClr val="004292"/>
            </a:bgClr>
          </a:patt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8" name="テキスト プレースホルダー 6">
            <a:extLst>
              <a:ext uri="{FF2B5EF4-FFF2-40B4-BE49-F238E27FC236}">
                <a16:creationId xmlns:a16="http://schemas.microsoft.com/office/drawing/2014/main" id="{B714221B-43CA-D24B-BCAF-0768E1FC8C9F}"/>
              </a:ext>
            </a:extLst>
          </p:cNvPr>
          <p:cNvSpPr txBox="1">
            <a:spLocks/>
          </p:cNvSpPr>
          <p:nvPr userDrawn="1"/>
        </p:nvSpPr>
        <p:spPr>
          <a:xfrm>
            <a:off x="6019800" y="1"/>
            <a:ext cx="3896710" cy="606048"/>
          </a:xfrm>
          <a:custGeom>
            <a:avLst/>
            <a:gdLst>
              <a:gd name="connsiteX0" fmla="*/ 0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0 w 9907200"/>
              <a:gd name="connsiteY4" fmla="*/ 0 h 827999"/>
              <a:gd name="connsiteX0" fmla="*/ 770562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770562 w 9907200"/>
              <a:gd name="connsiteY4" fmla="*/ 0 h 827999"/>
              <a:gd name="connsiteX0" fmla="*/ 1860369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1860369 w 9907200"/>
              <a:gd name="connsiteY4" fmla="*/ 0 h 827999"/>
              <a:gd name="connsiteX0" fmla="*/ 2088851 w 9907200"/>
              <a:gd name="connsiteY0" fmla="*/ 0 h 827999"/>
              <a:gd name="connsiteX1" fmla="*/ 9907200 w 9907200"/>
              <a:gd name="connsiteY1" fmla="*/ 0 h 827999"/>
              <a:gd name="connsiteX2" fmla="*/ 9907200 w 9907200"/>
              <a:gd name="connsiteY2" fmla="*/ 827999 h 827999"/>
              <a:gd name="connsiteX3" fmla="*/ 0 w 9907200"/>
              <a:gd name="connsiteY3" fmla="*/ 827999 h 827999"/>
              <a:gd name="connsiteX4" fmla="*/ 2088851 w 9907200"/>
              <a:gd name="connsiteY4" fmla="*/ 0 h 827999"/>
              <a:gd name="connsiteX0" fmla="*/ 2146971 w 9907200"/>
              <a:gd name="connsiteY0" fmla="*/ 82296 h 827999"/>
              <a:gd name="connsiteX1" fmla="*/ 9907200 w 9907200"/>
              <a:gd name="connsiteY1" fmla="*/ 0 h 827999"/>
              <a:gd name="connsiteX2" fmla="*/ 9907200 w 9907200"/>
              <a:gd name="connsiteY2" fmla="*/ 827999 h 827999"/>
              <a:gd name="connsiteX3" fmla="*/ 0 w 9907200"/>
              <a:gd name="connsiteY3" fmla="*/ 827999 h 827999"/>
              <a:gd name="connsiteX4" fmla="*/ 2146971 w 9907200"/>
              <a:gd name="connsiteY4" fmla="*/ 82296 h 827999"/>
              <a:gd name="connsiteX0" fmla="*/ 2100475 w 9907200"/>
              <a:gd name="connsiteY0" fmla="*/ 4572 h 827999"/>
              <a:gd name="connsiteX1" fmla="*/ 9907200 w 9907200"/>
              <a:gd name="connsiteY1" fmla="*/ 0 h 827999"/>
              <a:gd name="connsiteX2" fmla="*/ 9907200 w 9907200"/>
              <a:gd name="connsiteY2" fmla="*/ 827999 h 827999"/>
              <a:gd name="connsiteX3" fmla="*/ 0 w 9907200"/>
              <a:gd name="connsiteY3" fmla="*/ 827999 h 827999"/>
              <a:gd name="connsiteX4" fmla="*/ 2100475 w 9907200"/>
              <a:gd name="connsiteY4" fmla="*/ 4572 h 8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200" h="827999">
                <a:moveTo>
                  <a:pt x="2100475" y="4572"/>
                </a:moveTo>
                <a:lnTo>
                  <a:pt x="9907200" y="0"/>
                </a:lnTo>
                <a:lnTo>
                  <a:pt x="9907200" y="827999"/>
                </a:lnTo>
                <a:lnTo>
                  <a:pt x="0" y="827999"/>
                </a:lnTo>
                <a:lnTo>
                  <a:pt x="2100475" y="4572"/>
                </a:lnTo>
                <a:close/>
              </a:path>
            </a:pathLst>
          </a:custGeom>
          <a:gradFill flip="none" rotWithShape="1">
            <a:gsLst>
              <a:gs pos="0">
                <a:srgbClr val="0064DF">
                  <a:alpha val="50196"/>
                </a:srgbClr>
              </a:gs>
              <a:gs pos="62000">
                <a:srgbClr val="0C338E">
                  <a:alpha val="55000"/>
                </a:srgbClr>
              </a:gs>
            </a:gsLst>
            <a:path path="circle">
              <a:fillToRect r="100000" b="100000"/>
            </a:path>
            <a:tileRect l="-100000" t="-100000"/>
          </a:grad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defPPr>
              <a:defRPr lang="en-US"/>
            </a:defPPr>
            <a:lvl1pPr algn="ctr">
              <a:defRPr kumimoji="1">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a:endParaRPr lang="en" altLang="ja-JP" sz="1814" b="1" spc="272" dirty="0">
              <a:solidFill>
                <a:schemeClr val="bg1"/>
              </a:solidFill>
              <a:latin typeface="Meiryo" panose="020B0604030504040204" pitchFamily="34" charset="-128"/>
              <a:ea typeface="Meiryo" panose="020B0604030504040204" pitchFamily="34" charset="-128"/>
            </a:endParaRPr>
          </a:p>
        </p:txBody>
      </p:sp>
      <p:sp>
        <p:nvSpPr>
          <p:cNvPr id="2" name="Title 1"/>
          <p:cNvSpPr>
            <a:spLocks noGrp="1"/>
          </p:cNvSpPr>
          <p:nvPr>
            <p:ph type="title"/>
          </p:nvPr>
        </p:nvSpPr>
        <p:spPr>
          <a:xfrm>
            <a:off x="0" y="-1"/>
            <a:ext cx="9906000" cy="606049"/>
          </a:xfrm>
        </p:spPr>
        <p:txBody>
          <a:bodyPr/>
          <a:lstStyle/>
          <a:p>
            <a:r>
              <a:rPr lang="ja-JP" altLang="en-US" dirty="0"/>
              <a:t>マスター タイトルの書式設定</a:t>
            </a:r>
            <a:endParaRPr lang="en-US" dirty="0"/>
          </a:p>
        </p:txBody>
      </p:sp>
      <p:sp>
        <p:nvSpPr>
          <p:cNvPr id="3" name="Content Placeholder 2"/>
          <p:cNvSpPr>
            <a:spLocks noGrp="1"/>
          </p:cNvSpPr>
          <p:nvPr>
            <p:ph idx="1"/>
          </p:nvPr>
        </p:nvSpPr>
        <p:spPr>
          <a:xfrm>
            <a:off x="360086" y="1879526"/>
            <a:ext cx="9185828" cy="4449838"/>
          </a:xfrm>
        </p:spPr>
        <p:txBody>
          <a:bodyPr>
            <a:normAutofit/>
          </a:bodyPr>
          <a:lstStyle>
            <a:lvl1pPr>
              <a:defRPr sz="1200"/>
            </a:lvl1pPr>
            <a:lvl2pPr>
              <a:defRPr sz="1200"/>
            </a:lvl2pPr>
            <a:lvl3pPr>
              <a:defRPr sz="1200"/>
            </a:lvl3pPr>
            <a:lvl4pPr>
              <a:defRPr sz="1200"/>
            </a:lvl4pPr>
            <a:lvl5pPr>
              <a:defRPr sz="1200"/>
            </a:lvl5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dirty="0"/>
          </a:p>
        </p:txBody>
      </p:sp>
      <p:sp>
        <p:nvSpPr>
          <p:cNvPr id="5" name="Footer Placeholder 4"/>
          <p:cNvSpPr>
            <a:spLocks noGrp="1"/>
          </p:cNvSpPr>
          <p:nvPr>
            <p:ph type="ftr" sz="quarter" idx="11"/>
          </p:nvPr>
        </p:nvSpPr>
        <p:spPr/>
        <p:txBody>
          <a:bodyPr/>
          <a:lstStyle/>
          <a:p>
            <a:endParaRPr lang="en-US" dirty="0"/>
          </a:p>
        </p:txBody>
      </p:sp>
      <p:sp>
        <p:nvSpPr>
          <p:cNvPr id="9" name="Slide Number Placeholder 5">
            <a:extLst>
              <a:ext uri="{FF2B5EF4-FFF2-40B4-BE49-F238E27FC236}">
                <a16:creationId xmlns:a16="http://schemas.microsoft.com/office/drawing/2014/main" id="{48E6ABEB-2A7D-D846-8DE5-D6E43210D2E6}"/>
              </a:ext>
            </a:extLst>
          </p:cNvPr>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355421199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85" y="2131732"/>
            <a:ext cx="8420100" cy="1470025"/>
          </a:xfrm>
        </p:spPr>
        <p:txBody>
          <a:bodyPr/>
          <a:lstStyle/>
          <a:p>
            <a:r>
              <a:rPr kumimoji="1" lang="ja-JP" altLang="en-US"/>
              <a:t>マスター タイトルの書式設定</a:t>
            </a:r>
          </a:p>
        </p:txBody>
      </p:sp>
      <p:sp>
        <p:nvSpPr>
          <p:cNvPr id="3" name="サブタイトル 2"/>
          <p:cNvSpPr>
            <a:spLocks noGrp="1"/>
          </p:cNvSpPr>
          <p:nvPr>
            <p:ph type="subTitle" idx="1"/>
          </p:nvPr>
        </p:nvSpPr>
        <p:spPr>
          <a:xfrm>
            <a:off x="1485935"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a:t>マスター サブタイトルの書式設定</a:t>
            </a:r>
          </a:p>
        </p:txBody>
      </p:sp>
      <p:sp>
        <p:nvSpPr>
          <p:cNvPr id="4" name="日付プレースホルダー 3"/>
          <p:cNvSpPr>
            <a:spLocks noGrp="1"/>
          </p:cNvSpPr>
          <p:nvPr>
            <p:ph type="dt" sz="half" idx="10"/>
          </p:nvPr>
        </p:nvSpPr>
        <p:spPr/>
        <p:txBody>
          <a:bodyPr/>
          <a:lstStyle/>
          <a:p>
            <a:fld id="{65D1AA33-3B59-47AE-ACF4-EA264ECDA5C0}"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lvl1pPr>
              <a:defRPr sz="2000">
                <a:solidFill>
                  <a:schemeClr val="tx1"/>
                </a:solidFill>
                <a:latin typeface="+mj-ea"/>
                <a:ea typeface="+mj-ea"/>
              </a:defRPr>
            </a:lvl1pPr>
          </a:lstStyle>
          <a:p>
            <a:fld id="{80A3C179-B7CB-4667-8111-DD9C34DB2DB2}"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67676569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10"/>
          </p:nvPr>
        </p:nvSpPr>
        <p:spPr/>
        <p:txBody>
          <a:bodyPr/>
          <a:lstStyle/>
          <a:p>
            <a:fld id="{FD8AF342-4F33-43D5-A930-DCA095CB4E3C}"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lvl1pPr>
              <a:defRPr sz="2000">
                <a:solidFill>
                  <a:schemeClr val="tx1"/>
                </a:solidFill>
                <a:latin typeface="+mj-ea"/>
                <a:ea typeface="+mj-ea"/>
              </a:defRPr>
            </a:lvl1pPr>
          </a:lstStyle>
          <a:p>
            <a:fld id="{80A3C179-B7CB-4667-8111-DD9C34DB2DB2}"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21331438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42" y="4408207"/>
            <a:ext cx="8420100" cy="1362075"/>
          </a:xfrm>
        </p:spPr>
        <p:txBody>
          <a:bodyPr anchor="t"/>
          <a:lstStyle>
            <a:lvl1pPr algn="l">
              <a:defRPr sz="4000" b="1" cap="all"/>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782542"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a:t>マスター テキストの書式設定</a:t>
            </a:r>
          </a:p>
        </p:txBody>
      </p:sp>
      <p:sp>
        <p:nvSpPr>
          <p:cNvPr id="4" name="日付プレースホルダー 3"/>
          <p:cNvSpPr>
            <a:spLocks noGrp="1"/>
          </p:cNvSpPr>
          <p:nvPr>
            <p:ph type="dt" sz="half" idx="10"/>
          </p:nvPr>
        </p:nvSpPr>
        <p:spPr/>
        <p:txBody>
          <a:bodyPr/>
          <a:lstStyle/>
          <a:p>
            <a:fld id="{B6EC6589-FC1D-4B83-9640-37A46F226C87}"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92558547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コンテンツ プレースホルダー 2"/>
          <p:cNvSpPr>
            <a:spLocks noGrp="1"/>
          </p:cNvSpPr>
          <p:nvPr>
            <p:ph sz="half" idx="1"/>
          </p:nvPr>
        </p:nvSpPr>
        <p:spPr>
          <a:xfrm>
            <a:off x="495339"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p:cNvSpPr>
            <a:spLocks noGrp="1"/>
          </p:cNvSpPr>
          <p:nvPr>
            <p:ph sz="half" idx="2"/>
          </p:nvPr>
        </p:nvSpPr>
        <p:spPr>
          <a:xfrm>
            <a:off x="503555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p:cNvSpPr>
            <a:spLocks noGrp="1"/>
          </p:cNvSpPr>
          <p:nvPr>
            <p:ph type="dt" sz="half" idx="10"/>
          </p:nvPr>
        </p:nvSpPr>
        <p:spPr/>
        <p:txBody>
          <a:bodyPr/>
          <a:lstStyle/>
          <a:p>
            <a:fld id="{48973D53-AE87-4A7C-8D48-103DD05959D2}"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01136100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a:t>マスター タイトルの書式設定</a:t>
            </a:r>
          </a:p>
        </p:txBody>
      </p:sp>
      <p:sp>
        <p:nvSpPr>
          <p:cNvPr id="3" name="テキスト プレースホルダー 2"/>
          <p:cNvSpPr>
            <a:spLocks noGrp="1"/>
          </p:cNvSpPr>
          <p:nvPr>
            <p:ph type="body" idx="1"/>
          </p:nvPr>
        </p:nvSpPr>
        <p:spPr>
          <a:xfrm>
            <a:off x="495338"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4" name="コンテンツ プレースホルダー 3"/>
          <p:cNvSpPr>
            <a:spLocks noGrp="1"/>
          </p:cNvSpPr>
          <p:nvPr>
            <p:ph sz="half" idx="2"/>
          </p:nvPr>
        </p:nvSpPr>
        <p:spPr>
          <a:xfrm>
            <a:off x="495338"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p:cNvSpPr>
            <a:spLocks noGrp="1"/>
          </p:cNvSpPr>
          <p:nvPr>
            <p:ph type="body" sz="quarter" idx="3"/>
          </p:nvPr>
        </p:nvSpPr>
        <p:spPr>
          <a:xfrm>
            <a:off x="5032154"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6" name="コンテンツ プレースホルダー 5"/>
          <p:cNvSpPr>
            <a:spLocks noGrp="1"/>
          </p:cNvSpPr>
          <p:nvPr>
            <p:ph sz="quarter" idx="4"/>
          </p:nvPr>
        </p:nvSpPr>
        <p:spPr>
          <a:xfrm>
            <a:off x="5032154"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p:cNvSpPr>
            <a:spLocks noGrp="1"/>
          </p:cNvSpPr>
          <p:nvPr>
            <p:ph type="dt" sz="half" idx="10"/>
          </p:nvPr>
        </p:nvSpPr>
        <p:spPr/>
        <p:txBody>
          <a:bodyPr/>
          <a:lstStyle/>
          <a:p>
            <a:fld id="{7CE5E387-4601-4C6D-BEAF-CD35796EA27F}"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8" name="フッター プレースホルダー 7"/>
          <p:cNvSpPr>
            <a:spLocks noGrp="1"/>
          </p:cNvSpPr>
          <p:nvPr>
            <p:ph type="ftr" sz="quarter" idx="11"/>
          </p:nvPr>
        </p:nvSpPr>
        <p:spPr/>
        <p:txBody>
          <a:bodyPr/>
          <a:lstStyle/>
          <a:p>
            <a:endParaRPr lang="ja-JP" altLang="en-US">
              <a:solidFill>
                <a:prstClr val="black">
                  <a:tint val="75000"/>
                </a:prstClr>
              </a:solidFill>
            </a:endParaRPr>
          </a:p>
        </p:txBody>
      </p:sp>
      <p:sp>
        <p:nvSpPr>
          <p:cNvPr id="9" name="スライド番号プレースホルダー 8"/>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62605352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a:t>マスター タイトルの書式設定</a:t>
            </a:r>
          </a:p>
        </p:txBody>
      </p:sp>
      <p:sp>
        <p:nvSpPr>
          <p:cNvPr id="3" name="日付プレースホルダー 2"/>
          <p:cNvSpPr>
            <a:spLocks noGrp="1"/>
          </p:cNvSpPr>
          <p:nvPr>
            <p:ph type="dt" sz="half" idx="10"/>
          </p:nvPr>
        </p:nvSpPr>
        <p:spPr/>
        <p:txBody>
          <a:bodyPr/>
          <a:lstStyle/>
          <a:p>
            <a:fld id="{EBF7C179-8799-4E68-9BAE-22569061585B}" type="datetime1">
              <a:rPr lang="ja-JP" altLang="en-US" smtClean="0">
                <a:solidFill>
                  <a:prstClr val="black">
                    <a:tint val="75000"/>
                  </a:prstClr>
                </a:solidFill>
              </a:rPr>
              <a:t>2025/8/7</a:t>
            </a:fld>
            <a:endParaRPr lang="ja-JP" altLang="en-US">
              <a:solidFill>
                <a:prstClr val="black">
                  <a:tint val="75000"/>
                </a:prstClr>
              </a:solidFill>
            </a:endParaRPr>
          </a:p>
        </p:txBody>
      </p:sp>
      <p:sp>
        <p:nvSpPr>
          <p:cNvPr id="4" name="フッター プレースホルダー 3"/>
          <p:cNvSpPr>
            <a:spLocks noGrp="1"/>
          </p:cNvSpPr>
          <p:nvPr>
            <p:ph type="ftr" sz="quarter" idx="11"/>
          </p:nvPr>
        </p:nvSpPr>
        <p:spPr/>
        <p:txBody>
          <a:bodyPr/>
          <a:lstStyle/>
          <a:p>
            <a:endParaRPr lang="ja-JP" altLang="en-US">
              <a:solidFill>
                <a:prstClr val="black">
                  <a:tint val="75000"/>
                </a:prstClr>
              </a:solidFill>
            </a:endParaRPr>
          </a:p>
        </p:txBody>
      </p:sp>
      <p:sp>
        <p:nvSpPr>
          <p:cNvPr id="5" name="スライド番号プレースホルダー 4"/>
          <p:cNvSpPr>
            <a:spLocks noGrp="1"/>
          </p:cNvSpPr>
          <p:nvPr>
            <p:ph type="sldNum" sz="quarter" idx="12"/>
          </p:nvPr>
        </p:nvSpPr>
        <p:spPr/>
        <p:txBody>
          <a:body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86331937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theme" Target="../theme/theme10.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3.xml"/><Relationship Id="rId3" Type="http://schemas.openxmlformats.org/officeDocument/2006/relationships/slideLayout" Target="../slideLayouts/slideLayout118.xml"/><Relationship Id="rId7" Type="http://schemas.openxmlformats.org/officeDocument/2006/relationships/slideLayout" Target="../slideLayouts/slideLayout122.xml"/><Relationship Id="rId12" Type="http://schemas.openxmlformats.org/officeDocument/2006/relationships/theme" Target="../theme/theme11.xml"/><Relationship Id="rId2" Type="http://schemas.openxmlformats.org/officeDocument/2006/relationships/slideLayout" Target="../slideLayouts/slideLayout117.xml"/><Relationship Id="rId1" Type="http://schemas.openxmlformats.org/officeDocument/2006/relationships/slideLayout" Target="../slideLayouts/slideLayout116.xml"/><Relationship Id="rId6" Type="http://schemas.openxmlformats.org/officeDocument/2006/relationships/slideLayout" Target="../slideLayouts/slideLayout121.xml"/><Relationship Id="rId11" Type="http://schemas.openxmlformats.org/officeDocument/2006/relationships/slideLayout" Target="../slideLayouts/slideLayout126.xml"/><Relationship Id="rId5" Type="http://schemas.openxmlformats.org/officeDocument/2006/relationships/slideLayout" Target="../slideLayouts/slideLayout120.xml"/><Relationship Id="rId10" Type="http://schemas.openxmlformats.org/officeDocument/2006/relationships/slideLayout" Target="../slideLayouts/slideLayout125.xml"/><Relationship Id="rId4" Type="http://schemas.openxmlformats.org/officeDocument/2006/relationships/slideLayout" Target="../slideLayouts/slideLayout119.xml"/><Relationship Id="rId9" Type="http://schemas.openxmlformats.org/officeDocument/2006/relationships/slideLayout" Target="../slideLayouts/slideLayout124.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4.xml"/><Relationship Id="rId13" Type="http://schemas.openxmlformats.org/officeDocument/2006/relationships/slideLayout" Target="../slideLayouts/slideLayout139.xml"/><Relationship Id="rId3" Type="http://schemas.openxmlformats.org/officeDocument/2006/relationships/slideLayout" Target="../slideLayouts/slideLayout129.xml"/><Relationship Id="rId7" Type="http://schemas.openxmlformats.org/officeDocument/2006/relationships/slideLayout" Target="../slideLayouts/slideLayout133.xml"/><Relationship Id="rId12" Type="http://schemas.openxmlformats.org/officeDocument/2006/relationships/slideLayout" Target="../slideLayouts/slideLayout138.xml"/><Relationship Id="rId2" Type="http://schemas.openxmlformats.org/officeDocument/2006/relationships/slideLayout" Target="../slideLayouts/slideLayout128.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1" Type="http://schemas.openxmlformats.org/officeDocument/2006/relationships/slideLayout" Target="../slideLayouts/slideLayout137.xml"/><Relationship Id="rId5" Type="http://schemas.openxmlformats.org/officeDocument/2006/relationships/slideLayout" Target="../slideLayouts/slideLayout131.xml"/><Relationship Id="rId10" Type="http://schemas.openxmlformats.org/officeDocument/2006/relationships/slideLayout" Target="../slideLayouts/slideLayout136.xml"/><Relationship Id="rId4" Type="http://schemas.openxmlformats.org/officeDocument/2006/relationships/slideLayout" Target="../slideLayouts/slideLayout130.xml"/><Relationship Id="rId9" Type="http://schemas.openxmlformats.org/officeDocument/2006/relationships/slideLayout" Target="../slideLayouts/slideLayout135.xml"/><Relationship Id="rId14" Type="http://schemas.openxmlformats.org/officeDocument/2006/relationships/theme" Target="../theme/theme1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7.xml"/><Relationship Id="rId13" Type="http://schemas.openxmlformats.org/officeDocument/2006/relationships/theme" Target="../theme/theme13.xml"/><Relationship Id="rId3" Type="http://schemas.openxmlformats.org/officeDocument/2006/relationships/slideLayout" Target="../slideLayouts/slideLayout142.xml"/><Relationship Id="rId7" Type="http://schemas.openxmlformats.org/officeDocument/2006/relationships/slideLayout" Target="../slideLayouts/slideLayout146.xml"/><Relationship Id="rId12" Type="http://schemas.openxmlformats.org/officeDocument/2006/relationships/slideLayout" Target="../slideLayouts/slideLayout151.xml"/><Relationship Id="rId2" Type="http://schemas.openxmlformats.org/officeDocument/2006/relationships/slideLayout" Target="../slideLayouts/slideLayout141.xml"/><Relationship Id="rId1" Type="http://schemas.openxmlformats.org/officeDocument/2006/relationships/slideLayout" Target="../slideLayouts/slideLayout140.xml"/><Relationship Id="rId6" Type="http://schemas.openxmlformats.org/officeDocument/2006/relationships/slideLayout" Target="../slideLayouts/slideLayout145.xml"/><Relationship Id="rId11" Type="http://schemas.openxmlformats.org/officeDocument/2006/relationships/slideLayout" Target="../slideLayouts/slideLayout150.xml"/><Relationship Id="rId5" Type="http://schemas.openxmlformats.org/officeDocument/2006/relationships/slideLayout" Target="../slideLayouts/slideLayout144.xml"/><Relationship Id="rId10" Type="http://schemas.openxmlformats.org/officeDocument/2006/relationships/slideLayout" Target="../slideLayouts/slideLayout149.xml"/><Relationship Id="rId4" Type="http://schemas.openxmlformats.org/officeDocument/2006/relationships/slideLayout" Target="../slideLayouts/slideLayout143.xml"/><Relationship Id="rId9" Type="http://schemas.openxmlformats.org/officeDocument/2006/relationships/slideLayout" Target="../slideLayouts/slideLayout148.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9.xml"/><Relationship Id="rId13" Type="http://schemas.openxmlformats.org/officeDocument/2006/relationships/theme" Target="../theme/theme14.xml"/><Relationship Id="rId3" Type="http://schemas.openxmlformats.org/officeDocument/2006/relationships/slideLayout" Target="../slideLayouts/slideLayout154.xml"/><Relationship Id="rId7" Type="http://schemas.openxmlformats.org/officeDocument/2006/relationships/slideLayout" Target="../slideLayouts/slideLayout158.xml"/><Relationship Id="rId12" Type="http://schemas.openxmlformats.org/officeDocument/2006/relationships/slideLayout" Target="../slideLayouts/slideLayout163.xml"/><Relationship Id="rId2" Type="http://schemas.openxmlformats.org/officeDocument/2006/relationships/slideLayout" Target="../slideLayouts/slideLayout153.xml"/><Relationship Id="rId1" Type="http://schemas.openxmlformats.org/officeDocument/2006/relationships/slideLayout" Target="../slideLayouts/slideLayout152.xml"/><Relationship Id="rId6" Type="http://schemas.openxmlformats.org/officeDocument/2006/relationships/slideLayout" Target="../slideLayouts/slideLayout157.xml"/><Relationship Id="rId11" Type="http://schemas.openxmlformats.org/officeDocument/2006/relationships/slideLayout" Target="../slideLayouts/slideLayout162.xml"/><Relationship Id="rId5" Type="http://schemas.openxmlformats.org/officeDocument/2006/relationships/slideLayout" Target="../slideLayouts/slideLayout156.xml"/><Relationship Id="rId10" Type="http://schemas.openxmlformats.org/officeDocument/2006/relationships/slideLayout" Target="../slideLayouts/slideLayout161.xml"/><Relationship Id="rId4" Type="http://schemas.openxmlformats.org/officeDocument/2006/relationships/slideLayout" Target="../slideLayouts/slideLayout155.xml"/><Relationship Id="rId9" Type="http://schemas.openxmlformats.org/officeDocument/2006/relationships/slideLayout" Target="../slideLayouts/slideLayout16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1.xml"/><Relationship Id="rId13" Type="http://schemas.openxmlformats.org/officeDocument/2006/relationships/theme" Target="../theme/theme15.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slideLayout" Target="../slideLayouts/slideLayout175.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3.xml"/><Relationship Id="rId3" Type="http://schemas.openxmlformats.org/officeDocument/2006/relationships/slideLayout" Target="../slideLayouts/slideLayout178.xml"/><Relationship Id="rId7" Type="http://schemas.openxmlformats.org/officeDocument/2006/relationships/slideLayout" Target="../slideLayouts/slideLayout182.xml"/><Relationship Id="rId12" Type="http://schemas.openxmlformats.org/officeDocument/2006/relationships/theme" Target="../theme/theme16.xml"/><Relationship Id="rId2" Type="http://schemas.openxmlformats.org/officeDocument/2006/relationships/slideLayout" Target="../slideLayouts/slideLayout177.xml"/><Relationship Id="rId1" Type="http://schemas.openxmlformats.org/officeDocument/2006/relationships/slideLayout" Target="../slideLayouts/slideLayout176.xml"/><Relationship Id="rId6" Type="http://schemas.openxmlformats.org/officeDocument/2006/relationships/slideLayout" Target="../slideLayouts/slideLayout181.xml"/><Relationship Id="rId11" Type="http://schemas.openxmlformats.org/officeDocument/2006/relationships/slideLayout" Target="../slideLayouts/slideLayout186.xml"/><Relationship Id="rId5" Type="http://schemas.openxmlformats.org/officeDocument/2006/relationships/slideLayout" Target="../slideLayouts/slideLayout180.xml"/><Relationship Id="rId10" Type="http://schemas.openxmlformats.org/officeDocument/2006/relationships/slideLayout" Target="../slideLayouts/slideLayout185.xml"/><Relationship Id="rId4" Type="http://schemas.openxmlformats.org/officeDocument/2006/relationships/slideLayout" Target="../slideLayouts/slideLayout179.xml"/><Relationship Id="rId9" Type="http://schemas.openxmlformats.org/officeDocument/2006/relationships/slideLayout" Target="../slideLayouts/slideLayout184.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94.xml"/><Relationship Id="rId13" Type="http://schemas.openxmlformats.org/officeDocument/2006/relationships/slideLayout" Target="../slideLayouts/slideLayout199.xml"/><Relationship Id="rId3" Type="http://schemas.openxmlformats.org/officeDocument/2006/relationships/slideLayout" Target="../slideLayouts/slideLayout189.xml"/><Relationship Id="rId7" Type="http://schemas.openxmlformats.org/officeDocument/2006/relationships/slideLayout" Target="../slideLayouts/slideLayout193.xml"/><Relationship Id="rId12" Type="http://schemas.openxmlformats.org/officeDocument/2006/relationships/slideLayout" Target="../slideLayouts/slideLayout198.xml"/><Relationship Id="rId2" Type="http://schemas.openxmlformats.org/officeDocument/2006/relationships/slideLayout" Target="../slideLayouts/slideLayout188.xml"/><Relationship Id="rId1" Type="http://schemas.openxmlformats.org/officeDocument/2006/relationships/slideLayout" Target="../slideLayouts/slideLayout187.xml"/><Relationship Id="rId6" Type="http://schemas.openxmlformats.org/officeDocument/2006/relationships/slideLayout" Target="../slideLayouts/slideLayout192.xml"/><Relationship Id="rId11" Type="http://schemas.openxmlformats.org/officeDocument/2006/relationships/slideLayout" Target="../slideLayouts/slideLayout197.xml"/><Relationship Id="rId5" Type="http://schemas.openxmlformats.org/officeDocument/2006/relationships/slideLayout" Target="../slideLayouts/slideLayout191.xml"/><Relationship Id="rId10" Type="http://schemas.openxmlformats.org/officeDocument/2006/relationships/slideLayout" Target="../slideLayouts/slideLayout196.xml"/><Relationship Id="rId4" Type="http://schemas.openxmlformats.org/officeDocument/2006/relationships/slideLayout" Target="../slideLayouts/slideLayout190.xml"/><Relationship Id="rId9" Type="http://schemas.openxmlformats.org/officeDocument/2006/relationships/slideLayout" Target="../slideLayouts/slideLayout195.xml"/><Relationship Id="rId14" Type="http://schemas.openxmlformats.org/officeDocument/2006/relationships/theme" Target="../theme/theme1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7.xml"/><Relationship Id="rId13" Type="http://schemas.openxmlformats.org/officeDocument/2006/relationships/slideLayout" Target="../slideLayouts/slideLayout212.xml"/><Relationship Id="rId3" Type="http://schemas.openxmlformats.org/officeDocument/2006/relationships/slideLayout" Target="../slideLayouts/slideLayout202.xml"/><Relationship Id="rId7" Type="http://schemas.openxmlformats.org/officeDocument/2006/relationships/slideLayout" Target="../slideLayouts/slideLayout206.xml"/><Relationship Id="rId12" Type="http://schemas.openxmlformats.org/officeDocument/2006/relationships/slideLayout" Target="../slideLayouts/slideLayout211.xml"/><Relationship Id="rId2" Type="http://schemas.openxmlformats.org/officeDocument/2006/relationships/slideLayout" Target="../slideLayouts/slideLayout201.xml"/><Relationship Id="rId1" Type="http://schemas.openxmlformats.org/officeDocument/2006/relationships/slideLayout" Target="../slideLayouts/slideLayout200.xml"/><Relationship Id="rId6" Type="http://schemas.openxmlformats.org/officeDocument/2006/relationships/slideLayout" Target="../slideLayouts/slideLayout205.xml"/><Relationship Id="rId11" Type="http://schemas.openxmlformats.org/officeDocument/2006/relationships/slideLayout" Target="../slideLayouts/slideLayout210.xml"/><Relationship Id="rId5" Type="http://schemas.openxmlformats.org/officeDocument/2006/relationships/slideLayout" Target="../slideLayouts/slideLayout204.xml"/><Relationship Id="rId10" Type="http://schemas.openxmlformats.org/officeDocument/2006/relationships/slideLayout" Target="../slideLayouts/slideLayout209.xml"/><Relationship Id="rId4" Type="http://schemas.openxmlformats.org/officeDocument/2006/relationships/slideLayout" Target="../slideLayouts/slideLayout203.xml"/><Relationship Id="rId9" Type="http://schemas.openxmlformats.org/officeDocument/2006/relationships/slideLayout" Target="../slideLayouts/slideLayout208.xml"/><Relationship Id="rId14" Type="http://schemas.openxmlformats.org/officeDocument/2006/relationships/theme" Target="../theme/theme1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theme" Target="../theme/theme3.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theme" Target="../theme/theme4.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slideLayout" Target="../slideLayouts/slideLayout47.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5.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theme" Target="../theme/theme5.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6.xml"/><Relationship Id="rId3" Type="http://schemas.openxmlformats.org/officeDocument/2006/relationships/slideLayout" Target="../slideLayouts/slideLayout61.xml"/><Relationship Id="rId7" Type="http://schemas.openxmlformats.org/officeDocument/2006/relationships/slideLayout" Target="../slideLayouts/slideLayout65.xml"/><Relationship Id="rId12" Type="http://schemas.openxmlformats.org/officeDocument/2006/relationships/theme" Target="../theme/theme6.xml"/><Relationship Id="rId2" Type="http://schemas.openxmlformats.org/officeDocument/2006/relationships/slideLayout" Target="../slideLayouts/slideLayout60.xml"/><Relationship Id="rId1" Type="http://schemas.openxmlformats.org/officeDocument/2006/relationships/slideLayout" Target="../slideLayouts/slideLayout59.xml"/><Relationship Id="rId6" Type="http://schemas.openxmlformats.org/officeDocument/2006/relationships/slideLayout" Target="../slideLayouts/slideLayout64.xml"/><Relationship Id="rId11" Type="http://schemas.openxmlformats.org/officeDocument/2006/relationships/slideLayout" Target="../slideLayouts/slideLayout69.xml"/><Relationship Id="rId5" Type="http://schemas.openxmlformats.org/officeDocument/2006/relationships/slideLayout" Target="../slideLayouts/slideLayout63.xml"/><Relationship Id="rId10" Type="http://schemas.openxmlformats.org/officeDocument/2006/relationships/slideLayout" Target="../slideLayouts/slideLayout68.xml"/><Relationship Id="rId4" Type="http://schemas.openxmlformats.org/officeDocument/2006/relationships/slideLayout" Target="../slideLayouts/slideLayout62.xml"/><Relationship Id="rId9" Type="http://schemas.openxmlformats.org/officeDocument/2006/relationships/slideLayout" Target="../slideLayouts/slideLayout67.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7.xml"/><Relationship Id="rId3" Type="http://schemas.openxmlformats.org/officeDocument/2006/relationships/slideLayout" Target="../slideLayouts/slideLayout72.xml"/><Relationship Id="rId7" Type="http://schemas.openxmlformats.org/officeDocument/2006/relationships/slideLayout" Target="../slideLayouts/slideLayout76.xml"/><Relationship Id="rId12" Type="http://schemas.openxmlformats.org/officeDocument/2006/relationships/theme" Target="../theme/theme7.xml"/><Relationship Id="rId2" Type="http://schemas.openxmlformats.org/officeDocument/2006/relationships/slideLayout" Target="../slideLayouts/slideLayout71.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5" Type="http://schemas.openxmlformats.org/officeDocument/2006/relationships/slideLayout" Target="../slideLayouts/slideLayout74.xml"/><Relationship Id="rId10" Type="http://schemas.openxmlformats.org/officeDocument/2006/relationships/slideLayout" Target="../slideLayouts/slideLayout79.xml"/><Relationship Id="rId4" Type="http://schemas.openxmlformats.org/officeDocument/2006/relationships/slideLayout" Target="../slideLayouts/slideLayout73.xml"/><Relationship Id="rId9" Type="http://schemas.openxmlformats.org/officeDocument/2006/relationships/slideLayout" Target="../slideLayouts/slideLayout78.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8.xml"/><Relationship Id="rId13" Type="http://schemas.openxmlformats.org/officeDocument/2006/relationships/slideLayout" Target="../slideLayouts/slideLayout93.xml"/><Relationship Id="rId3" Type="http://schemas.openxmlformats.org/officeDocument/2006/relationships/slideLayout" Target="../slideLayouts/slideLayout83.xml"/><Relationship Id="rId7" Type="http://schemas.openxmlformats.org/officeDocument/2006/relationships/slideLayout" Target="../slideLayouts/slideLayout87.xml"/><Relationship Id="rId12" Type="http://schemas.openxmlformats.org/officeDocument/2006/relationships/slideLayout" Target="../slideLayouts/slideLayout92.xml"/><Relationship Id="rId2" Type="http://schemas.openxmlformats.org/officeDocument/2006/relationships/slideLayout" Target="../slideLayouts/slideLayout82.xml"/><Relationship Id="rId1" Type="http://schemas.openxmlformats.org/officeDocument/2006/relationships/slideLayout" Target="../slideLayouts/slideLayout81.xml"/><Relationship Id="rId6" Type="http://schemas.openxmlformats.org/officeDocument/2006/relationships/slideLayout" Target="../slideLayouts/slideLayout86.xml"/><Relationship Id="rId11" Type="http://schemas.openxmlformats.org/officeDocument/2006/relationships/slideLayout" Target="../slideLayouts/slideLayout91.xml"/><Relationship Id="rId5" Type="http://schemas.openxmlformats.org/officeDocument/2006/relationships/slideLayout" Target="../slideLayouts/slideLayout85.xml"/><Relationship Id="rId10" Type="http://schemas.openxmlformats.org/officeDocument/2006/relationships/slideLayout" Target="../slideLayouts/slideLayout90.xml"/><Relationship Id="rId4" Type="http://schemas.openxmlformats.org/officeDocument/2006/relationships/slideLayout" Target="../slideLayouts/slideLayout84.xml"/><Relationship Id="rId9" Type="http://schemas.openxmlformats.org/officeDocument/2006/relationships/slideLayout" Target="../slideLayouts/slideLayout89.xml"/><Relationship Id="rId1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1.xml"/><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theme" Target="../theme/theme9.xml"/><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0" Type="http://schemas.openxmlformats.org/officeDocument/2006/relationships/slideLayout" Target="../slideLayouts/slideLayout103.xml"/><Relationship Id="rId4" Type="http://schemas.openxmlformats.org/officeDocument/2006/relationships/slideLayout" Target="../slideLayouts/slideLayout97.xml"/><Relationship Id="rId9" Type="http://schemas.openxmlformats.org/officeDocument/2006/relationships/slideLayout" Target="../slideLayouts/slideLayout10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4338" name="タイトル プレースホルダ 1"/>
          <p:cNvSpPr>
            <a:spLocks noGrp="1"/>
          </p:cNvSpPr>
          <p:nvPr>
            <p:ph type="title"/>
          </p:nvPr>
        </p:nvSpPr>
        <p:spPr bwMode="auto">
          <a:xfrm>
            <a:off x="495300" y="274639"/>
            <a:ext cx="8915400" cy="1143000"/>
          </a:xfrm>
          <a:prstGeom prst="rect">
            <a:avLst/>
          </a:prstGeom>
          <a:noFill/>
          <a:ln w="9525">
            <a:noFill/>
            <a:miter lim="800000"/>
            <a:headEnd/>
            <a:tailEnd/>
          </a:ln>
        </p:spPr>
        <p:txBody>
          <a:bodyPr vert="horz" wrap="square" lIns="91430" tIns="45714" rIns="91430" bIns="45714" numCol="1" anchor="ctr" anchorCtr="0" compatLnSpc="1">
            <a:prstTxWarp prst="textNoShape">
              <a:avLst/>
            </a:prstTxWarp>
          </a:bodyPr>
          <a:lstStyle/>
          <a:p>
            <a:pPr lvl="0"/>
            <a:r>
              <a:rPr lang="ja-JP" altLang="en-US"/>
              <a:t>マスタ タイトルの書式設定</a:t>
            </a:r>
          </a:p>
        </p:txBody>
      </p:sp>
      <p:sp>
        <p:nvSpPr>
          <p:cNvPr id="14339" name="テキスト プレースホルダ 2"/>
          <p:cNvSpPr>
            <a:spLocks noGrp="1"/>
          </p:cNvSpPr>
          <p:nvPr>
            <p:ph type="body" idx="1"/>
          </p:nvPr>
        </p:nvSpPr>
        <p:spPr bwMode="auto">
          <a:xfrm>
            <a:off x="495300" y="1600206"/>
            <a:ext cx="8915400" cy="4525963"/>
          </a:xfrm>
          <a:prstGeom prst="rect">
            <a:avLst/>
          </a:prstGeom>
          <a:noFill/>
          <a:ln w="9525">
            <a:noFill/>
            <a:miter lim="800000"/>
            <a:headEnd/>
            <a:tailEnd/>
          </a:ln>
        </p:spPr>
        <p:txBody>
          <a:bodyPr vert="horz" wrap="square" lIns="91430" tIns="45714" rIns="91430" bIns="45714"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 3"/>
          <p:cNvSpPr>
            <a:spLocks noGrp="1"/>
          </p:cNvSpPr>
          <p:nvPr>
            <p:ph type="dt" sz="half" idx="2"/>
          </p:nvPr>
        </p:nvSpPr>
        <p:spPr>
          <a:xfrm>
            <a:off x="495300" y="6356441"/>
            <a:ext cx="2311400" cy="365125"/>
          </a:xfrm>
          <a:prstGeom prst="rect">
            <a:avLst/>
          </a:prstGeom>
        </p:spPr>
        <p:txBody>
          <a:bodyPr vert="horz" lIns="91430" tIns="45714" rIns="91430" bIns="45714" rtlCol="0" anchor="ctr"/>
          <a:lstStyle>
            <a:lvl1pPr algn="l">
              <a:defRPr sz="1200">
                <a:solidFill>
                  <a:schemeClr val="tx1">
                    <a:tint val="75000"/>
                  </a:schemeClr>
                </a:solidFill>
              </a:defRPr>
            </a:lvl1pPr>
          </a:lstStyle>
          <a:p>
            <a:pPr>
              <a:defRPr/>
            </a:pPr>
            <a:endParaRPr lang="ja-JP" altLang="en-US"/>
          </a:p>
        </p:txBody>
      </p:sp>
      <p:sp>
        <p:nvSpPr>
          <p:cNvPr id="5" name="フッター プレースホルダ 4"/>
          <p:cNvSpPr>
            <a:spLocks noGrp="1"/>
          </p:cNvSpPr>
          <p:nvPr>
            <p:ph type="ftr" sz="quarter" idx="3"/>
          </p:nvPr>
        </p:nvSpPr>
        <p:spPr>
          <a:xfrm>
            <a:off x="3384550" y="6356441"/>
            <a:ext cx="3136900" cy="365125"/>
          </a:xfrm>
          <a:prstGeom prst="rect">
            <a:avLst/>
          </a:prstGeom>
        </p:spPr>
        <p:txBody>
          <a:bodyPr vert="horz" lIns="91430" tIns="45714" rIns="91430" bIns="45714" rtlCol="0" anchor="ctr"/>
          <a:lstStyle>
            <a:lvl1pPr algn="ctr">
              <a:defRPr sz="1200">
                <a:solidFill>
                  <a:schemeClr val="tx1">
                    <a:tint val="75000"/>
                  </a:schemeClr>
                </a:solidFill>
              </a:defRPr>
            </a:lvl1pPr>
          </a:lstStyle>
          <a:p>
            <a:pPr>
              <a:defRPr/>
            </a:pPr>
            <a:endParaRPr lang="ja-JP" altLang="en-US"/>
          </a:p>
        </p:txBody>
      </p:sp>
      <p:sp>
        <p:nvSpPr>
          <p:cNvPr id="6" name="スライド番号プレースホルダ 5"/>
          <p:cNvSpPr>
            <a:spLocks noGrp="1"/>
          </p:cNvSpPr>
          <p:nvPr>
            <p:ph type="sldNum" sz="quarter" idx="4"/>
          </p:nvPr>
        </p:nvSpPr>
        <p:spPr>
          <a:xfrm>
            <a:off x="7594600" y="6492875"/>
            <a:ext cx="2311400" cy="365125"/>
          </a:xfrm>
          <a:prstGeom prst="rect">
            <a:avLst/>
          </a:prstGeom>
        </p:spPr>
        <p:txBody>
          <a:bodyPr vert="horz" lIns="91430" tIns="45714" rIns="91430" bIns="45714" rtlCol="0" anchor="ctr"/>
          <a:lstStyle>
            <a:lvl1pPr algn="r">
              <a:defRPr sz="1400">
                <a:solidFill>
                  <a:schemeClr val="tx1">
                    <a:tint val="75000"/>
                  </a:schemeClr>
                </a:solidFill>
                <a:latin typeface="Arial Black" panose="020B0A04020102020204" pitchFamily="34" charset="0"/>
              </a:defRPr>
            </a:lvl1pPr>
          </a:lstStyle>
          <a:p>
            <a:pPr>
              <a:defRPr/>
            </a:pPr>
            <a:fld id="{1E457E58-6B06-4798-8352-5D5C8AE39DA2}" type="slidenum">
              <a:rPr lang="ja-JP" altLang="en-US" smtClean="0"/>
              <a:pPr>
                <a:defRPr/>
              </a:pPr>
              <a:t>‹#›</a:t>
            </a:fld>
            <a:endParaRPr lang="ja-JP" altLang="en-US" dirty="0"/>
          </a:p>
        </p:txBody>
      </p:sp>
    </p:spTree>
  </p:cSld>
  <p:clrMap bg1="lt1" tx1="dk1" bg2="lt2" tx2="dk2" accent1="accent1" accent2="accent2" accent3="accent3" accent4="accent4" accent5="accent5" accent6="accent6" hlink="hlink" folHlink="folHlink"/>
  <p:sldLayoutIdLst>
    <p:sldLayoutId id="2147483687" r:id="rId1"/>
    <p:sldLayoutId id="2147483688" r:id="rId2"/>
    <p:sldLayoutId id="2147483689" r:id="rId3"/>
    <p:sldLayoutId id="2147483690" r:id="rId4"/>
    <p:sldLayoutId id="2147483691" r:id="rId5"/>
    <p:sldLayoutId id="2147483692" r:id="rId6"/>
    <p:sldLayoutId id="2147483693" r:id="rId7"/>
    <p:sldLayoutId id="2147483694" r:id="rId8"/>
    <p:sldLayoutId id="2147483695" r:id="rId9"/>
    <p:sldLayoutId id="2147483696" r:id="rId10"/>
    <p:sldLayoutId id="2147483697" r:id="rId11"/>
    <p:sldLayoutId id="2147483698" r:id="rId12"/>
  </p:sldLayoutIdLst>
  <p:hf hdr="0" ftr="0" dt="0"/>
  <p:txStyles>
    <p:titleStyle>
      <a:lvl1pPr algn="ctr" rtl="0" eaLnBrk="0" fontAlgn="base" hangingPunct="0">
        <a:spcBef>
          <a:spcPct val="0"/>
        </a:spcBef>
        <a:spcAft>
          <a:spcPct val="0"/>
        </a:spcAft>
        <a:defRPr kumimoji="1" sz="4400" kern="1200">
          <a:solidFill>
            <a:schemeClr val="tx1"/>
          </a:solidFill>
          <a:latin typeface="+mj-lt"/>
          <a:ea typeface="+mj-ea"/>
          <a:cs typeface="+mj-cs"/>
        </a:defRPr>
      </a:lvl1pPr>
      <a:lvl2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2pPr>
      <a:lvl3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3pPr>
      <a:lvl4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4pPr>
      <a:lvl5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5pPr>
      <a:lvl6pPr marL="457147" algn="ctr" rtl="0" fontAlgn="base">
        <a:spcBef>
          <a:spcPct val="0"/>
        </a:spcBef>
        <a:spcAft>
          <a:spcPct val="0"/>
        </a:spcAft>
        <a:defRPr kumimoji="1" sz="4400">
          <a:solidFill>
            <a:schemeClr val="tx1"/>
          </a:solidFill>
          <a:latin typeface="Calibri" pitchFamily="34" charset="0"/>
          <a:ea typeface="ＭＳ Ｐゴシック" charset="-128"/>
        </a:defRPr>
      </a:lvl6pPr>
      <a:lvl7pPr marL="914293" algn="ctr" rtl="0" fontAlgn="base">
        <a:spcBef>
          <a:spcPct val="0"/>
        </a:spcBef>
        <a:spcAft>
          <a:spcPct val="0"/>
        </a:spcAft>
        <a:defRPr kumimoji="1" sz="4400">
          <a:solidFill>
            <a:schemeClr val="tx1"/>
          </a:solidFill>
          <a:latin typeface="Calibri" pitchFamily="34" charset="0"/>
          <a:ea typeface="ＭＳ Ｐゴシック" charset="-128"/>
        </a:defRPr>
      </a:lvl7pPr>
      <a:lvl8pPr marL="1371440" algn="ctr" rtl="0" fontAlgn="base">
        <a:spcBef>
          <a:spcPct val="0"/>
        </a:spcBef>
        <a:spcAft>
          <a:spcPct val="0"/>
        </a:spcAft>
        <a:defRPr kumimoji="1" sz="4400">
          <a:solidFill>
            <a:schemeClr val="tx1"/>
          </a:solidFill>
          <a:latin typeface="Calibri" pitchFamily="34" charset="0"/>
          <a:ea typeface="ＭＳ Ｐゴシック" charset="-128"/>
        </a:defRPr>
      </a:lvl8pPr>
      <a:lvl9pPr marL="1828587" algn="ctr" rtl="0" fontAlgn="base">
        <a:spcBef>
          <a:spcPct val="0"/>
        </a:spcBef>
        <a:spcAft>
          <a:spcPct val="0"/>
        </a:spcAft>
        <a:defRPr kumimoji="1" sz="4400">
          <a:solidFill>
            <a:schemeClr val="tx1"/>
          </a:solidFill>
          <a:latin typeface="Calibri" pitchFamily="34" charset="0"/>
          <a:ea typeface="ＭＳ Ｐゴシック" charset="-128"/>
        </a:defRPr>
      </a:lvl9pPr>
    </p:titleStyle>
    <p:bodyStyle>
      <a:lvl1pPr marL="342860" indent="-342860" algn="l" rtl="0" eaLnBrk="0" fontAlgn="base" hangingPunct="0">
        <a:spcBef>
          <a:spcPct val="20000"/>
        </a:spcBef>
        <a:spcAft>
          <a:spcPct val="0"/>
        </a:spcAft>
        <a:buFont typeface="Arial" charset="0"/>
        <a:buChar char="•"/>
        <a:defRPr kumimoji="1" sz="3200" kern="1200">
          <a:solidFill>
            <a:schemeClr val="tx1"/>
          </a:solidFill>
          <a:latin typeface="+mn-lt"/>
          <a:ea typeface="+mn-ea"/>
          <a:cs typeface="+mn-cs"/>
        </a:defRPr>
      </a:lvl1pPr>
      <a:lvl2pPr marL="742863" indent="-285717" algn="l" rtl="0" eaLnBrk="0" fontAlgn="base" hangingPunct="0">
        <a:spcBef>
          <a:spcPct val="20000"/>
        </a:spcBef>
        <a:spcAft>
          <a:spcPct val="0"/>
        </a:spcAft>
        <a:buFont typeface="Arial" charset="0"/>
        <a:buChar char="–"/>
        <a:defRPr kumimoji="1" sz="2800" kern="1200">
          <a:solidFill>
            <a:schemeClr val="tx1"/>
          </a:solidFill>
          <a:latin typeface="+mn-lt"/>
          <a:ea typeface="+mn-ea"/>
          <a:cs typeface="+mn-cs"/>
        </a:defRPr>
      </a:lvl2pPr>
      <a:lvl3pPr marL="1142867" indent="-228573" algn="l" rtl="0" eaLnBrk="0" fontAlgn="base" hangingPunct="0">
        <a:spcBef>
          <a:spcPct val="20000"/>
        </a:spcBef>
        <a:spcAft>
          <a:spcPct val="0"/>
        </a:spcAft>
        <a:buFont typeface="Arial" charset="0"/>
        <a:buChar char="•"/>
        <a:defRPr kumimoji="1" sz="2400" kern="1200">
          <a:solidFill>
            <a:schemeClr val="tx1"/>
          </a:solidFill>
          <a:latin typeface="+mn-lt"/>
          <a:ea typeface="+mn-ea"/>
          <a:cs typeface="+mn-cs"/>
        </a:defRPr>
      </a:lvl3pPr>
      <a:lvl4pPr marL="1600013" indent="-228573"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4pPr>
      <a:lvl5pPr marL="2057159" indent="-228573"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5pPr>
      <a:lvl6pPr marL="2514306" indent="-228573" algn="l" defTabSz="914293"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453" indent="-228573" algn="l" defTabSz="914293"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8599" indent="-228573" algn="l" defTabSz="914293"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5746" indent="-228573" algn="l" defTabSz="914293"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293" rtl="0" eaLnBrk="1" latinLnBrk="0" hangingPunct="1">
        <a:defRPr kumimoji="1" sz="1800" kern="1200">
          <a:solidFill>
            <a:schemeClr val="tx1"/>
          </a:solidFill>
          <a:latin typeface="+mn-lt"/>
          <a:ea typeface="+mn-ea"/>
          <a:cs typeface="+mn-cs"/>
        </a:defRPr>
      </a:lvl1pPr>
      <a:lvl2pPr marL="457147" algn="l" defTabSz="914293" rtl="0" eaLnBrk="1" latinLnBrk="0" hangingPunct="1">
        <a:defRPr kumimoji="1" sz="1800" kern="1200">
          <a:solidFill>
            <a:schemeClr val="tx1"/>
          </a:solidFill>
          <a:latin typeface="+mn-lt"/>
          <a:ea typeface="+mn-ea"/>
          <a:cs typeface="+mn-cs"/>
        </a:defRPr>
      </a:lvl2pPr>
      <a:lvl3pPr marL="914293" algn="l" defTabSz="914293" rtl="0" eaLnBrk="1" latinLnBrk="0" hangingPunct="1">
        <a:defRPr kumimoji="1" sz="1800" kern="1200">
          <a:solidFill>
            <a:schemeClr val="tx1"/>
          </a:solidFill>
          <a:latin typeface="+mn-lt"/>
          <a:ea typeface="+mn-ea"/>
          <a:cs typeface="+mn-cs"/>
        </a:defRPr>
      </a:lvl3pPr>
      <a:lvl4pPr marL="1371440" algn="l" defTabSz="914293" rtl="0" eaLnBrk="1" latinLnBrk="0" hangingPunct="1">
        <a:defRPr kumimoji="1" sz="1800" kern="1200">
          <a:solidFill>
            <a:schemeClr val="tx1"/>
          </a:solidFill>
          <a:latin typeface="+mn-lt"/>
          <a:ea typeface="+mn-ea"/>
          <a:cs typeface="+mn-cs"/>
        </a:defRPr>
      </a:lvl4pPr>
      <a:lvl5pPr marL="1828587" algn="l" defTabSz="914293" rtl="0" eaLnBrk="1" latinLnBrk="0" hangingPunct="1">
        <a:defRPr kumimoji="1" sz="1800" kern="1200">
          <a:solidFill>
            <a:schemeClr val="tx1"/>
          </a:solidFill>
          <a:latin typeface="+mn-lt"/>
          <a:ea typeface="+mn-ea"/>
          <a:cs typeface="+mn-cs"/>
        </a:defRPr>
      </a:lvl5pPr>
      <a:lvl6pPr marL="2285733" algn="l" defTabSz="914293" rtl="0" eaLnBrk="1" latinLnBrk="0" hangingPunct="1">
        <a:defRPr kumimoji="1" sz="1800" kern="1200">
          <a:solidFill>
            <a:schemeClr val="tx1"/>
          </a:solidFill>
          <a:latin typeface="+mn-lt"/>
          <a:ea typeface="+mn-ea"/>
          <a:cs typeface="+mn-cs"/>
        </a:defRPr>
      </a:lvl6pPr>
      <a:lvl7pPr marL="2742879" algn="l" defTabSz="914293" rtl="0" eaLnBrk="1" latinLnBrk="0" hangingPunct="1">
        <a:defRPr kumimoji="1" sz="1800" kern="1200">
          <a:solidFill>
            <a:schemeClr val="tx1"/>
          </a:solidFill>
          <a:latin typeface="+mn-lt"/>
          <a:ea typeface="+mn-ea"/>
          <a:cs typeface="+mn-cs"/>
        </a:defRPr>
      </a:lvl7pPr>
      <a:lvl8pPr marL="3200026" algn="l" defTabSz="914293" rtl="0" eaLnBrk="1" latinLnBrk="0" hangingPunct="1">
        <a:defRPr kumimoji="1" sz="1800" kern="1200">
          <a:solidFill>
            <a:schemeClr val="tx1"/>
          </a:solidFill>
          <a:latin typeface="+mn-lt"/>
          <a:ea typeface="+mn-ea"/>
          <a:cs typeface="+mn-cs"/>
        </a:defRPr>
      </a:lvl8pPr>
      <a:lvl9pPr marL="3657173" algn="l" defTabSz="914293" rtl="0" eaLnBrk="1" latinLnBrk="0" hangingPunct="1">
        <a:defRPr kumimoji="1"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1" y="274638"/>
            <a:ext cx="89154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1" y="1600204"/>
            <a:ext cx="89154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299" y="6357165"/>
            <a:ext cx="2311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08F5A323-50E4-45E3-A7DB-D8D2CAA65672}" type="datetime1">
              <a:rPr lang="ja-JP" altLang="en-US" smtClean="0">
                <a:solidFill>
                  <a:prstClr val="black">
                    <a:tint val="75000"/>
                  </a:prstClr>
                </a:solidFill>
                <a:latin typeface="Calibri"/>
                <a:ea typeface="ＭＳ Ｐゴシック"/>
              </a:rPr>
              <a:t>2025/8/7</a:t>
            </a:fld>
            <a:endParaRPr lang="ja-JP" altLang="en-US">
              <a:solidFill>
                <a:prstClr val="black">
                  <a:tint val="75000"/>
                </a:prstClr>
              </a:solidFill>
              <a:latin typeface="Calibri"/>
              <a:ea typeface="ＭＳ Ｐゴシック"/>
            </a:endParaRPr>
          </a:p>
        </p:txBody>
      </p:sp>
      <p:sp>
        <p:nvSpPr>
          <p:cNvPr id="5" name="フッター プレースホルダー 4"/>
          <p:cNvSpPr>
            <a:spLocks noGrp="1"/>
          </p:cNvSpPr>
          <p:nvPr>
            <p:ph type="ftr" sz="quarter" idx="3"/>
          </p:nvPr>
        </p:nvSpPr>
        <p:spPr>
          <a:xfrm>
            <a:off x="3384585" y="6357165"/>
            <a:ext cx="31369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ja-JP" altLang="en-US">
              <a:solidFill>
                <a:prstClr val="black">
                  <a:tint val="75000"/>
                </a:prstClr>
              </a:solidFill>
              <a:latin typeface="Calibri"/>
              <a:ea typeface="ＭＳ Ｐゴシック"/>
            </a:endParaRPr>
          </a:p>
        </p:txBody>
      </p:sp>
      <p:sp>
        <p:nvSpPr>
          <p:cNvPr id="6" name="スライド番号プレースホルダー 5"/>
          <p:cNvSpPr>
            <a:spLocks noGrp="1"/>
          </p:cNvSpPr>
          <p:nvPr>
            <p:ph type="sldNum" sz="quarter" idx="4"/>
          </p:nvPr>
        </p:nvSpPr>
        <p:spPr>
          <a:xfrm>
            <a:off x="7099301" y="6357165"/>
            <a:ext cx="2311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F19C4C53-178C-4D3E-8296-FDF77B3D769A}" type="slidenum">
              <a:rPr lang="ja-JP" altLang="en-US" smtClean="0">
                <a:solidFill>
                  <a:prstClr val="black">
                    <a:tint val="75000"/>
                  </a:prstClr>
                </a:solidFill>
                <a:latin typeface="Calibri"/>
                <a:ea typeface="ＭＳ Ｐゴシック"/>
              </a:rPr>
              <a:pPr fontAlgn="auto">
                <a:spcBef>
                  <a:spcPts val="0"/>
                </a:spcBef>
                <a:spcAft>
                  <a:spcPts val="0"/>
                </a:spcAft>
              </a:pPr>
              <a:t>‹#›</a:t>
            </a:fld>
            <a:endParaRPr lang="ja-JP" altLang="en-US">
              <a:solidFill>
                <a:prstClr val="black">
                  <a:tint val="75000"/>
                </a:prstClr>
              </a:solidFill>
              <a:latin typeface="Calibri"/>
              <a:ea typeface="ＭＳ Ｐゴシック"/>
            </a:endParaRPr>
          </a:p>
        </p:txBody>
      </p:sp>
    </p:spTree>
    <p:extLst>
      <p:ext uri="{BB962C8B-B14F-4D97-AF65-F5344CB8AC3E}">
        <p14:creationId xmlns:p14="http://schemas.microsoft.com/office/powerpoint/2010/main" val="219168156"/>
      </p:ext>
    </p:extLst>
  </p:cSld>
  <p:clrMap bg1="lt1" tx1="dk1" bg2="lt2" tx2="dk2" accent1="accent1" accent2="accent2" accent3="accent3" accent4="accent4" accent5="accent5" accent6="accent6" hlink="hlink" folHlink="folHlink"/>
  <p:sldLayoutIdLst>
    <p:sldLayoutId id="2147485228" r:id="rId1"/>
    <p:sldLayoutId id="2147485229" r:id="rId2"/>
    <p:sldLayoutId id="2147485230" r:id="rId3"/>
    <p:sldLayoutId id="2147485231" r:id="rId4"/>
    <p:sldLayoutId id="2147485232" r:id="rId5"/>
    <p:sldLayoutId id="2147485233" r:id="rId6"/>
    <p:sldLayoutId id="2147485234" r:id="rId7"/>
    <p:sldLayoutId id="2147485235" r:id="rId8"/>
    <p:sldLayoutId id="2147485236" r:id="rId9"/>
    <p:sldLayoutId id="2147485237" r:id="rId10"/>
    <p:sldLayoutId id="2147485238" r:id="rId11"/>
  </p:sldLayoutIdLst>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1" y="274638"/>
            <a:ext cx="89154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1" y="1600206"/>
            <a:ext cx="89154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299" y="6357567"/>
            <a:ext cx="2311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A089B334-BC23-4E19-9C75-63523781DEA3}" type="datetime1">
              <a:rPr lang="ja-JP" altLang="en-US" smtClean="0">
                <a:solidFill>
                  <a:prstClr val="black">
                    <a:tint val="75000"/>
                  </a:prstClr>
                </a:solidFill>
                <a:latin typeface="Calibri"/>
                <a:ea typeface="ＭＳ Ｐゴシック"/>
              </a:rPr>
              <a:t>2025/8/7</a:t>
            </a:fld>
            <a:endParaRPr lang="ja-JP" altLang="en-US">
              <a:solidFill>
                <a:prstClr val="black">
                  <a:tint val="75000"/>
                </a:prstClr>
              </a:solidFill>
              <a:latin typeface="Calibri"/>
              <a:ea typeface="ＭＳ Ｐゴシック"/>
            </a:endParaRPr>
          </a:p>
        </p:txBody>
      </p:sp>
      <p:sp>
        <p:nvSpPr>
          <p:cNvPr id="5" name="フッター プレースホルダー 4"/>
          <p:cNvSpPr>
            <a:spLocks noGrp="1"/>
          </p:cNvSpPr>
          <p:nvPr>
            <p:ph type="ftr" sz="quarter" idx="3"/>
          </p:nvPr>
        </p:nvSpPr>
        <p:spPr>
          <a:xfrm>
            <a:off x="3384585" y="6357567"/>
            <a:ext cx="31369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ja-JP" altLang="en-US">
              <a:solidFill>
                <a:prstClr val="black">
                  <a:tint val="75000"/>
                </a:prstClr>
              </a:solidFill>
              <a:latin typeface="Calibri"/>
              <a:ea typeface="ＭＳ Ｐゴシック"/>
            </a:endParaRPr>
          </a:p>
        </p:txBody>
      </p:sp>
      <p:sp>
        <p:nvSpPr>
          <p:cNvPr id="6" name="スライド番号プレースホルダー 5"/>
          <p:cNvSpPr>
            <a:spLocks noGrp="1"/>
          </p:cNvSpPr>
          <p:nvPr>
            <p:ph type="sldNum" sz="quarter" idx="4"/>
          </p:nvPr>
        </p:nvSpPr>
        <p:spPr>
          <a:xfrm>
            <a:off x="7099301" y="6357567"/>
            <a:ext cx="2311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80A3C179-B7CB-4667-8111-DD9C34DB2DB2}" type="slidenum">
              <a:rPr lang="ja-JP" altLang="en-US" smtClean="0">
                <a:solidFill>
                  <a:prstClr val="black">
                    <a:tint val="75000"/>
                  </a:prstClr>
                </a:solidFill>
                <a:latin typeface="Calibri"/>
                <a:ea typeface="ＭＳ Ｐゴシック"/>
              </a:rPr>
              <a:pPr fontAlgn="auto">
                <a:spcBef>
                  <a:spcPts val="0"/>
                </a:spcBef>
                <a:spcAft>
                  <a:spcPts val="0"/>
                </a:spcAft>
              </a:pPr>
              <a:t>‹#›</a:t>
            </a:fld>
            <a:endParaRPr lang="ja-JP" altLang="en-US">
              <a:solidFill>
                <a:prstClr val="black">
                  <a:tint val="75000"/>
                </a:prstClr>
              </a:solidFill>
              <a:latin typeface="Calibri"/>
              <a:ea typeface="ＭＳ Ｐゴシック"/>
            </a:endParaRPr>
          </a:p>
        </p:txBody>
      </p:sp>
    </p:spTree>
    <p:extLst>
      <p:ext uri="{BB962C8B-B14F-4D97-AF65-F5344CB8AC3E}">
        <p14:creationId xmlns:p14="http://schemas.microsoft.com/office/powerpoint/2010/main" val="287079196"/>
      </p:ext>
    </p:extLst>
  </p:cSld>
  <p:clrMap bg1="lt1" tx1="dk1" bg2="lt2" tx2="dk2" accent1="accent1" accent2="accent2" accent3="accent3" accent4="accent4" accent5="accent5" accent6="accent6" hlink="hlink" folHlink="folHlink"/>
  <p:sldLayoutIdLst>
    <p:sldLayoutId id="2147485240" r:id="rId1"/>
    <p:sldLayoutId id="2147485241" r:id="rId2"/>
    <p:sldLayoutId id="2147485242" r:id="rId3"/>
    <p:sldLayoutId id="2147485243" r:id="rId4"/>
    <p:sldLayoutId id="2147485244" r:id="rId5"/>
    <p:sldLayoutId id="2147485245" r:id="rId6"/>
    <p:sldLayoutId id="2147485246" r:id="rId7"/>
    <p:sldLayoutId id="2147485247" r:id="rId8"/>
    <p:sldLayoutId id="2147485248" r:id="rId9"/>
    <p:sldLayoutId id="2147485249" r:id="rId10"/>
    <p:sldLayoutId id="2147485250" r:id="rId11"/>
  </p:sldLayoutIdLst>
  <p:hf sldNum="0"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0" y="274638"/>
            <a:ext cx="89154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600201"/>
            <a:ext cx="89154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300" y="6356351"/>
            <a:ext cx="2311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5FBBD68-C028-4B77-8681-871CD74FE118}" type="datetime1">
              <a:rPr kumimoji="1" lang="ja-JP" altLang="en-US" smtClean="0"/>
              <a:t>2025/8/7</a:t>
            </a:fld>
            <a:endParaRPr kumimoji="1" lang="ja-JP" altLang="en-US"/>
          </a:p>
        </p:txBody>
      </p:sp>
      <p:sp>
        <p:nvSpPr>
          <p:cNvPr id="5" name="フッター プレースホルダー 4"/>
          <p:cNvSpPr>
            <a:spLocks noGrp="1"/>
          </p:cNvSpPr>
          <p:nvPr>
            <p:ph type="ftr" sz="quarter" idx="3"/>
          </p:nvPr>
        </p:nvSpPr>
        <p:spPr>
          <a:xfrm>
            <a:off x="3384550" y="6356351"/>
            <a:ext cx="31369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99300" y="6356351"/>
            <a:ext cx="2311400" cy="365125"/>
          </a:xfrm>
          <a:prstGeom prst="rect">
            <a:avLst/>
          </a:prstGeom>
        </p:spPr>
        <p:txBody>
          <a:bodyPr vert="horz" lIns="91440" tIns="45720" rIns="91440" bIns="45720" rtlCol="0" anchor="ctr"/>
          <a:lstStyle>
            <a:lvl1pPr algn="r">
              <a:defRPr sz="1600">
                <a:solidFill>
                  <a:schemeClr val="tx1">
                    <a:tint val="75000"/>
                  </a:schemeClr>
                </a:solidFill>
              </a:defRPr>
            </a:lvl1pPr>
          </a:lstStyle>
          <a:p>
            <a:fld id="{9E2A29CB-BA86-48A6-80E1-CB8750A963B5}" type="slidenum">
              <a:rPr lang="ja-JP" altLang="en-US" smtClean="0"/>
              <a:pPr/>
              <a:t>‹#›</a:t>
            </a:fld>
            <a:endParaRPr lang="ja-JP" altLang="en-US"/>
          </a:p>
        </p:txBody>
      </p:sp>
    </p:spTree>
    <p:extLst>
      <p:ext uri="{BB962C8B-B14F-4D97-AF65-F5344CB8AC3E}">
        <p14:creationId xmlns:p14="http://schemas.microsoft.com/office/powerpoint/2010/main" val="1131638759"/>
      </p:ext>
    </p:extLst>
  </p:cSld>
  <p:clrMap bg1="lt1" tx1="dk1" bg2="lt2" tx2="dk2" accent1="accent1" accent2="accent2" accent3="accent3" accent4="accent4" accent5="accent5" accent6="accent6" hlink="hlink" folHlink="folHlink"/>
  <p:sldLayoutIdLst>
    <p:sldLayoutId id="2147485252" r:id="rId1"/>
    <p:sldLayoutId id="2147485253" r:id="rId2"/>
    <p:sldLayoutId id="2147485254" r:id="rId3"/>
    <p:sldLayoutId id="2147485255" r:id="rId4"/>
    <p:sldLayoutId id="2147485256" r:id="rId5"/>
    <p:sldLayoutId id="2147485257" r:id="rId6"/>
    <p:sldLayoutId id="2147485258" r:id="rId7"/>
    <p:sldLayoutId id="2147485259" r:id="rId8"/>
    <p:sldLayoutId id="2147485260" r:id="rId9"/>
    <p:sldLayoutId id="2147485261" r:id="rId10"/>
    <p:sldLayoutId id="2147485262" r:id="rId11"/>
    <p:sldLayoutId id="2147485263" r:id="rId12"/>
    <p:sldLayoutId id="2147485264" r:id="rId13"/>
  </p:sldLayoutIdLst>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57200"/>
            <a:r>
              <a:rPr lang="ja-JP" altLang="en-US"/>
              <a:t>マスター タイトルの書式設定</a:t>
            </a:r>
            <a:endParaRPr lang="en-US"/>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2"/>
          </p:nvPr>
        </p:nvSpPr>
        <p:spPr>
          <a:xfrm>
            <a:off x="7306040" y="427034"/>
            <a:ext cx="2228850" cy="365125"/>
          </a:xfrm>
          <a:prstGeom prst="rect">
            <a:avLst/>
          </a:prstGeom>
        </p:spPr>
        <p:txBody>
          <a:bodyPr vert="horz" lIns="0" tIns="0" rIns="0" bIns="0" rtlCol="0" anchor="ctr"/>
          <a:lstStyle>
            <a:lvl1pPr algn="r">
              <a:defRPr sz="1200">
                <a:solidFill>
                  <a:schemeClr val="bg1"/>
                </a:solidFill>
              </a:defRPr>
            </a:lvl1pPr>
          </a:lstStyle>
          <a:p>
            <a:endParaRPr lang="en-US"/>
          </a:p>
        </p:txBody>
      </p:sp>
      <p:sp>
        <p:nvSpPr>
          <p:cNvPr id="5" name="Footer Placeholder 4"/>
          <p:cNvSpPr>
            <a:spLocks noGrp="1"/>
          </p:cNvSpPr>
          <p:nvPr>
            <p:ph type="ftr" sz="quarter" idx="3"/>
          </p:nvPr>
        </p:nvSpPr>
        <p:spPr>
          <a:xfrm>
            <a:off x="5146228" y="6551316"/>
            <a:ext cx="3757975" cy="263263"/>
          </a:xfrm>
          <a:prstGeom prst="rect">
            <a:avLst/>
          </a:prstGeom>
        </p:spPr>
        <p:txBody>
          <a:bodyPr vert="horz" lIns="0" tIns="0" rIns="0" bIns="0" rtlCol="0" anchor="t"/>
          <a:lstStyle>
            <a:lvl1pPr algn="l">
              <a:defRPr sz="900">
                <a:solidFill>
                  <a:schemeClr val="bg2">
                    <a:lumMod val="50000"/>
                  </a:schemeClr>
                </a:solidFill>
              </a:defRPr>
            </a:lvl1pPr>
          </a:lstStyle>
          <a:p>
            <a:endParaRPr lang="en-US"/>
          </a:p>
        </p:txBody>
      </p:sp>
      <p:sp>
        <p:nvSpPr>
          <p:cNvPr id="6" name="Slide Number Placeholder 5"/>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2698830277"/>
      </p:ext>
    </p:extLst>
  </p:cSld>
  <p:clrMap bg1="lt1" tx1="dk1" bg2="lt2" tx2="dk2" accent1="accent1" accent2="accent2" accent3="accent3" accent4="accent4" accent5="accent5" accent6="accent6" hlink="hlink" folHlink="folHlink"/>
  <p:sldLayoutIdLst>
    <p:sldLayoutId id="2147485266" r:id="rId1"/>
    <p:sldLayoutId id="2147485267" r:id="rId2"/>
    <p:sldLayoutId id="2147485268" r:id="rId3"/>
    <p:sldLayoutId id="2147485269" r:id="rId4"/>
    <p:sldLayoutId id="2147485270" r:id="rId5"/>
    <p:sldLayoutId id="2147485271" r:id="rId6"/>
    <p:sldLayoutId id="2147485272" r:id="rId7"/>
    <p:sldLayoutId id="2147485273" r:id="rId8"/>
    <p:sldLayoutId id="2147485274" r:id="rId9"/>
    <p:sldLayoutId id="2147485275" r:id="rId10"/>
    <p:sldLayoutId id="2147485276" r:id="rId11"/>
    <p:sldLayoutId id="2147485277" r:id="rId12"/>
  </p:sldLayoutIdLst>
  <p:hf hdr="0" ftr="0" dt="0"/>
  <p:txStyles>
    <p:titleStyle>
      <a:lvl1pPr algn="l" defTabSz="914400" rtl="0" eaLnBrk="1" latinLnBrk="0" hangingPunct="1">
        <a:lnSpc>
          <a:spcPct val="90000"/>
        </a:lnSpc>
        <a:spcBef>
          <a:spcPct val="0"/>
        </a:spcBef>
        <a:buNone/>
        <a:defRPr kumimoji="1" lang="en-US" altLang="en-US" sz="1814" b="1" i="0" kern="1200" spc="272" dirty="0">
          <a:solidFill>
            <a:schemeClr val="bg1"/>
          </a:solidFill>
          <a:latin typeface="Meiryo" panose="020B0604030504040204" pitchFamily="34" charset="-128"/>
          <a:ea typeface="Meiryo" panose="020B0604030504040204" pitchFamily="34" charset="-128"/>
          <a:cs typeface="+mn-cs"/>
        </a:defRPr>
      </a:lvl1pPr>
    </p:titleStyle>
    <p:bodyStyle>
      <a:lvl1pPr marL="180975" indent="-180975" algn="l" defTabSz="914400" rtl="0" eaLnBrk="1" latinLnBrk="0" hangingPunct="1">
        <a:lnSpc>
          <a:spcPct val="130000"/>
        </a:lnSpc>
        <a:spcBef>
          <a:spcPts val="10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1pPr>
      <a:lvl2pPr marL="357188"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2pPr>
      <a:lvl3pPr marL="627063"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3pPr>
      <a:lvl4pPr marL="808038"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4pPr>
      <a:lvl5pPr marL="984250"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57200"/>
            <a:r>
              <a:rPr lang="ja-JP" altLang="en-US"/>
              <a:t>マスター タイトルの書式設定</a:t>
            </a:r>
            <a:endParaRPr lang="en-US"/>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2"/>
          </p:nvPr>
        </p:nvSpPr>
        <p:spPr>
          <a:xfrm>
            <a:off x="7306040" y="427034"/>
            <a:ext cx="2228850" cy="365125"/>
          </a:xfrm>
          <a:prstGeom prst="rect">
            <a:avLst/>
          </a:prstGeom>
        </p:spPr>
        <p:txBody>
          <a:bodyPr vert="horz" lIns="0" tIns="0" rIns="0" bIns="0" rtlCol="0" anchor="ctr"/>
          <a:lstStyle>
            <a:lvl1pPr algn="r">
              <a:defRPr sz="1200">
                <a:solidFill>
                  <a:schemeClr val="bg1"/>
                </a:solidFill>
              </a:defRPr>
            </a:lvl1pPr>
          </a:lstStyle>
          <a:p>
            <a:fld id="{1F899B6B-0FB7-41FF-8E85-14F15EE45369}" type="datetime1">
              <a:rPr lang="ja-JP" altLang="en-US" smtClean="0"/>
              <a:t>2025/8/7</a:t>
            </a:fld>
            <a:endParaRPr lang="en-US"/>
          </a:p>
        </p:txBody>
      </p:sp>
      <p:sp>
        <p:nvSpPr>
          <p:cNvPr id="5" name="Footer Placeholder 4"/>
          <p:cNvSpPr>
            <a:spLocks noGrp="1"/>
          </p:cNvSpPr>
          <p:nvPr>
            <p:ph type="ftr" sz="quarter" idx="3"/>
          </p:nvPr>
        </p:nvSpPr>
        <p:spPr>
          <a:xfrm>
            <a:off x="5146228" y="6551316"/>
            <a:ext cx="3757975" cy="263263"/>
          </a:xfrm>
          <a:prstGeom prst="rect">
            <a:avLst/>
          </a:prstGeom>
        </p:spPr>
        <p:txBody>
          <a:bodyPr vert="horz" lIns="0" tIns="0" rIns="0" bIns="0" rtlCol="0" anchor="t"/>
          <a:lstStyle>
            <a:lvl1pPr algn="l">
              <a:defRPr sz="900">
                <a:solidFill>
                  <a:schemeClr val="bg2">
                    <a:lumMod val="50000"/>
                  </a:schemeClr>
                </a:solidFill>
              </a:defRPr>
            </a:lvl1pPr>
          </a:lstStyle>
          <a:p>
            <a:endParaRPr lang="en-US"/>
          </a:p>
        </p:txBody>
      </p:sp>
      <p:sp>
        <p:nvSpPr>
          <p:cNvPr id="6" name="Slide Number Placeholder 5"/>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37825885"/>
      </p:ext>
    </p:extLst>
  </p:cSld>
  <p:clrMap bg1="lt1" tx1="dk1" bg2="lt2" tx2="dk2" accent1="accent1" accent2="accent2" accent3="accent3" accent4="accent4" accent5="accent5" accent6="accent6" hlink="hlink" folHlink="folHlink"/>
  <p:sldLayoutIdLst>
    <p:sldLayoutId id="2147485279" r:id="rId1"/>
    <p:sldLayoutId id="2147485280" r:id="rId2"/>
    <p:sldLayoutId id="2147485281" r:id="rId3"/>
    <p:sldLayoutId id="2147485282" r:id="rId4"/>
    <p:sldLayoutId id="2147485283" r:id="rId5"/>
    <p:sldLayoutId id="2147485284" r:id="rId6"/>
    <p:sldLayoutId id="2147485285" r:id="rId7"/>
    <p:sldLayoutId id="2147485286" r:id="rId8"/>
    <p:sldLayoutId id="2147485287" r:id="rId9"/>
    <p:sldLayoutId id="2147485288" r:id="rId10"/>
    <p:sldLayoutId id="2147485289" r:id="rId11"/>
    <p:sldLayoutId id="2147485290" r:id="rId12"/>
  </p:sldLayoutIdLst>
  <p:hf hdr="0" ftr="0" dt="0"/>
  <p:txStyles>
    <p:titleStyle>
      <a:lvl1pPr algn="l" defTabSz="914400" rtl="0" eaLnBrk="1" latinLnBrk="0" hangingPunct="1">
        <a:lnSpc>
          <a:spcPct val="90000"/>
        </a:lnSpc>
        <a:spcBef>
          <a:spcPct val="0"/>
        </a:spcBef>
        <a:buNone/>
        <a:defRPr kumimoji="1" lang="en-US" altLang="en-US" sz="1814" b="1" i="0" kern="1200" spc="272" dirty="0">
          <a:solidFill>
            <a:schemeClr val="bg1"/>
          </a:solidFill>
          <a:latin typeface="Meiryo" panose="020B0604030504040204" pitchFamily="34" charset="-128"/>
          <a:ea typeface="Meiryo" panose="020B0604030504040204" pitchFamily="34" charset="-128"/>
          <a:cs typeface="+mn-cs"/>
        </a:defRPr>
      </a:lvl1pPr>
    </p:titleStyle>
    <p:bodyStyle>
      <a:lvl1pPr marL="180975" indent="-180975" algn="l" defTabSz="914400" rtl="0" eaLnBrk="1" latinLnBrk="0" hangingPunct="1">
        <a:lnSpc>
          <a:spcPct val="130000"/>
        </a:lnSpc>
        <a:spcBef>
          <a:spcPts val="10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1pPr>
      <a:lvl2pPr marL="357188"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2pPr>
      <a:lvl3pPr marL="627063"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3pPr>
      <a:lvl4pPr marL="808038"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4pPr>
      <a:lvl5pPr marL="984250"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57200"/>
            <a:r>
              <a:rPr lang="ja-JP" altLang="en-US"/>
              <a:t>マスター タイトルの書式設定</a:t>
            </a:r>
            <a:endParaRPr lang="en-US"/>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2"/>
          </p:nvPr>
        </p:nvSpPr>
        <p:spPr>
          <a:xfrm>
            <a:off x="7306040" y="427034"/>
            <a:ext cx="2228850" cy="365125"/>
          </a:xfrm>
          <a:prstGeom prst="rect">
            <a:avLst/>
          </a:prstGeom>
        </p:spPr>
        <p:txBody>
          <a:bodyPr vert="horz" lIns="0" tIns="0" rIns="0" bIns="0" rtlCol="0" anchor="ctr"/>
          <a:lstStyle>
            <a:lvl1pPr algn="r">
              <a:defRPr sz="1200">
                <a:solidFill>
                  <a:schemeClr val="bg1"/>
                </a:solidFill>
              </a:defRPr>
            </a:lvl1pPr>
          </a:lstStyle>
          <a:p>
            <a:endParaRPr lang="en-US"/>
          </a:p>
        </p:txBody>
      </p:sp>
      <p:sp>
        <p:nvSpPr>
          <p:cNvPr id="5" name="Footer Placeholder 4"/>
          <p:cNvSpPr>
            <a:spLocks noGrp="1"/>
          </p:cNvSpPr>
          <p:nvPr>
            <p:ph type="ftr" sz="quarter" idx="3"/>
          </p:nvPr>
        </p:nvSpPr>
        <p:spPr>
          <a:xfrm>
            <a:off x="5146228" y="6551316"/>
            <a:ext cx="3757975" cy="263263"/>
          </a:xfrm>
          <a:prstGeom prst="rect">
            <a:avLst/>
          </a:prstGeom>
        </p:spPr>
        <p:txBody>
          <a:bodyPr vert="horz" lIns="0" tIns="0" rIns="0" bIns="0" rtlCol="0" anchor="t"/>
          <a:lstStyle>
            <a:lvl1pPr algn="l">
              <a:defRPr sz="900">
                <a:solidFill>
                  <a:schemeClr val="bg2">
                    <a:lumMod val="50000"/>
                  </a:schemeClr>
                </a:solidFill>
              </a:defRPr>
            </a:lvl1pPr>
          </a:lstStyle>
          <a:p>
            <a:endParaRPr lang="en-US"/>
          </a:p>
        </p:txBody>
      </p:sp>
      <p:sp>
        <p:nvSpPr>
          <p:cNvPr id="6" name="Slide Number Placeholder 5"/>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2613272764"/>
      </p:ext>
    </p:extLst>
  </p:cSld>
  <p:clrMap bg1="lt1" tx1="dk1" bg2="lt2" tx2="dk2" accent1="accent1" accent2="accent2" accent3="accent3" accent4="accent4" accent5="accent5" accent6="accent6" hlink="hlink" folHlink="folHlink"/>
  <p:sldLayoutIdLst>
    <p:sldLayoutId id="2147485292" r:id="rId1"/>
    <p:sldLayoutId id="2147485293" r:id="rId2"/>
    <p:sldLayoutId id="2147485294" r:id="rId3"/>
    <p:sldLayoutId id="2147485295" r:id="rId4"/>
    <p:sldLayoutId id="2147485296" r:id="rId5"/>
    <p:sldLayoutId id="2147485297" r:id="rId6"/>
    <p:sldLayoutId id="2147485298" r:id="rId7"/>
    <p:sldLayoutId id="2147485299" r:id="rId8"/>
    <p:sldLayoutId id="2147485300" r:id="rId9"/>
    <p:sldLayoutId id="2147485301" r:id="rId10"/>
    <p:sldLayoutId id="2147485302" r:id="rId11"/>
    <p:sldLayoutId id="2147485303" r:id="rId12"/>
  </p:sldLayoutIdLst>
  <p:hf hdr="0" ftr="0" dt="0"/>
  <p:txStyles>
    <p:titleStyle>
      <a:lvl1pPr algn="l" defTabSz="914400" rtl="0" eaLnBrk="1" latinLnBrk="0" hangingPunct="1">
        <a:lnSpc>
          <a:spcPct val="90000"/>
        </a:lnSpc>
        <a:spcBef>
          <a:spcPct val="0"/>
        </a:spcBef>
        <a:buNone/>
        <a:defRPr kumimoji="1" lang="en-US" altLang="en-US" sz="1814" b="1" i="0" kern="1200" spc="272" dirty="0">
          <a:solidFill>
            <a:schemeClr val="bg1"/>
          </a:solidFill>
          <a:latin typeface="Meiryo" panose="020B0604030504040204" pitchFamily="34" charset="-128"/>
          <a:ea typeface="Meiryo" panose="020B0604030504040204" pitchFamily="34" charset="-128"/>
          <a:cs typeface="+mn-cs"/>
        </a:defRPr>
      </a:lvl1pPr>
    </p:titleStyle>
    <p:bodyStyle>
      <a:lvl1pPr marL="180975" indent="-180975" algn="l" defTabSz="914400" rtl="0" eaLnBrk="1" latinLnBrk="0" hangingPunct="1">
        <a:lnSpc>
          <a:spcPct val="130000"/>
        </a:lnSpc>
        <a:spcBef>
          <a:spcPts val="10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1pPr>
      <a:lvl2pPr marL="357188"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2pPr>
      <a:lvl3pPr marL="627063"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3pPr>
      <a:lvl4pPr marL="808038"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4pPr>
      <a:lvl5pPr marL="984250"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57200"/>
            <a:r>
              <a:rPr lang="ja-JP" altLang="en-US"/>
              <a:t>マスター タイトルの書式設定</a:t>
            </a:r>
            <a:endParaRPr lang="en-US"/>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2"/>
          </p:nvPr>
        </p:nvSpPr>
        <p:spPr>
          <a:xfrm>
            <a:off x="7306040" y="427034"/>
            <a:ext cx="2228850" cy="365125"/>
          </a:xfrm>
          <a:prstGeom prst="rect">
            <a:avLst/>
          </a:prstGeom>
        </p:spPr>
        <p:txBody>
          <a:bodyPr vert="horz" lIns="0" tIns="0" rIns="0" bIns="0" rtlCol="0" anchor="ctr"/>
          <a:lstStyle>
            <a:lvl1pPr algn="r">
              <a:defRPr sz="1200">
                <a:solidFill>
                  <a:schemeClr val="bg1"/>
                </a:solidFill>
              </a:defRPr>
            </a:lvl1pPr>
          </a:lstStyle>
          <a:p>
            <a:endParaRPr lang="en-US"/>
          </a:p>
        </p:txBody>
      </p:sp>
      <p:sp>
        <p:nvSpPr>
          <p:cNvPr id="5" name="Footer Placeholder 4"/>
          <p:cNvSpPr>
            <a:spLocks noGrp="1"/>
          </p:cNvSpPr>
          <p:nvPr>
            <p:ph type="ftr" sz="quarter" idx="3"/>
          </p:nvPr>
        </p:nvSpPr>
        <p:spPr>
          <a:xfrm>
            <a:off x="5146228" y="6551316"/>
            <a:ext cx="3757975" cy="263263"/>
          </a:xfrm>
          <a:prstGeom prst="rect">
            <a:avLst/>
          </a:prstGeom>
        </p:spPr>
        <p:txBody>
          <a:bodyPr vert="horz" lIns="0" tIns="0" rIns="0" bIns="0" rtlCol="0" anchor="t"/>
          <a:lstStyle>
            <a:lvl1pPr algn="l">
              <a:defRPr sz="900">
                <a:solidFill>
                  <a:schemeClr val="bg2">
                    <a:lumMod val="50000"/>
                  </a:schemeClr>
                </a:solidFill>
              </a:defRPr>
            </a:lvl1pPr>
          </a:lstStyle>
          <a:p>
            <a:endParaRPr lang="en-US"/>
          </a:p>
        </p:txBody>
      </p:sp>
      <p:sp>
        <p:nvSpPr>
          <p:cNvPr id="6" name="Slide Number Placeholder 5"/>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2067849088"/>
      </p:ext>
    </p:extLst>
  </p:cSld>
  <p:clrMap bg1="lt1" tx1="dk1" bg2="lt2" tx2="dk2" accent1="accent1" accent2="accent2" accent3="accent3" accent4="accent4" accent5="accent5" accent6="accent6" hlink="hlink" folHlink="folHlink"/>
  <p:sldLayoutIdLst>
    <p:sldLayoutId id="2147485305" r:id="rId1"/>
    <p:sldLayoutId id="2147485306" r:id="rId2"/>
    <p:sldLayoutId id="2147485307" r:id="rId3"/>
    <p:sldLayoutId id="2147485308" r:id="rId4"/>
    <p:sldLayoutId id="2147485309" r:id="rId5"/>
    <p:sldLayoutId id="2147485310" r:id="rId6"/>
    <p:sldLayoutId id="2147485311" r:id="rId7"/>
    <p:sldLayoutId id="2147485312" r:id="rId8"/>
    <p:sldLayoutId id="2147485313" r:id="rId9"/>
    <p:sldLayoutId id="2147485314" r:id="rId10"/>
    <p:sldLayoutId id="2147485315" r:id="rId11"/>
  </p:sldLayoutIdLst>
  <p:hf hdr="0" ftr="0" dt="0"/>
  <p:txStyles>
    <p:titleStyle>
      <a:lvl1pPr algn="l" defTabSz="914400" rtl="0" eaLnBrk="1" latinLnBrk="0" hangingPunct="1">
        <a:lnSpc>
          <a:spcPct val="90000"/>
        </a:lnSpc>
        <a:spcBef>
          <a:spcPct val="0"/>
        </a:spcBef>
        <a:buNone/>
        <a:defRPr kumimoji="1" lang="en-US" altLang="en-US" sz="1814" b="1" i="0" kern="1200" spc="272" dirty="0">
          <a:solidFill>
            <a:schemeClr val="bg1"/>
          </a:solidFill>
          <a:latin typeface="Meiryo" panose="020B0604030504040204" pitchFamily="34" charset="-128"/>
          <a:ea typeface="Meiryo" panose="020B0604030504040204" pitchFamily="34" charset="-128"/>
          <a:cs typeface="+mn-cs"/>
        </a:defRPr>
      </a:lvl1pPr>
    </p:titleStyle>
    <p:bodyStyle>
      <a:lvl1pPr marL="180975" indent="-180975" algn="l" defTabSz="914400" rtl="0" eaLnBrk="1" latinLnBrk="0" hangingPunct="1">
        <a:lnSpc>
          <a:spcPct val="130000"/>
        </a:lnSpc>
        <a:spcBef>
          <a:spcPts val="10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1pPr>
      <a:lvl2pPr marL="357188"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2pPr>
      <a:lvl3pPr marL="627063"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3pPr>
      <a:lvl4pPr marL="808038"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4pPr>
      <a:lvl5pPr marL="984250"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57200"/>
            <a:r>
              <a:rPr lang="ja-JP" altLang="en-US"/>
              <a:t>マスター タイトルの書式設定</a:t>
            </a:r>
            <a:endParaRPr lang="en-US"/>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2"/>
          </p:nvPr>
        </p:nvSpPr>
        <p:spPr>
          <a:xfrm>
            <a:off x="7306040" y="427034"/>
            <a:ext cx="2228850" cy="365125"/>
          </a:xfrm>
          <a:prstGeom prst="rect">
            <a:avLst/>
          </a:prstGeom>
        </p:spPr>
        <p:txBody>
          <a:bodyPr vert="horz" lIns="0" tIns="0" rIns="0" bIns="0" rtlCol="0" anchor="ctr"/>
          <a:lstStyle>
            <a:lvl1pPr algn="r">
              <a:defRPr sz="1200">
                <a:solidFill>
                  <a:schemeClr val="bg1"/>
                </a:solidFill>
              </a:defRPr>
            </a:lvl1pPr>
          </a:lstStyle>
          <a:p>
            <a:endParaRPr lang="en-US"/>
          </a:p>
        </p:txBody>
      </p:sp>
      <p:sp>
        <p:nvSpPr>
          <p:cNvPr id="5" name="Footer Placeholder 4"/>
          <p:cNvSpPr>
            <a:spLocks noGrp="1"/>
          </p:cNvSpPr>
          <p:nvPr>
            <p:ph type="ftr" sz="quarter" idx="3"/>
          </p:nvPr>
        </p:nvSpPr>
        <p:spPr>
          <a:xfrm>
            <a:off x="5146228" y="6551316"/>
            <a:ext cx="3757975" cy="263263"/>
          </a:xfrm>
          <a:prstGeom prst="rect">
            <a:avLst/>
          </a:prstGeom>
        </p:spPr>
        <p:txBody>
          <a:bodyPr vert="horz" lIns="0" tIns="0" rIns="0" bIns="0" rtlCol="0" anchor="t"/>
          <a:lstStyle>
            <a:lvl1pPr algn="l">
              <a:defRPr sz="900">
                <a:solidFill>
                  <a:schemeClr val="bg2">
                    <a:lumMod val="50000"/>
                  </a:schemeClr>
                </a:solidFill>
              </a:defRPr>
            </a:lvl1pPr>
          </a:lstStyle>
          <a:p>
            <a:endParaRPr lang="en-US"/>
          </a:p>
        </p:txBody>
      </p:sp>
      <p:sp>
        <p:nvSpPr>
          <p:cNvPr id="6" name="Slide Number Placeholder 5"/>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3409821899"/>
      </p:ext>
    </p:extLst>
  </p:cSld>
  <p:clrMap bg1="lt1" tx1="dk1" bg2="lt2" tx2="dk2" accent1="accent1" accent2="accent2" accent3="accent3" accent4="accent4" accent5="accent5" accent6="accent6" hlink="hlink" folHlink="folHlink"/>
  <p:sldLayoutIdLst>
    <p:sldLayoutId id="2147485317" r:id="rId1"/>
    <p:sldLayoutId id="2147485318" r:id="rId2"/>
    <p:sldLayoutId id="2147485319" r:id="rId3"/>
    <p:sldLayoutId id="2147485320" r:id="rId4"/>
    <p:sldLayoutId id="2147485321" r:id="rId5"/>
    <p:sldLayoutId id="2147485322" r:id="rId6"/>
    <p:sldLayoutId id="2147485323" r:id="rId7"/>
    <p:sldLayoutId id="2147485324" r:id="rId8"/>
    <p:sldLayoutId id="2147485325" r:id="rId9"/>
    <p:sldLayoutId id="2147485326" r:id="rId10"/>
    <p:sldLayoutId id="2147485327" r:id="rId11"/>
    <p:sldLayoutId id="2147485328" r:id="rId12"/>
    <p:sldLayoutId id="2147485329" r:id="rId13"/>
  </p:sldLayoutIdLst>
  <p:hf hdr="0" ftr="0" dt="0"/>
  <p:txStyles>
    <p:titleStyle>
      <a:lvl1pPr algn="l" defTabSz="914400" rtl="0" eaLnBrk="1" latinLnBrk="0" hangingPunct="1">
        <a:lnSpc>
          <a:spcPct val="90000"/>
        </a:lnSpc>
        <a:spcBef>
          <a:spcPct val="0"/>
        </a:spcBef>
        <a:buNone/>
        <a:defRPr kumimoji="1" lang="en-US" altLang="en-US" sz="1814" b="1" i="0" kern="1200" spc="272" dirty="0">
          <a:solidFill>
            <a:schemeClr val="bg1"/>
          </a:solidFill>
          <a:latin typeface="Meiryo" panose="020B0604030504040204" pitchFamily="34" charset="-128"/>
          <a:ea typeface="Meiryo" panose="020B0604030504040204" pitchFamily="34" charset="-128"/>
          <a:cs typeface="+mn-cs"/>
        </a:defRPr>
      </a:lvl1pPr>
    </p:titleStyle>
    <p:bodyStyle>
      <a:lvl1pPr marL="180975" indent="-180975" algn="l" defTabSz="914400" rtl="0" eaLnBrk="1" latinLnBrk="0" hangingPunct="1">
        <a:lnSpc>
          <a:spcPct val="130000"/>
        </a:lnSpc>
        <a:spcBef>
          <a:spcPts val="10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1pPr>
      <a:lvl2pPr marL="357188"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2pPr>
      <a:lvl3pPr marL="627063"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3pPr>
      <a:lvl4pPr marL="808038"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4pPr>
      <a:lvl5pPr marL="984250"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57200"/>
            <a:r>
              <a:rPr lang="ja-JP" altLang="en-US"/>
              <a:t>マスター タイトルの書式設定</a:t>
            </a:r>
            <a:endParaRPr lang="en-US"/>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endParaRPr lang="en-US"/>
          </a:p>
        </p:txBody>
      </p:sp>
      <p:sp>
        <p:nvSpPr>
          <p:cNvPr id="4" name="Date Placeholder 3"/>
          <p:cNvSpPr>
            <a:spLocks noGrp="1"/>
          </p:cNvSpPr>
          <p:nvPr>
            <p:ph type="dt" sz="half" idx="2"/>
          </p:nvPr>
        </p:nvSpPr>
        <p:spPr>
          <a:xfrm>
            <a:off x="7306040" y="427034"/>
            <a:ext cx="2228850" cy="365125"/>
          </a:xfrm>
          <a:prstGeom prst="rect">
            <a:avLst/>
          </a:prstGeom>
        </p:spPr>
        <p:txBody>
          <a:bodyPr vert="horz" lIns="0" tIns="0" rIns="0" bIns="0" rtlCol="0" anchor="ctr"/>
          <a:lstStyle>
            <a:lvl1pPr algn="r">
              <a:defRPr sz="1200">
                <a:solidFill>
                  <a:schemeClr val="bg1"/>
                </a:solidFill>
              </a:defRPr>
            </a:lvl1pPr>
          </a:lstStyle>
          <a:p>
            <a:endParaRPr lang="en-US"/>
          </a:p>
        </p:txBody>
      </p:sp>
      <p:sp>
        <p:nvSpPr>
          <p:cNvPr id="5" name="Footer Placeholder 4"/>
          <p:cNvSpPr>
            <a:spLocks noGrp="1"/>
          </p:cNvSpPr>
          <p:nvPr>
            <p:ph type="ftr" sz="quarter" idx="3"/>
          </p:nvPr>
        </p:nvSpPr>
        <p:spPr>
          <a:xfrm>
            <a:off x="5146228" y="6551316"/>
            <a:ext cx="3757975" cy="263263"/>
          </a:xfrm>
          <a:prstGeom prst="rect">
            <a:avLst/>
          </a:prstGeom>
        </p:spPr>
        <p:txBody>
          <a:bodyPr vert="horz" lIns="0" tIns="0" rIns="0" bIns="0" rtlCol="0" anchor="t"/>
          <a:lstStyle>
            <a:lvl1pPr algn="l">
              <a:defRPr sz="900">
                <a:solidFill>
                  <a:schemeClr val="bg2">
                    <a:lumMod val="50000"/>
                  </a:schemeClr>
                </a:solidFill>
              </a:defRPr>
            </a:lvl1pPr>
          </a:lstStyle>
          <a:p>
            <a:endParaRPr lang="en-US"/>
          </a:p>
        </p:txBody>
      </p:sp>
      <p:sp>
        <p:nvSpPr>
          <p:cNvPr id="6" name="Slide Number Placeholder 5"/>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a:p>
        </p:txBody>
      </p:sp>
    </p:spTree>
    <p:extLst>
      <p:ext uri="{BB962C8B-B14F-4D97-AF65-F5344CB8AC3E}">
        <p14:creationId xmlns:p14="http://schemas.microsoft.com/office/powerpoint/2010/main" val="1783967033"/>
      </p:ext>
    </p:extLst>
  </p:cSld>
  <p:clrMap bg1="lt1" tx1="dk1" bg2="lt2" tx2="dk2" accent1="accent1" accent2="accent2" accent3="accent3" accent4="accent4" accent5="accent5" accent6="accent6" hlink="hlink" folHlink="folHlink"/>
  <p:sldLayoutIdLst>
    <p:sldLayoutId id="2147485331" r:id="rId1"/>
    <p:sldLayoutId id="2147485332" r:id="rId2"/>
    <p:sldLayoutId id="2147485333" r:id="rId3"/>
    <p:sldLayoutId id="2147485334" r:id="rId4"/>
    <p:sldLayoutId id="2147485335" r:id="rId5"/>
    <p:sldLayoutId id="2147485336" r:id="rId6"/>
    <p:sldLayoutId id="2147485337" r:id="rId7"/>
    <p:sldLayoutId id="2147485338" r:id="rId8"/>
    <p:sldLayoutId id="2147485339" r:id="rId9"/>
    <p:sldLayoutId id="2147485340" r:id="rId10"/>
    <p:sldLayoutId id="2147485341" r:id="rId11"/>
    <p:sldLayoutId id="2147485342" r:id="rId12"/>
    <p:sldLayoutId id="2147485343" r:id="rId13"/>
  </p:sldLayoutIdLst>
  <p:hf hdr="0" ftr="0" dt="0"/>
  <p:txStyles>
    <p:titleStyle>
      <a:lvl1pPr algn="l" defTabSz="914400" rtl="0" eaLnBrk="1" latinLnBrk="0" hangingPunct="1">
        <a:lnSpc>
          <a:spcPct val="90000"/>
        </a:lnSpc>
        <a:spcBef>
          <a:spcPct val="0"/>
        </a:spcBef>
        <a:buNone/>
        <a:defRPr kumimoji="1" lang="en-US" altLang="en-US" sz="1814" b="1" i="0" kern="1200" spc="272" dirty="0">
          <a:solidFill>
            <a:schemeClr val="bg1"/>
          </a:solidFill>
          <a:latin typeface="Meiryo" panose="020B0604030504040204" pitchFamily="34" charset="-128"/>
          <a:ea typeface="Meiryo" panose="020B0604030504040204" pitchFamily="34" charset="-128"/>
          <a:cs typeface="+mn-cs"/>
        </a:defRPr>
      </a:lvl1pPr>
    </p:titleStyle>
    <p:bodyStyle>
      <a:lvl1pPr marL="180975" indent="-180975" algn="l" defTabSz="914400" rtl="0" eaLnBrk="1" latinLnBrk="0" hangingPunct="1">
        <a:lnSpc>
          <a:spcPct val="130000"/>
        </a:lnSpc>
        <a:spcBef>
          <a:spcPts val="10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1pPr>
      <a:lvl2pPr marL="357188"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2pPr>
      <a:lvl3pPr marL="627063"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3pPr>
      <a:lvl4pPr marL="808038"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4pPr>
      <a:lvl5pPr marL="984250"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57200"/>
            <a:r>
              <a:rPr lang="ja-JP" altLang="en-US"/>
              <a:t>マスター タイトルの書式設定</a:t>
            </a:r>
            <a:endParaRPr lang="en-US" dirty="0"/>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dirty="0"/>
              <a:t>マスター テキストの書式設定</a:t>
            </a:r>
          </a:p>
          <a:p>
            <a:pPr lvl="1"/>
            <a:r>
              <a:rPr lang="ja-JP" altLang="en-US" dirty="0"/>
              <a:t>第 </a:t>
            </a:r>
            <a:r>
              <a:rPr lang="en-US" altLang="ja-JP" dirty="0"/>
              <a:t>2 </a:t>
            </a:r>
            <a:r>
              <a:rPr lang="ja-JP" altLang="en-US" dirty="0"/>
              <a:t>レベル</a:t>
            </a:r>
          </a:p>
          <a:p>
            <a:pPr lvl="2"/>
            <a:r>
              <a:rPr lang="ja-JP" altLang="en-US" dirty="0"/>
              <a:t>第 </a:t>
            </a:r>
            <a:r>
              <a:rPr lang="en-US" altLang="ja-JP" dirty="0"/>
              <a:t>3 </a:t>
            </a:r>
            <a:r>
              <a:rPr lang="ja-JP" altLang="en-US" dirty="0"/>
              <a:t>レベル</a:t>
            </a:r>
          </a:p>
          <a:p>
            <a:pPr lvl="3"/>
            <a:r>
              <a:rPr lang="ja-JP" altLang="en-US" dirty="0"/>
              <a:t>第 </a:t>
            </a:r>
            <a:r>
              <a:rPr lang="en-US" altLang="ja-JP" dirty="0"/>
              <a:t>4 </a:t>
            </a:r>
            <a:r>
              <a:rPr lang="ja-JP" altLang="en-US" dirty="0"/>
              <a:t>レベル</a:t>
            </a:r>
          </a:p>
          <a:p>
            <a:pPr lvl="4"/>
            <a:r>
              <a:rPr lang="ja-JP" altLang="en-US" dirty="0"/>
              <a:t>第 </a:t>
            </a:r>
            <a:r>
              <a:rPr lang="en-US" altLang="ja-JP" dirty="0"/>
              <a:t>5 </a:t>
            </a:r>
            <a:r>
              <a:rPr lang="ja-JP" altLang="en-US" dirty="0"/>
              <a:t>レベル</a:t>
            </a:r>
            <a:endParaRPr lang="en-US" dirty="0"/>
          </a:p>
        </p:txBody>
      </p:sp>
      <p:sp>
        <p:nvSpPr>
          <p:cNvPr id="4" name="Date Placeholder 3"/>
          <p:cNvSpPr>
            <a:spLocks noGrp="1"/>
          </p:cNvSpPr>
          <p:nvPr>
            <p:ph type="dt" sz="half" idx="2"/>
          </p:nvPr>
        </p:nvSpPr>
        <p:spPr>
          <a:xfrm>
            <a:off x="7306040" y="427034"/>
            <a:ext cx="2228850" cy="365125"/>
          </a:xfrm>
          <a:prstGeom prst="rect">
            <a:avLst/>
          </a:prstGeom>
        </p:spPr>
        <p:txBody>
          <a:bodyPr vert="horz" lIns="0" tIns="0" rIns="0" bIns="0" rtlCol="0" anchor="ctr"/>
          <a:lstStyle>
            <a:lvl1pPr algn="r">
              <a:defRPr sz="1200">
                <a:solidFill>
                  <a:schemeClr val="bg1"/>
                </a:solidFill>
              </a:defRPr>
            </a:lvl1pPr>
          </a:lstStyle>
          <a:p>
            <a:endParaRPr lang="en-US" dirty="0"/>
          </a:p>
        </p:txBody>
      </p:sp>
      <p:sp>
        <p:nvSpPr>
          <p:cNvPr id="5" name="Footer Placeholder 4"/>
          <p:cNvSpPr>
            <a:spLocks noGrp="1"/>
          </p:cNvSpPr>
          <p:nvPr>
            <p:ph type="ftr" sz="quarter" idx="3"/>
          </p:nvPr>
        </p:nvSpPr>
        <p:spPr>
          <a:xfrm>
            <a:off x="5146228" y="6551316"/>
            <a:ext cx="3757975" cy="263263"/>
          </a:xfrm>
          <a:prstGeom prst="rect">
            <a:avLst/>
          </a:prstGeom>
        </p:spPr>
        <p:txBody>
          <a:bodyPr vert="horz" lIns="0" tIns="0" rIns="0" bIns="0" rtlCol="0" anchor="t"/>
          <a:lstStyle>
            <a:lvl1pPr algn="l">
              <a:defRPr sz="900">
                <a:solidFill>
                  <a:schemeClr val="bg2">
                    <a:lumMod val="50000"/>
                  </a:schemeClr>
                </a:solidFill>
              </a:defRPr>
            </a:lvl1pPr>
          </a:lstStyle>
          <a:p>
            <a:endParaRPr lang="en-US" dirty="0"/>
          </a:p>
        </p:txBody>
      </p:sp>
      <p:sp>
        <p:nvSpPr>
          <p:cNvPr id="6" name="Slide Number Placeholder 5"/>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2329808649"/>
      </p:ext>
    </p:extLst>
  </p:cSld>
  <p:clrMap bg1="lt1" tx1="dk1" bg2="lt2" tx2="dk2" accent1="accent1" accent2="accent2" accent3="accent3" accent4="accent4" accent5="accent5" accent6="accent6" hlink="hlink" folHlink="folHlink"/>
  <p:sldLayoutIdLst>
    <p:sldLayoutId id="2147484424" r:id="rId1"/>
    <p:sldLayoutId id="2147484425" r:id="rId2"/>
    <p:sldLayoutId id="2147484426" r:id="rId3"/>
    <p:sldLayoutId id="2147484427" r:id="rId4"/>
    <p:sldLayoutId id="2147484428" r:id="rId5"/>
    <p:sldLayoutId id="2147484429" r:id="rId6"/>
    <p:sldLayoutId id="2147484430" r:id="rId7"/>
    <p:sldLayoutId id="2147484431" r:id="rId8"/>
    <p:sldLayoutId id="2147484432" r:id="rId9"/>
    <p:sldLayoutId id="2147484433" r:id="rId10"/>
    <p:sldLayoutId id="2147484434" r:id="rId11"/>
  </p:sldLayoutIdLst>
  <p:hf hdr="0" ftr="0" dt="0"/>
  <p:txStyles>
    <p:titleStyle>
      <a:lvl1pPr algn="l" defTabSz="914400" rtl="0" eaLnBrk="1" latinLnBrk="0" hangingPunct="1">
        <a:lnSpc>
          <a:spcPct val="90000"/>
        </a:lnSpc>
        <a:spcBef>
          <a:spcPct val="0"/>
        </a:spcBef>
        <a:buNone/>
        <a:defRPr kumimoji="1" lang="en-US" altLang="en-US" sz="1814" b="1" i="0" kern="1200" spc="272" dirty="0">
          <a:solidFill>
            <a:schemeClr val="bg1"/>
          </a:solidFill>
          <a:latin typeface="Meiryo" panose="020B0604030504040204" pitchFamily="34" charset="-128"/>
          <a:ea typeface="Meiryo" panose="020B0604030504040204" pitchFamily="34" charset="-128"/>
          <a:cs typeface="+mn-cs"/>
        </a:defRPr>
      </a:lvl1pPr>
    </p:titleStyle>
    <p:bodyStyle>
      <a:lvl1pPr marL="180975" indent="-180975" algn="l" defTabSz="914400" rtl="0" eaLnBrk="1" latinLnBrk="0" hangingPunct="1">
        <a:lnSpc>
          <a:spcPct val="130000"/>
        </a:lnSpc>
        <a:spcBef>
          <a:spcPts val="10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1pPr>
      <a:lvl2pPr marL="357188"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2pPr>
      <a:lvl3pPr marL="627063"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3pPr>
      <a:lvl4pPr marL="808038"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4pPr>
      <a:lvl5pPr marL="984250"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4338" name="タイトル プレースホルダ 1"/>
          <p:cNvSpPr>
            <a:spLocks noGrp="1"/>
          </p:cNvSpPr>
          <p:nvPr>
            <p:ph type="title"/>
          </p:nvPr>
        </p:nvSpPr>
        <p:spPr bwMode="auto">
          <a:xfrm>
            <a:off x="495301" y="274639"/>
            <a:ext cx="8915400" cy="1143000"/>
          </a:xfrm>
          <a:prstGeom prst="rect">
            <a:avLst/>
          </a:prstGeom>
          <a:noFill/>
          <a:ln w="9525">
            <a:noFill/>
            <a:miter lim="800000"/>
            <a:headEnd/>
            <a:tailEnd/>
          </a:ln>
        </p:spPr>
        <p:txBody>
          <a:bodyPr vert="horz" wrap="square" lIns="91430" tIns="45714" rIns="91430" bIns="45714" numCol="1" anchor="ctr" anchorCtr="0" compatLnSpc="1">
            <a:prstTxWarp prst="textNoShape">
              <a:avLst/>
            </a:prstTxWarp>
          </a:bodyPr>
          <a:lstStyle/>
          <a:p>
            <a:pPr lvl="0"/>
            <a:r>
              <a:rPr lang="ja-JP" altLang="en-US"/>
              <a:t>マスタ タイトルの書式設定</a:t>
            </a:r>
          </a:p>
        </p:txBody>
      </p:sp>
      <p:sp>
        <p:nvSpPr>
          <p:cNvPr id="14339" name="テキスト プレースホルダ 2"/>
          <p:cNvSpPr>
            <a:spLocks noGrp="1"/>
          </p:cNvSpPr>
          <p:nvPr>
            <p:ph type="body" idx="1"/>
          </p:nvPr>
        </p:nvSpPr>
        <p:spPr bwMode="auto">
          <a:xfrm>
            <a:off x="495301" y="1600206"/>
            <a:ext cx="8915400" cy="4525963"/>
          </a:xfrm>
          <a:prstGeom prst="rect">
            <a:avLst/>
          </a:prstGeom>
          <a:noFill/>
          <a:ln w="9525">
            <a:noFill/>
            <a:miter lim="800000"/>
            <a:headEnd/>
            <a:tailEnd/>
          </a:ln>
        </p:spPr>
        <p:txBody>
          <a:bodyPr vert="horz" wrap="square" lIns="91430" tIns="45714" rIns="91430" bIns="45714"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 3"/>
          <p:cNvSpPr>
            <a:spLocks noGrp="1"/>
          </p:cNvSpPr>
          <p:nvPr>
            <p:ph type="dt" sz="half" idx="2"/>
          </p:nvPr>
        </p:nvSpPr>
        <p:spPr>
          <a:xfrm>
            <a:off x="495299" y="6356783"/>
            <a:ext cx="2311400" cy="365125"/>
          </a:xfrm>
          <a:prstGeom prst="rect">
            <a:avLst/>
          </a:prstGeom>
        </p:spPr>
        <p:txBody>
          <a:bodyPr vert="horz" lIns="91430" tIns="45714" rIns="91430" bIns="45714" rtlCol="0" anchor="ctr"/>
          <a:lstStyle>
            <a:lvl1pPr algn="l">
              <a:defRPr sz="1200">
                <a:solidFill>
                  <a:schemeClr val="tx1">
                    <a:tint val="75000"/>
                  </a:schemeClr>
                </a:solidFill>
              </a:defRPr>
            </a:lvl1pPr>
          </a:lstStyle>
          <a:p>
            <a:pPr>
              <a:defRPr/>
            </a:pPr>
            <a:fld id="{22C5B1E0-3E54-4765-BCEF-A26B57F83E78}" type="datetime1">
              <a:rPr lang="ja-JP" altLang="en-US" smtClean="0">
                <a:solidFill>
                  <a:prstClr val="black">
                    <a:tint val="75000"/>
                  </a:prstClr>
                </a:solidFill>
              </a:rPr>
              <a:t>2025/8/7</a:t>
            </a:fld>
            <a:endParaRPr lang="ja-JP" altLang="en-US" dirty="0">
              <a:solidFill>
                <a:prstClr val="black">
                  <a:tint val="75000"/>
                </a:prstClr>
              </a:solidFill>
            </a:endParaRPr>
          </a:p>
        </p:txBody>
      </p:sp>
      <p:sp>
        <p:nvSpPr>
          <p:cNvPr id="5" name="フッター プレースホルダ 4"/>
          <p:cNvSpPr>
            <a:spLocks noGrp="1"/>
          </p:cNvSpPr>
          <p:nvPr>
            <p:ph type="ftr" sz="quarter" idx="3"/>
          </p:nvPr>
        </p:nvSpPr>
        <p:spPr>
          <a:xfrm>
            <a:off x="3384560" y="6356783"/>
            <a:ext cx="3136900" cy="365125"/>
          </a:xfrm>
          <a:prstGeom prst="rect">
            <a:avLst/>
          </a:prstGeom>
        </p:spPr>
        <p:txBody>
          <a:bodyPr vert="horz" lIns="91430" tIns="45714" rIns="91430" bIns="45714" rtlCol="0" anchor="ctr"/>
          <a:lstStyle>
            <a:lvl1pPr algn="ctr">
              <a:defRPr sz="1200">
                <a:solidFill>
                  <a:schemeClr val="tx1">
                    <a:tint val="75000"/>
                  </a:schemeClr>
                </a:solidFill>
              </a:defRPr>
            </a:lvl1pPr>
          </a:lstStyle>
          <a:p>
            <a:pPr>
              <a:defRPr/>
            </a:pPr>
            <a:endParaRPr lang="ja-JP" altLang="en-US" dirty="0">
              <a:solidFill>
                <a:prstClr val="black">
                  <a:tint val="75000"/>
                </a:prstClr>
              </a:solidFill>
            </a:endParaRPr>
          </a:p>
        </p:txBody>
      </p:sp>
      <p:sp>
        <p:nvSpPr>
          <p:cNvPr id="6" name="スライド番号プレースホルダ 5"/>
          <p:cNvSpPr>
            <a:spLocks noGrp="1"/>
          </p:cNvSpPr>
          <p:nvPr>
            <p:ph type="sldNum" sz="quarter" idx="4"/>
          </p:nvPr>
        </p:nvSpPr>
        <p:spPr>
          <a:xfrm>
            <a:off x="7099301" y="6356783"/>
            <a:ext cx="2311400" cy="365125"/>
          </a:xfrm>
          <a:prstGeom prst="rect">
            <a:avLst/>
          </a:prstGeom>
        </p:spPr>
        <p:txBody>
          <a:bodyPr vert="horz" lIns="91430" tIns="45714" rIns="91430" bIns="45714" rtlCol="0" anchor="ctr"/>
          <a:lstStyle>
            <a:lvl1pPr algn="r">
              <a:defRPr sz="1200">
                <a:solidFill>
                  <a:schemeClr val="tx1">
                    <a:tint val="75000"/>
                  </a:schemeClr>
                </a:solidFill>
              </a:defRPr>
            </a:lvl1pPr>
          </a:lstStyle>
          <a:p>
            <a:pPr>
              <a:defRPr/>
            </a:pPr>
            <a:fld id="{1E457E58-6B06-4798-8352-5D5C8AE39DA2}" type="slidenum">
              <a:rPr lang="ja-JP" altLang="en-US">
                <a:solidFill>
                  <a:prstClr val="black">
                    <a:tint val="75000"/>
                  </a:prstClr>
                </a:solidFill>
              </a:rPr>
              <a:pPr>
                <a:def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4253687448"/>
      </p:ext>
    </p:extLst>
  </p:cSld>
  <p:clrMap bg1="lt1" tx1="dk1" bg2="lt2" tx2="dk2" accent1="accent1" accent2="accent2" accent3="accent3" accent4="accent4" accent5="accent5" accent6="accent6" hlink="hlink" folHlink="folHlink"/>
  <p:sldLayoutIdLst>
    <p:sldLayoutId id="2147484686" r:id="rId1"/>
    <p:sldLayoutId id="2147484687" r:id="rId2"/>
    <p:sldLayoutId id="2147484688" r:id="rId3"/>
    <p:sldLayoutId id="2147484689" r:id="rId4"/>
    <p:sldLayoutId id="2147484690" r:id="rId5"/>
    <p:sldLayoutId id="2147484691" r:id="rId6"/>
    <p:sldLayoutId id="2147484692" r:id="rId7"/>
    <p:sldLayoutId id="2147484693" r:id="rId8"/>
    <p:sldLayoutId id="2147484694" r:id="rId9"/>
    <p:sldLayoutId id="2147484695" r:id="rId10"/>
    <p:sldLayoutId id="2147484696" r:id="rId11"/>
    <p:sldLayoutId id="2147484697" r:id="rId12"/>
  </p:sldLayoutIdLst>
  <p:hf hdr="0" ftr="0" dt="0"/>
  <p:txStyles>
    <p:titleStyle>
      <a:lvl1pPr algn="ctr" rtl="0" eaLnBrk="0" fontAlgn="base" hangingPunct="0">
        <a:spcBef>
          <a:spcPct val="0"/>
        </a:spcBef>
        <a:spcAft>
          <a:spcPct val="0"/>
        </a:spcAft>
        <a:defRPr kumimoji="1" sz="4400" kern="1200">
          <a:solidFill>
            <a:schemeClr val="tx1"/>
          </a:solidFill>
          <a:latin typeface="+mj-lt"/>
          <a:ea typeface="+mj-ea"/>
          <a:cs typeface="+mj-cs"/>
        </a:defRPr>
      </a:lvl1pPr>
      <a:lvl2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2pPr>
      <a:lvl3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3pPr>
      <a:lvl4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4pPr>
      <a:lvl5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5pPr>
      <a:lvl6pPr marL="457147" algn="ctr" rtl="0" fontAlgn="base">
        <a:spcBef>
          <a:spcPct val="0"/>
        </a:spcBef>
        <a:spcAft>
          <a:spcPct val="0"/>
        </a:spcAft>
        <a:defRPr kumimoji="1" sz="4400">
          <a:solidFill>
            <a:schemeClr val="tx1"/>
          </a:solidFill>
          <a:latin typeface="Calibri" pitchFamily="34" charset="0"/>
          <a:ea typeface="ＭＳ Ｐゴシック" charset="-128"/>
        </a:defRPr>
      </a:lvl6pPr>
      <a:lvl7pPr marL="914293" algn="ctr" rtl="0" fontAlgn="base">
        <a:spcBef>
          <a:spcPct val="0"/>
        </a:spcBef>
        <a:spcAft>
          <a:spcPct val="0"/>
        </a:spcAft>
        <a:defRPr kumimoji="1" sz="4400">
          <a:solidFill>
            <a:schemeClr val="tx1"/>
          </a:solidFill>
          <a:latin typeface="Calibri" pitchFamily="34" charset="0"/>
          <a:ea typeface="ＭＳ Ｐゴシック" charset="-128"/>
        </a:defRPr>
      </a:lvl7pPr>
      <a:lvl8pPr marL="1371440" algn="ctr" rtl="0" fontAlgn="base">
        <a:spcBef>
          <a:spcPct val="0"/>
        </a:spcBef>
        <a:spcAft>
          <a:spcPct val="0"/>
        </a:spcAft>
        <a:defRPr kumimoji="1" sz="4400">
          <a:solidFill>
            <a:schemeClr val="tx1"/>
          </a:solidFill>
          <a:latin typeface="Calibri" pitchFamily="34" charset="0"/>
          <a:ea typeface="ＭＳ Ｐゴシック" charset="-128"/>
        </a:defRPr>
      </a:lvl8pPr>
      <a:lvl9pPr marL="1828587" algn="ctr" rtl="0" fontAlgn="base">
        <a:spcBef>
          <a:spcPct val="0"/>
        </a:spcBef>
        <a:spcAft>
          <a:spcPct val="0"/>
        </a:spcAft>
        <a:defRPr kumimoji="1" sz="4400">
          <a:solidFill>
            <a:schemeClr val="tx1"/>
          </a:solidFill>
          <a:latin typeface="Calibri" pitchFamily="34" charset="0"/>
          <a:ea typeface="ＭＳ Ｐゴシック" charset="-128"/>
        </a:defRPr>
      </a:lvl9pPr>
    </p:titleStyle>
    <p:bodyStyle>
      <a:lvl1pPr marL="342860" indent="-342860" algn="l" rtl="0" eaLnBrk="0" fontAlgn="base" hangingPunct="0">
        <a:spcBef>
          <a:spcPct val="20000"/>
        </a:spcBef>
        <a:spcAft>
          <a:spcPct val="0"/>
        </a:spcAft>
        <a:buFont typeface="Arial" charset="0"/>
        <a:buChar char="•"/>
        <a:defRPr kumimoji="1" sz="3200" kern="1200">
          <a:solidFill>
            <a:schemeClr val="tx1"/>
          </a:solidFill>
          <a:latin typeface="+mn-lt"/>
          <a:ea typeface="+mn-ea"/>
          <a:cs typeface="+mn-cs"/>
        </a:defRPr>
      </a:lvl1pPr>
      <a:lvl2pPr marL="742863" indent="-285717" algn="l" rtl="0" eaLnBrk="0" fontAlgn="base" hangingPunct="0">
        <a:spcBef>
          <a:spcPct val="20000"/>
        </a:spcBef>
        <a:spcAft>
          <a:spcPct val="0"/>
        </a:spcAft>
        <a:buFont typeface="Arial" charset="0"/>
        <a:buChar char="–"/>
        <a:defRPr kumimoji="1" sz="2800" kern="1200">
          <a:solidFill>
            <a:schemeClr val="tx1"/>
          </a:solidFill>
          <a:latin typeface="+mn-lt"/>
          <a:ea typeface="+mn-ea"/>
          <a:cs typeface="+mn-cs"/>
        </a:defRPr>
      </a:lvl2pPr>
      <a:lvl3pPr marL="1142867" indent="-228573" algn="l" rtl="0" eaLnBrk="0" fontAlgn="base" hangingPunct="0">
        <a:spcBef>
          <a:spcPct val="20000"/>
        </a:spcBef>
        <a:spcAft>
          <a:spcPct val="0"/>
        </a:spcAft>
        <a:buFont typeface="Arial" charset="0"/>
        <a:buChar char="•"/>
        <a:defRPr kumimoji="1" sz="2400" kern="1200">
          <a:solidFill>
            <a:schemeClr val="tx1"/>
          </a:solidFill>
          <a:latin typeface="+mn-lt"/>
          <a:ea typeface="+mn-ea"/>
          <a:cs typeface="+mn-cs"/>
        </a:defRPr>
      </a:lvl3pPr>
      <a:lvl4pPr marL="1600013" indent="-228573"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4pPr>
      <a:lvl5pPr marL="2057159" indent="-228573"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5pPr>
      <a:lvl6pPr marL="2514306" indent="-228573" algn="l" defTabSz="914293"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453" indent="-228573" algn="l" defTabSz="914293"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8599" indent="-228573" algn="l" defTabSz="914293"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5746" indent="-228573" algn="l" defTabSz="914293"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293" rtl="0" eaLnBrk="1" latinLnBrk="0" hangingPunct="1">
        <a:defRPr kumimoji="1" sz="1800" kern="1200">
          <a:solidFill>
            <a:schemeClr val="tx1"/>
          </a:solidFill>
          <a:latin typeface="+mn-lt"/>
          <a:ea typeface="+mn-ea"/>
          <a:cs typeface="+mn-cs"/>
        </a:defRPr>
      </a:lvl1pPr>
      <a:lvl2pPr marL="457147" algn="l" defTabSz="914293" rtl="0" eaLnBrk="1" latinLnBrk="0" hangingPunct="1">
        <a:defRPr kumimoji="1" sz="1800" kern="1200">
          <a:solidFill>
            <a:schemeClr val="tx1"/>
          </a:solidFill>
          <a:latin typeface="+mn-lt"/>
          <a:ea typeface="+mn-ea"/>
          <a:cs typeface="+mn-cs"/>
        </a:defRPr>
      </a:lvl2pPr>
      <a:lvl3pPr marL="914293" algn="l" defTabSz="914293" rtl="0" eaLnBrk="1" latinLnBrk="0" hangingPunct="1">
        <a:defRPr kumimoji="1" sz="1800" kern="1200">
          <a:solidFill>
            <a:schemeClr val="tx1"/>
          </a:solidFill>
          <a:latin typeface="+mn-lt"/>
          <a:ea typeface="+mn-ea"/>
          <a:cs typeface="+mn-cs"/>
        </a:defRPr>
      </a:lvl3pPr>
      <a:lvl4pPr marL="1371440" algn="l" defTabSz="914293" rtl="0" eaLnBrk="1" latinLnBrk="0" hangingPunct="1">
        <a:defRPr kumimoji="1" sz="1800" kern="1200">
          <a:solidFill>
            <a:schemeClr val="tx1"/>
          </a:solidFill>
          <a:latin typeface="+mn-lt"/>
          <a:ea typeface="+mn-ea"/>
          <a:cs typeface="+mn-cs"/>
        </a:defRPr>
      </a:lvl4pPr>
      <a:lvl5pPr marL="1828587" algn="l" defTabSz="914293" rtl="0" eaLnBrk="1" latinLnBrk="0" hangingPunct="1">
        <a:defRPr kumimoji="1" sz="1800" kern="1200">
          <a:solidFill>
            <a:schemeClr val="tx1"/>
          </a:solidFill>
          <a:latin typeface="+mn-lt"/>
          <a:ea typeface="+mn-ea"/>
          <a:cs typeface="+mn-cs"/>
        </a:defRPr>
      </a:lvl5pPr>
      <a:lvl6pPr marL="2285733" algn="l" defTabSz="914293" rtl="0" eaLnBrk="1" latinLnBrk="0" hangingPunct="1">
        <a:defRPr kumimoji="1" sz="1800" kern="1200">
          <a:solidFill>
            <a:schemeClr val="tx1"/>
          </a:solidFill>
          <a:latin typeface="+mn-lt"/>
          <a:ea typeface="+mn-ea"/>
          <a:cs typeface="+mn-cs"/>
        </a:defRPr>
      </a:lvl6pPr>
      <a:lvl7pPr marL="2742879" algn="l" defTabSz="914293" rtl="0" eaLnBrk="1" latinLnBrk="0" hangingPunct="1">
        <a:defRPr kumimoji="1" sz="1800" kern="1200">
          <a:solidFill>
            <a:schemeClr val="tx1"/>
          </a:solidFill>
          <a:latin typeface="+mn-lt"/>
          <a:ea typeface="+mn-ea"/>
          <a:cs typeface="+mn-cs"/>
        </a:defRPr>
      </a:lvl7pPr>
      <a:lvl8pPr marL="3200026" algn="l" defTabSz="914293" rtl="0" eaLnBrk="1" latinLnBrk="0" hangingPunct="1">
        <a:defRPr kumimoji="1" sz="1800" kern="1200">
          <a:solidFill>
            <a:schemeClr val="tx1"/>
          </a:solidFill>
          <a:latin typeface="+mn-lt"/>
          <a:ea typeface="+mn-ea"/>
          <a:cs typeface="+mn-cs"/>
        </a:defRPr>
      </a:lvl8pPr>
      <a:lvl9pPr marL="3657173" algn="l" defTabSz="914293" rtl="0" eaLnBrk="1" latinLnBrk="0" hangingPunct="1">
        <a:defRPr kumimoji="1"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4338" name="タイトル プレースホルダ 1"/>
          <p:cNvSpPr>
            <a:spLocks noGrp="1"/>
          </p:cNvSpPr>
          <p:nvPr>
            <p:ph type="title"/>
          </p:nvPr>
        </p:nvSpPr>
        <p:spPr bwMode="auto">
          <a:xfrm>
            <a:off x="495301" y="274639"/>
            <a:ext cx="8915400" cy="1143000"/>
          </a:xfrm>
          <a:prstGeom prst="rect">
            <a:avLst/>
          </a:prstGeom>
          <a:noFill/>
          <a:ln w="9525">
            <a:noFill/>
            <a:miter lim="800000"/>
            <a:headEnd/>
            <a:tailEnd/>
          </a:ln>
        </p:spPr>
        <p:txBody>
          <a:bodyPr vert="horz" wrap="square" lIns="91430" tIns="45714" rIns="91430" bIns="45714" numCol="1" anchor="ctr" anchorCtr="0" compatLnSpc="1">
            <a:prstTxWarp prst="textNoShape">
              <a:avLst/>
            </a:prstTxWarp>
          </a:bodyPr>
          <a:lstStyle/>
          <a:p>
            <a:pPr lvl="0"/>
            <a:r>
              <a:rPr lang="ja-JP" altLang="en-US"/>
              <a:t>マスタ タイトルの書式設定</a:t>
            </a:r>
          </a:p>
        </p:txBody>
      </p:sp>
      <p:sp>
        <p:nvSpPr>
          <p:cNvPr id="14339" name="テキスト プレースホルダ 2"/>
          <p:cNvSpPr>
            <a:spLocks noGrp="1"/>
          </p:cNvSpPr>
          <p:nvPr>
            <p:ph type="body" idx="1"/>
          </p:nvPr>
        </p:nvSpPr>
        <p:spPr bwMode="auto">
          <a:xfrm>
            <a:off x="495301" y="1600206"/>
            <a:ext cx="8915400" cy="4525963"/>
          </a:xfrm>
          <a:prstGeom prst="rect">
            <a:avLst/>
          </a:prstGeom>
          <a:noFill/>
          <a:ln w="9525">
            <a:noFill/>
            <a:miter lim="800000"/>
            <a:headEnd/>
            <a:tailEnd/>
          </a:ln>
        </p:spPr>
        <p:txBody>
          <a:bodyPr vert="horz" wrap="square" lIns="91430" tIns="45714" rIns="91430" bIns="45714" numCol="1" anchor="t" anchorCtr="0" compatLnSpc="1">
            <a:prstTxWarp prst="textNoShape">
              <a:avLst/>
            </a:prstTxWarp>
          </a:body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日付プレースホルダ 3"/>
          <p:cNvSpPr>
            <a:spLocks noGrp="1"/>
          </p:cNvSpPr>
          <p:nvPr>
            <p:ph type="dt" sz="half" idx="2"/>
          </p:nvPr>
        </p:nvSpPr>
        <p:spPr>
          <a:xfrm>
            <a:off x="495299" y="6356837"/>
            <a:ext cx="2311400" cy="365125"/>
          </a:xfrm>
          <a:prstGeom prst="rect">
            <a:avLst/>
          </a:prstGeom>
        </p:spPr>
        <p:txBody>
          <a:bodyPr vert="horz" lIns="91430" tIns="45714" rIns="91430" bIns="45714" rtlCol="0" anchor="ctr"/>
          <a:lstStyle>
            <a:lvl1pPr algn="l">
              <a:defRPr sz="1200">
                <a:solidFill>
                  <a:schemeClr val="tx1">
                    <a:tint val="75000"/>
                  </a:schemeClr>
                </a:solidFill>
              </a:defRPr>
            </a:lvl1pPr>
          </a:lstStyle>
          <a:p>
            <a:pPr>
              <a:defRPr/>
            </a:pPr>
            <a:fld id="{C9CC9B37-DBAD-4976-BD54-1A5A03F8941D}" type="datetime1">
              <a:rPr lang="ja-JP" altLang="en-US" smtClean="0"/>
              <a:t>2025/8/7</a:t>
            </a:fld>
            <a:endParaRPr lang="ja-JP" altLang="en-US" dirty="0"/>
          </a:p>
        </p:txBody>
      </p:sp>
      <p:sp>
        <p:nvSpPr>
          <p:cNvPr id="5" name="フッター プレースホルダ 4"/>
          <p:cNvSpPr>
            <a:spLocks noGrp="1"/>
          </p:cNvSpPr>
          <p:nvPr>
            <p:ph type="ftr" sz="quarter" idx="3"/>
          </p:nvPr>
        </p:nvSpPr>
        <p:spPr>
          <a:xfrm>
            <a:off x="3384560" y="6356837"/>
            <a:ext cx="3136900" cy="365125"/>
          </a:xfrm>
          <a:prstGeom prst="rect">
            <a:avLst/>
          </a:prstGeom>
        </p:spPr>
        <p:txBody>
          <a:bodyPr vert="horz" lIns="91430" tIns="45714" rIns="91430" bIns="45714" rtlCol="0" anchor="ctr"/>
          <a:lstStyle>
            <a:lvl1pPr algn="ctr">
              <a:defRPr sz="1200">
                <a:solidFill>
                  <a:schemeClr val="tx1">
                    <a:tint val="75000"/>
                  </a:schemeClr>
                </a:solidFill>
              </a:defRPr>
            </a:lvl1pPr>
          </a:lstStyle>
          <a:p>
            <a:pPr>
              <a:defRPr/>
            </a:pPr>
            <a:endParaRPr lang="ja-JP" altLang="en-US" dirty="0"/>
          </a:p>
        </p:txBody>
      </p:sp>
      <p:sp>
        <p:nvSpPr>
          <p:cNvPr id="6" name="スライド番号プレースホルダ 5"/>
          <p:cNvSpPr>
            <a:spLocks noGrp="1"/>
          </p:cNvSpPr>
          <p:nvPr>
            <p:ph type="sldNum" sz="quarter" idx="4"/>
          </p:nvPr>
        </p:nvSpPr>
        <p:spPr>
          <a:xfrm>
            <a:off x="7099301" y="6356837"/>
            <a:ext cx="2311400" cy="365125"/>
          </a:xfrm>
          <a:prstGeom prst="rect">
            <a:avLst/>
          </a:prstGeom>
        </p:spPr>
        <p:txBody>
          <a:bodyPr vert="horz" lIns="91430" tIns="45714" rIns="91430" bIns="45714" rtlCol="0" anchor="ctr"/>
          <a:lstStyle>
            <a:lvl1pPr algn="r">
              <a:defRPr sz="1200">
                <a:solidFill>
                  <a:schemeClr val="tx1">
                    <a:tint val="75000"/>
                  </a:schemeClr>
                </a:solidFill>
              </a:defRPr>
            </a:lvl1pPr>
          </a:lstStyle>
          <a:p>
            <a:pPr>
              <a:defRPr/>
            </a:pPr>
            <a:fld id="{1E457E58-6B06-4798-8352-5D5C8AE39DA2}" type="slidenum">
              <a:rPr lang="ja-JP" altLang="en-US"/>
              <a:pPr>
                <a:defRPr/>
              </a:pPr>
              <a:t>‹#›</a:t>
            </a:fld>
            <a:endParaRPr lang="ja-JP" altLang="en-US" dirty="0"/>
          </a:p>
        </p:txBody>
      </p:sp>
    </p:spTree>
    <p:extLst>
      <p:ext uri="{BB962C8B-B14F-4D97-AF65-F5344CB8AC3E}">
        <p14:creationId xmlns:p14="http://schemas.microsoft.com/office/powerpoint/2010/main" val="1495193989"/>
      </p:ext>
    </p:extLst>
  </p:cSld>
  <p:clrMap bg1="lt1" tx1="dk1" bg2="lt2" tx2="dk2" accent1="accent1" accent2="accent2" accent3="accent3" accent4="accent4" accent5="accent5" accent6="accent6" hlink="hlink" folHlink="folHlink"/>
  <p:sldLayoutIdLst>
    <p:sldLayoutId id="2147484904" r:id="rId1"/>
    <p:sldLayoutId id="2147484905" r:id="rId2"/>
    <p:sldLayoutId id="2147484906" r:id="rId3"/>
    <p:sldLayoutId id="2147484907" r:id="rId4"/>
    <p:sldLayoutId id="2147484908" r:id="rId5"/>
    <p:sldLayoutId id="2147484909" r:id="rId6"/>
    <p:sldLayoutId id="2147484910" r:id="rId7"/>
    <p:sldLayoutId id="2147484911" r:id="rId8"/>
    <p:sldLayoutId id="2147484912" r:id="rId9"/>
    <p:sldLayoutId id="2147484913" r:id="rId10"/>
    <p:sldLayoutId id="2147484914" r:id="rId11"/>
    <p:sldLayoutId id="2147484915" r:id="rId12"/>
  </p:sldLayoutIdLst>
  <p:hf hdr="0" ftr="0" dt="0"/>
  <p:txStyles>
    <p:titleStyle>
      <a:lvl1pPr algn="ctr" rtl="0" eaLnBrk="0" fontAlgn="base" hangingPunct="0">
        <a:spcBef>
          <a:spcPct val="0"/>
        </a:spcBef>
        <a:spcAft>
          <a:spcPct val="0"/>
        </a:spcAft>
        <a:defRPr kumimoji="1" sz="4400" kern="1200">
          <a:solidFill>
            <a:schemeClr val="tx1"/>
          </a:solidFill>
          <a:latin typeface="+mj-lt"/>
          <a:ea typeface="+mj-ea"/>
          <a:cs typeface="+mj-cs"/>
        </a:defRPr>
      </a:lvl1pPr>
      <a:lvl2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2pPr>
      <a:lvl3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3pPr>
      <a:lvl4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4pPr>
      <a:lvl5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5pPr>
      <a:lvl6pPr marL="457147" algn="ctr" rtl="0" fontAlgn="base">
        <a:spcBef>
          <a:spcPct val="0"/>
        </a:spcBef>
        <a:spcAft>
          <a:spcPct val="0"/>
        </a:spcAft>
        <a:defRPr kumimoji="1" sz="4400">
          <a:solidFill>
            <a:schemeClr val="tx1"/>
          </a:solidFill>
          <a:latin typeface="Calibri" pitchFamily="34" charset="0"/>
          <a:ea typeface="ＭＳ Ｐゴシック" charset="-128"/>
        </a:defRPr>
      </a:lvl6pPr>
      <a:lvl7pPr marL="914293" algn="ctr" rtl="0" fontAlgn="base">
        <a:spcBef>
          <a:spcPct val="0"/>
        </a:spcBef>
        <a:spcAft>
          <a:spcPct val="0"/>
        </a:spcAft>
        <a:defRPr kumimoji="1" sz="4400">
          <a:solidFill>
            <a:schemeClr val="tx1"/>
          </a:solidFill>
          <a:latin typeface="Calibri" pitchFamily="34" charset="0"/>
          <a:ea typeface="ＭＳ Ｐゴシック" charset="-128"/>
        </a:defRPr>
      </a:lvl7pPr>
      <a:lvl8pPr marL="1371440" algn="ctr" rtl="0" fontAlgn="base">
        <a:spcBef>
          <a:spcPct val="0"/>
        </a:spcBef>
        <a:spcAft>
          <a:spcPct val="0"/>
        </a:spcAft>
        <a:defRPr kumimoji="1" sz="4400">
          <a:solidFill>
            <a:schemeClr val="tx1"/>
          </a:solidFill>
          <a:latin typeface="Calibri" pitchFamily="34" charset="0"/>
          <a:ea typeface="ＭＳ Ｐゴシック" charset="-128"/>
        </a:defRPr>
      </a:lvl8pPr>
      <a:lvl9pPr marL="1828587" algn="ctr" rtl="0" fontAlgn="base">
        <a:spcBef>
          <a:spcPct val="0"/>
        </a:spcBef>
        <a:spcAft>
          <a:spcPct val="0"/>
        </a:spcAft>
        <a:defRPr kumimoji="1" sz="4400">
          <a:solidFill>
            <a:schemeClr val="tx1"/>
          </a:solidFill>
          <a:latin typeface="Calibri" pitchFamily="34" charset="0"/>
          <a:ea typeface="ＭＳ Ｐゴシック" charset="-128"/>
        </a:defRPr>
      </a:lvl9pPr>
    </p:titleStyle>
    <p:bodyStyle>
      <a:lvl1pPr marL="342860" indent="-342860" algn="l" rtl="0" eaLnBrk="0" fontAlgn="base" hangingPunct="0">
        <a:spcBef>
          <a:spcPct val="20000"/>
        </a:spcBef>
        <a:spcAft>
          <a:spcPct val="0"/>
        </a:spcAft>
        <a:buFont typeface="Arial" charset="0"/>
        <a:buChar char="•"/>
        <a:defRPr kumimoji="1" sz="3200" kern="1200">
          <a:solidFill>
            <a:schemeClr val="tx1"/>
          </a:solidFill>
          <a:latin typeface="+mn-lt"/>
          <a:ea typeface="+mn-ea"/>
          <a:cs typeface="+mn-cs"/>
        </a:defRPr>
      </a:lvl1pPr>
      <a:lvl2pPr marL="742863" indent="-285717" algn="l" rtl="0" eaLnBrk="0" fontAlgn="base" hangingPunct="0">
        <a:spcBef>
          <a:spcPct val="20000"/>
        </a:spcBef>
        <a:spcAft>
          <a:spcPct val="0"/>
        </a:spcAft>
        <a:buFont typeface="Arial" charset="0"/>
        <a:buChar char="–"/>
        <a:defRPr kumimoji="1" sz="2800" kern="1200">
          <a:solidFill>
            <a:schemeClr val="tx1"/>
          </a:solidFill>
          <a:latin typeface="+mn-lt"/>
          <a:ea typeface="+mn-ea"/>
          <a:cs typeface="+mn-cs"/>
        </a:defRPr>
      </a:lvl2pPr>
      <a:lvl3pPr marL="1142867" indent="-228573" algn="l" rtl="0" eaLnBrk="0" fontAlgn="base" hangingPunct="0">
        <a:spcBef>
          <a:spcPct val="20000"/>
        </a:spcBef>
        <a:spcAft>
          <a:spcPct val="0"/>
        </a:spcAft>
        <a:buFont typeface="Arial" charset="0"/>
        <a:buChar char="•"/>
        <a:defRPr kumimoji="1" sz="2400" kern="1200">
          <a:solidFill>
            <a:schemeClr val="tx1"/>
          </a:solidFill>
          <a:latin typeface="+mn-lt"/>
          <a:ea typeface="+mn-ea"/>
          <a:cs typeface="+mn-cs"/>
        </a:defRPr>
      </a:lvl3pPr>
      <a:lvl4pPr marL="1600013" indent="-228573"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4pPr>
      <a:lvl5pPr marL="2057159" indent="-228573"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5pPr>
      <a:lvl6pPr marL="2514306" indent="-228573" algn="l" defTabSz="914293"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453" indent="-228573" algn="l" defTabSz="914293"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8599" indent="-228573" algn="l" defTabSz="914293"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5746" indent="-228573" algn="l" defTabSz="914293"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293" rtl="0" eaLnBrk="1" latinLnBrk="0" hangingPunct="1">
        <a:defRPr kumimoji="1" sz="1800" kern="1200">
          <a:solidFill>
            <a:schemeClr val="tx1"/>
          </a:solidFill>
          <a:latin typeface="+mn-lt"/>
          <a:ea typeface="+mn-ea"/>
          <a:cs typeface="+mn-cs"/>
        </a:defRPr>
      </a:lvl1pPr>
      <a:lvl2pPr marL="457147" algn="l" defTabSz="914293" rtl="0" eaLnBrk="1" latinLnBrk="0" hangingPunct="1">
        <a:defRPr kumimoji="1" sz="1800" kern="1200">
          <a:solidFill>
            <a:schemeClr val="tx1"/>
          </a:solidFill>
          <a:latin typeface="+mn-lt"/>
          <a:ea typeface="+mn-ea"/>
          <a:cs typeface="+mn-cs"/>
        </a:defRPr>
      </a:lvl2pPr>
      <a:lvl3pPr marL="914293" algn="l" defTabSz="914293" rtl="0" eaLnBrk="1" latinLnBrk="0" hangingPunct="1">
        <a:defRPr kumimoji="1" sz="1800" kern="1200">
          <a:solidFill>
            <a:schemeClr val="tx1"/>
          </a:solidFill>
          <a:latin typeface="+mn-lt"/>
          <a:ea typeface="+mn-ea"/>
          <a:cs typeface="+mn-cs"/>
        </a:defRPr>
      </a:lvl3pPr>
      <a:lvl4pPr marL="1371440" algn="l" defTabSz="914293" rtl="0" eaLnBrk="1" latinLnBrk="0" hangingPunct="1">
        <a:defRPr kumimoji="1" sz="1800" kern="1200">
          <a:solidFill>
            <a:schemeClr val="tx1"/>
          </a:solidFill>
          <a:latin typeface="+mn-lt"/>
          <a:ea typeface="+mn-ea"/>
          <a:cs typeface="+mn-cs"/>
        </a:defRPr>
      </a:lvl4pPr>
      <a:lvl5pPr marL="1828587" algn="l" defTabSz="914293" rtl="0" eaLnBrk="1" latinLnBrk="0" hangingPunct="1">
        <a:defRPr kumimoji="1" sz="1800" kern="1200">
          <a:solidFill>
            <a:schemeClr val="tx1"/>
          </a:solidFill>
          <a:latin typeface="+mn-lt"/>
          <a:ea typeface="+mn-ea"/>
          <a:cs typeface="+mn-cs"/>
        </a:defRPr>
      </a:lvl5pPr>
      <a:lvl6pPr marL="2285733" algn="l" defTabSz="914293" rtl="0" eaLnBrk="1" latinLnBrk="0" hangingPunct="1">
        <a:defRPr kumimoji="1" sz="1800" kern="1200">
          <a:solidFill>
            <a:schemeClr val="tx1"/>
          </a:solidFill>
          <a:latin typeface="+mn-lt"/>
          <a:ea typeface="+mn-ea"/>
          <a:cs typeface="+mn-cs"/>
        </a:defRPr>
      </a:lvl6pPr>
      <a:lvl7pPr marL="2742879" algn="l" defTabSz="914293" rtl="0" eaLnBrk="1" latinLnBrk="0" hangingPunct="1">
        <a:defRPr kumimoji="1" sz="1800" kern="1200">
          <a:solidFill>
            <a:schemeClr val="tx1"/>
          </a:solidFill>
          <a:latin typeface="+mn-lt"/>
          <a:ea typeface="+mn-ea"/>
          <a:cs typeface="+mn-cs"/>
        </a:defRPr>
      </a:lvl7pPr>
      <a:lvl8pPr marL="3200026" algn="l" defTabSz="914293" rtl="0" eaLnBrk="1" latinLnBrk="0" hangingPunct="1">
        <a:defRPr kumimoji="1" sz="1800" kern="1200">
          <a:solidFill>
            <a:schemeClr val="tx1"/>
          </a:solidFill>
          <a:latin typeface="+mn-lt"/>
          <a:ea typeface="+mn-ea"/>
          <a:cs typeface="+mn-cs"/>
        </a:defRPr>
      </a:lvl8pPr>
      <a:lvl9pPr marL="3657173" algn="l" defTabSz="914293" rtl="0" eaLnBrk="1" latinLnBrk="0" hangingPunct="1">
        <a:defRPr kumimoji="1"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0" y="274638"/>
            <a:ext cx="89154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0" y="1600201"/>
            <a:ext cx="89154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300" y="6356351"/>
            <a:ext cx="2311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kumimoji="1" lang="ja-JP" altLang="en-US"/>
          </a:p>
        </p:txBody>
      </p:sp>
      <p:sp>
        <p:nvSpPr>
          <p:cNvPr id="5" name="フッター プレースホルダー 4"/>
          <p:cNvSpPr>
            <a:spLocks noGrp="1"/>
          </p:cNvSpPr>
          <p:nvPr>
            <p:ph type="ftr" sz="quarter" idx="3"/>
          </p:nvPr>
        </p:nvSpPr>
        <p:spPr>
          <a:xfrm>
            <a:off x="3384550" y="6356351"/>
            <a:ext cx="31369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p:cNvSpPr>
            <a:spLocks noGrp="1"/>
          </p:cNvSpPr>
          <p:nvPr>
            <p:ph type="sldNum" sz="quarter" idx="4"/>
          </p:nvPr>
        </p:nvSpPr>
        <p:spPr>
          <a:xfrm>
            <a:off x="7099300" y="6356351"/>
            <a:ext cx="2311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E2A29CB-BA86-48A6-80E1-CB8750A963B5}" type="slidenum">
              <a:rPr kumimoji="1" lang="ja-JP" altLang="en-US" smtClean="0"/>
              <a:t>‹#›</a:t>
            </a:fld>
            <a:endParaRPr kumimoji="1" lang="ja-JP" altLang="en-US"/>
          </a:p>
        </p:txBody>
      </p:sp>
    </p:spTree>
    <p:extLst>
      <p:ext uri="{BB962C8B-B14F-4D97-AF65-F5344CB8AC3E}">
        <p14:creationId xmlns:p14="http://schemas.microsoft.com/office/powerpoint/2010/main" val="137227881"/>
      </p:ext>
    </p:extLst>
  </p:cSld>
  <p:clrMap bg1="lt1" tx1="dk1" bg2="lt2" tx2="dk2" accent1="accent1" accent2="accent2" accent3="accent3" accent4="accent4" accent5="accent5" accent6="accent6" hlink="hlink" folHlink="folHlink"/>
  <p:sldLayoutIdLst>
    <p:sldLayoutId id="2147485097" r:id="rId1"/>
    <p:sldLayoutId id="2147485098" r:id="rId2"/>
    <p:sldLayoutId id="2147485099" r:id="rId3"/>
    <p:sldLayoutId id="2147485100" r:id="rId4"/>
    <p:sldLayoutId id="2147485101" r:id="rId5"/>
    <p:sldLayoutId id="2147485102" r:id="rId6"/>
    <p:sldLayoutId id="2147485103" r:id="rId7"/>
    <p:sldLayoutId id="2147485104" r:id="rId8"/>
    <p:sldLayoutId id="2147485105" r:id="rId9"/>
    <p:sldLayoutId id="2147485106" r:id="rId10"/>
    <p:sldLayoutId id="2147485107" r:id="rId11"/>
  </p:sldLayoutIdLst>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1" y="274638"/>
            <a:ext cx="89154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1" y="1600206"/>
            <a:ext cx="89154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301" y="6356609"/>
            <a:ext cx="2311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8219967-76F1-4849-A6EE-DA45CB421F34}" type="datetime1">
              <a:rPr lang="ja-JP" altLang="en-US" smtClean="0">
                <a:solidFill>
                  <a:prstClr val="black">
                    <a:tint val="75000"/>
                  </a:prstClr>
                </a:solidFill>
              </a:rPr>
              <a:pPr/>
              <a:t>2025/8/7</a:t>
            </a:fld>
            <a:endParaRPr lang="ja-JP" altLang="en-US">
              <a:solidFill>
                <a:prstClr val="black">
                  <a:tint val="75000"/>
                </a:prstClr>
              </a:solidFill>
            </a:endParaRPr>
          </a:p>
        </p:txBody>
      </p:sp>
      <p:sp>
        <p:nvSpPr>
          <p:cNvPr id="5" name="フッター プレースホルダー 4"/>
          <p:cNvSpPr>
            <a:spLocks noGrp="1"/>
          </p:cNvSpPr>
          <p:nvPr>
            <p:ph type="ftr" sz="quarter" idx="3"/>
          </p:nvPr>
        </p:nvSpPr>
        <p:spPr>
          <a:xfrm>
            <a:off x="3384552" y="6356609"/>
            <a:ext cx="31369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4"/>
          </p:nvPr>
        </p:nvSpPr>
        <p:spPr>
          <a:xfrm>
            <a:off x="7099301" y="6356609"/>
            <a:ext cx="2311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304177536"/>
      </p:ext>
    </p:extLst>
  </p:cSld>
  <p:clrMap bg1="lt1" tx1="dk1" bg2="lt2" tx2="dk2" accent1="accent1" accent2="accent2" accent3="accent3" accent4="accent4" accent5="accent5" accent6="accent6" hlink="hlink" folHlink="folHlink"/>
  <p:sldLayoutIdLst>
    <p:sldLayoutId id="2147485170" r:id="rId1"/>
    <p:sldLayoutId id="2147485171" r:id="rId2"/>
    <p:sldLayoutId id="2147485172" r:id="rId3"/>
    <p:sldLayoutId id="2147485173" r:id="rId4"/>
    <p:sldLayoutId id="2147485174" r:id="rId5"/>
    <p:sldLayoutId id="2147485175" r:id="rId6"/>
    <p:sldLayoutId id="2147485176" r:id="rId7"/>
    <p:sldLayoutId id="2147485177" r:id="rId8"/>
    <p:sldLayoutId id="2147485178" r:id="rId9"/>
    <p:sldLayoutId id="2147485179" r:id="rId10"/>
    <p:sldLayoutId id="2147485180" r:id="rId11"/>
  </p:sldLayoutIdLst>
  <p:hf hdr="0" ftr="0" dt="0"/>
  <p:txStyles>
    <p:titleStyle>
      <a:lvl1pPr algn="ctr" defTabSz="914217" rtl="0" eaLnBrk="1" latinLnBrk="0" hangingPunct="1">
        <a:spcBef>
          <a:spcPct val="0"/>
        </a:spcBef>
        <a:buNone/>
        <a:defRPr kumimoji="1" sz="4399" kern="1200">
          <a:solidFill>
            <a:schemeClr val="tx1"/>
          </a:solidFill>
          <a:latin typeface="+mj-lt"/>
          <a:ea typeface="+mj-ea"/>
          <a:cs typeface="+mj-cs"/>
        </a:defRPr>
      </a:lvl1pPr>
    </p:titleStyle>
    <p:bodyStyle>
      <a:lvl1pPr marL="342831" indent="-342831" algn="l" defTabSz="914217" rtl="0" eaLnBrk="1" latinLnBrk="0" hangingPunct="1">
        <a:spcBef>
          <a:spcPct val="20000"/>
        </a:spcBef>
        <a:buFont typeface="Arial" panose="020B0604020202020204" pitchFamily="34" charset="0"/>
        <a:buChar char="•"/>
        <a:defRPr kumimoji="1" sz="3199" kern="1200">
          <a:solidFill>
            <a:schemeClr val="tx1"/>
          </a:solidFill>
          <a:latin typeface="+mn-lt"/>
          <a:ea typeface="+mn-ea"/>
          <a:cs typeface="+mn-cs"/>
        </a:defRPr>
      </a:lvl1pPr>
      <a:lvl2pPr marL="742801" indent="-285693" algn="l" defTabSz="914217" rtl="0" eaLnBrk="1" latinLnBrk="0" hangingPunct="1">
        <a:spcBef>
          <a:spcPct val="20000"/>
        </a:spcBef>
        <a:buFont typeface="Arial" panose="020B0604020202020204" pitchFamily="34" charset="0"/>
        <a:buChar char="–"/>
        <a:defRPr kumimoji="1" sz="2799" kern="1200">
          <a:solidFill>
            <a:schemeClr val="tx1"/>
          </a:solidFill>
          <a:latin typeface="+mn-lt"/>
          <a:ea typeface="+mn-ea"/>
          <a:cs typeface="+mn-cs"/>
        </a:defRPr>
      </a:lvl2pPr>
      <a:lvl3pPr marL="1142771" indent="-228554" algn="l" defTabSz="914217"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599880" indent="-228554" algn="l" defTabSz="914217"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6989" indent="-228554" algn="l" defTabSz="914217"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097" indent="-228554" algn="l" defTabSz="914217"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206" indent="-228554" algn="l" defTabSz="914217"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8314" indent="-228554" algn="l" defTabSz="914217"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5423" indent="-228554" algn="l" defTabSz="914217"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217" rtl="0" eaLnBrk="1" latinLnBrk="0" hangingPunct="1">
        <a:defRPr kumimoji="1" sz="1800" kern="1200">
          <a:solidFill>
            <a:schemeClr val="tx1"/>
          </a:solidFill>
          <a:latin typeface="+mn-lt"/>
          <a:ea typeface="+mn-ea"/>
          <a:cs typeface="+mn-cs"/>
        </a:defRPr>
      </a:lvl1pPr>
      <a:lvl2pPr marL="457109" algn="l" defTabSz="914217" rtl="0" eaLnBrk="1" latinLnBrk="0" hangingPunct="1">
        <a:defRPr kumimoji="1" sz="1800" kern="1200">
          <a:solidFill>
            <a:schemeClr val="tx1"/>
          </a:solidFill>
          <a:latin typeface="+mn-lt"/>
          <a:ea typeface="+mn-ea"/>
          <a:cs typeface="+mn-cs"/>
        </a:defRPr>
      </a:lvl2pPr>
      <a:lvl3pPr marL="914217" algn="l" defTabSz="914217" rtl="0" eaLnBrk="1" latinLnBrk="0" hangingPunct="1">
        <a:defRPr kumimoji="1" sz="1800" kern="1200">
          <a:solidFill>
            <a:schemeClr val="tx1"/>
          </a:solidFill>
          <a:latin typeface="+mn-lt"/>
          <a:ea typeface="+mn-ea"/>
          <a:cs typeface="+mn-cs"/>
        </a:defRPr>
      </a:lvl3pPr>
      <a:lvl4pPr marL="1371326" algn="l" defTabSz="914217" rtl="0" eaLnBrk="1" latinLnBrk="0" hangingPunct="1">
        <a:defRPr kumimoji="1" sz="1800" kern="1200">
          <a:solidFill>
            <a:schemeClr val="tx1"/>
          </a:solidFill>
          <a:latin typeface="+mn-lt"/>
          <a:ea typeface="+mn-ea"/>
          <a:cs typeface="+mn-cs"/>
        </a:defRPr>
      </a:lvl4pPr>
      <a:lvl5pPr marL="1828434" algn="l" defTabSz="914217" rtl="0" eaLnBrk="1" latinLnBrk="0" hangingPunct="1">
        <a:defRPr kumimoji="1" sz="1800" kern="1200">
          <a:solidFill>
            <a:schemeClr val="tx1"/>
          </a:solidFill>
          <a:latin typeface="+mn-lt"/>
          <a:ea typeface="+mn-ea"/>
          <a:cs typeface="+mn-cs"/>
        </a:defRPr>
      </a:lvl5pPr>
      <a:lvl6pPr marL="2285543" algn="l" defTabSz="914217" rtl="0" eaLnBrk="1" latinLnBrk="0" hangingPunct="1">
        <a:defRPr kumimoji="1" sz="1800" kern="1200">
          <a:solidFill>
            <a:schemeClr val="tx1"/>
          </a:solidFill>
          <a:latin typeface="+mn-lt"/>
          <a:ea typeface="+mn-ea"/>
          <a:cs typeface="+mn-cs"/>
        </a:defRPr>
      </a:lvl6pPr>
      <a:lvl7pPr marL="2742651" algn="l" defTabSz="914217" rtl="0" eaLnBrk="1" latinLnBrk="0" hangingPunct="1">
        <a:defRPr kumimoji="1" sz="1800" kern="1200">
          <a:solidFill>
            <a:schemeClr val="tx1"/>
          </a:solidFill>
          <a:latin typeface="+mn-lt"/>
          <a:ea typeface="+mn-ea"/>
          <a:cs typeface="+mn-cs"/>
        </a:defRPr>
      </a:lvl7pPr>
      <a:lvl8pPr marL="3199760" algn="l" defTabSz="914217" rtl="0" eaLnBrk="1" latinLnBrk="0" hangingPunct="1">
        <a:defRPr kumimoji="1" sz="1800" kern="1200">
          <a:solidFill>
            <a:schemeClr val="tx1"/>
          </a:solidFill>
          <a:latin typeface="+mn-lt"/>
          <a:ea typeface="+mn-ea"/>
          <a:cs typeface="+mn-cs"/>
        </a:defRPr>
      </a:lvl8pPr>
      <a:lvl9pPr marL="3656868" algn="l" defTabSz="914217" rtl="0" eaLnBrk="1" latinLnBrk="0" hangingPunct="1">
        <a:defRPr kumimoji="1"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1" y="274638"/>
            <a:ext cx="89154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1" y="1600206"/>
            <a:ext cx="89154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299" y="6357569"/>
            <a:ext cx="2311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32FAC43-B35C-446F-B74F-8515F07768DA}" type="datetime1">
              <a:rPr lang="ja-JP" altLang="en-US" smtClean="0">
                <a:solidFill>
                  <a:prstClr val="black">
                    <a:tint val="75000"/>
                  </a:prstClr>
                </a:solidFill>
              </a:rPr>
              <a:pPr/>
              <a:t>2025/8/7</a:t>
            </a:fld>
            <a:endParaRPr lang="ja-JP" altLang="en-US">
              <a:solidFill>
                <a:prstClr val="black">
                  <a:tint val="75000"/>
                </a:prstClr>
              </a:solidFill>
            </a:endParaRPr>
          </a:p>
        </p:txBody>
      </p:sp>
      <p:sp>
        <p:nvSpPr>
          <p:cNvPr id="5" name="フッター プレースホルダー 4"/>
          <p:cNvSpPr>
            <a:spLocks noGrp="1"/>
          </p:cNvSpPr>
          <p:nvPr>
            <p:ph type="ftr" sz="quarter" idx="3"/>
          </p:nvPr>
        </p:nvSpPr>
        <p:spPr>
          <a:xfrm>
            <a:off x="3384586" y="6357569"/>
            <a:ext cx="31369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4"/>
          </p:nvPr>
        </p:nvSpPr>
        <p:spPr>
          <a:xfrm>
            <a:off x="7099301" y="6357569"/>
            <a:ext cx="2311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0A3C179-B7CB-4667-8111-DD9C34DB2DB2}"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62732628"/>
      </p:ext>
    </p:extLst>
  </p:cSld>
  <p:clrMap bg1="lt1" tx1="dk1" bg2="lt2" tx2="dk2" accent1="accent1" accent2="accent2" accent3="accent3" accent4="accent4" accent5="accent5" accent6="accent6" hlink="hlink" folHlink="folHlink"/>
  <p:sldLayoutIdLst>
    <p:sldLayoutId id="2147485182" r:id="rId1"/>
    <p:sldLayoutId id="2147485183" r:id="rId2"/>
    <p:sldLayoutId id="2147485184" r:id="rId3"/>
    <p:sldLayoutId id="2147485185" r:id="rId4"/>
    <p:sldLayoutId id="2147485186" r:id="rId5"/>
    <p:sldLayoutId id="2147485187" r:id="rId6"/>
    <p:sldLayoutId id="2147485188" r:id="rId7"/>
    <p:sldLayoutId id="2147485189" r:id="rId8"/>
    <p:sldLayoutId id="2147485190" r:id="rId9"/>
    <p:sldLayoutId id="2147485191" r:id="rId10"/>
    <p:sldLayoutId id="2147485192" r:id="rId11"/>
  </p:sldLayoutIdLst>
  <p:hf hdr="0" ftr="0" dt="0"/>
  <p:txStyles>
    <p:titleStyle>
      <a:lvl1pPr algn="ctr" defTabSz="914217" rtl="0" eaLnBrk="1" latinLnBrk="0" hangingPunct="1">
        <a:spcBef>
          <a:spcPct val="0"/>
        </a:spcBef>
        <a:buNone/>
        <a:defRPr kumimoji="1" sz="4399" kern="1200">
          <a:solidFill>
            <a:schemeClr val="tx1"/>
          </a:solidFill>
          <a:latin typeface="+mj-lt"/>
          <a:ea typeface="+mj-ea"/>
          <a:cs typeface="+mj-cs"/>
        </a:defRPr>
      </a:lvl1pPr>
    </p:titleStyle>
    <p:bodyStyle>
      <a:lvl1pPr marL="342831" indent="-342831" algn="l" defTabSz="914217" rtl="0" eaLnBrk="1" latinLnBrk="0" hangingPunct="1">
        <a:spcBef>
          <a:spcPct val="20000"/>
        </a:spcBef>
        <a:buFont typeface="Arial" panose="020B0604020202020204" pitchFamily="34" charset="0"/>
        <a:buChar char="•"/>
        <a:defRPr kumimoji="1" sz="3199" kern="1200">
          <a:solidFill>
            <a:schemeClr val="tx1"/>
          </a:solidFill>
          <a:latin typeface="+mn-lt"/>
          <a:ea typeface="+mn-ea"/>
          <a:cs typeface="+mn-cs"/>
        </a:defRPr>
      </a:lvl1pPr>
      <a:lvl2pPr marL="742801" indent="-285693" algn="l" defTabSz="914217" rtl="0" eaLnBrk="1" latinLnBrk="0" hangingPunct="1">
        <a:spcBef>
          <a:spcPct val="20000"/>
        </a:spcBef>
        <a:buFont typeface="Arial" panose="020B0604020202020204" pitchFamily="34" charset="0"/>
        <a:buChar char="–"/>
        <a:defRPr kumimoji="1" sz="2799" kern="1200">
          <a:solidFill>
            <a:schemeClr val="tx1"/>
          </a:solidFill>
          <a:latin typeface="+mn-lt"/>
          <a:ea typeface="+mn-ea"/>
          <a:cs typeface="+mn-cs"/>
        </a:defRPr>
      </a:lvl2pPr>
      <a:lvl3pPr marL="1142771" indent="-228554" algn="l" defTabSz="914217"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599880" indent="-228554" algn="l" defTabSz="914217"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6989" indent="-228554" algn="l" defTabSz="914217"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097" indent="-228554" algn="l" defTabSz="914217"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206" indent="-228554" algn="l" defTabSz="914217"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8314" indent="-228554" algn="l" defTabSz="914217"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5423" indent="-228554" algn="l" defTabSz="914217"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217" rtl="0" eaLnBrk="1" latinLnBrk="0" hangingPunct="1">
        <a:defRPr kumimoji="1" sz="1800" kern="1200">
          <a:solidFill>
            <a:schemeClr val="tx1"/>
          </a:solidFill>
          <a:latin typeface="+mn-lt"/>
          <a:ea typeface="+mn-ea"/>
          <a:cs typeface="+mn-cs"/>
        </a:defRPr>
      </a:lvl1pPr>
      <a:lvl2pPr marL="457109" algn="l" defTabSz="914217" rtl="0" eaLnBrk="1" latinLnBrk="0" hangingPunct="1">
        <a:defRPr kumimoji="1" sz="1800" kern="1200">
          <a:solidFill>
            <a:schemeClr val="tx1"/>
          </a:solidFill>
          <a:latin typeface="+mn-lt"/>
          <a:ea typeface="+mn-ea"/>
          <a:cs typeface="+mn-cs"/>
        </a:defRPr>
      </a:lvl2pPr>
      <a:lvl3pPr marL="914217" algn="l" defTabSz="914217" rtl="0" eaLnBrk="1" latinLnBrk="0" hangingPunct="1">
        <a:defRPr kumimoji="1" sz="1800" kern="1200">
          <a:solidFill>
            <a:schemeClr val="tx1"/>
          </a:solidFill>
          <a:latin typeface="+mn-lt"/>
          <a:ea typeface="+mn-ea"/>
          <a:cs typeface="+mn-cs"/>
        </a:defRPr>
      </a:lvl3pPr>
      <a:lvl4pPr marL="1371326" algn="l" defTabSz="914217" rtl="0" eaLnBrk="1" latinLnBrk="0" hangingPunct="1">
        <a:defRPr kumimoji="1" sz="1800" kern="1200">
          <a:solidFill>
            <a:schemeClr val="tx1"/>
          </a:solidFill>
          <a:latin typeface="+mn-lt"/>
          <a:ea typeface="+mn-ea"/>
          <a:cs typeface="+mn-cs"/>
        </a:defRPr>
      </a:lvl4pPr>
      <a:lvl5pPr marL="1828434" algn="l" defTabSz="914217" rtl="0" eaLnBrk="1" latinLnBrk="0" hangingPunct="1">
        <a:defRPr kumimoji="1" sz="1800" kern="1200">
          <a:solidFill>
            <a:schemeClr val="tx1"/>
          </a:solidFill>
          <a:latin typeface="+mn-lt"/>
          <a:ea typeface="+mn-ea"/>
          <a:cs typeface="+mn-cs"/>
        </a:defRPr>
      </a:lvl5pPr>
      <a:lvl6pPr marL="2285543" algn="l" defTabSz="914217" rtl="0" eaLnBrk="1" latinLnBrk="0" hangingPunct="1">
        <a:defRPr kumimoji="1" sz="1800" kern="1200">
          <a:solidFill>
            <a:schemeClr val="tx1"/>
          </a:solidFill>
          <a:latin typeface="+mn-lt"/>
          <a:ea typeface="+mn-ea"/>
          <a:cs typeface="+mn-cs"/>
        </a:defRPr>
      </a:lvl6pPr>
      <a:lvl7pPr marL="2742651" algn="l" defTabSz="914217" rtl="0" eaLnBrk="1" latinLnBrk="0" hangingPunct="1">
        <a:defRPr kumimoji="1" sz="1800" kern="1200">
          <a:solidFill>
            <a:schemeClr val="tx1"/>
          </a:solidFill>
          <a:latin typeface="+mn-lt"/>
          <a:ea typeface="+mn-ea"/>
          <a:cs typeface="+mn-cs"/>
        </a:defRPr>
      </a:lvl7pPr>
      <a:lvl8pPr marL="3199760" algn="l" defTabSz="914217" rtl="0" eaLnBrk="1" latinLnBrk="0" hangingPunct="1">
        <a:defRPr kumimoji="1" sz="1800" kern="1200">
          <a:solidFill>
            <a:schemeClr val="tx1"/>
          </a:solidFill>
          <a:latin typeface="+mn-lt"/>
          <a:ea typeface="+mn-ea"/>
          <a:cs typeface="+mn-cs"/>
        </a:defRPr>
      </a:lvl8pPr>
      <a:lvl9pPr marL="3656868" algn="l" defTabSz="914217" rtl="0" eaLnBrk="1" latinLnBrk="0" hangingPunct="1">
        <a:defRPr kumimoji="1"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1"/>
            <a:ext cx="9906000" cy="827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360000" tIns="326585" rIns="326585" bIns="130634" rtlCol="0" anchor="b"/>
          <a:lstStyle/>
          <a:p>
            <a:pPr marL="0" lvl="0" defTabSz="457200"/>
            <a:r>
              <a:rPr lang="ja-JP" altLang="en-US"/>
              <a:t>マスター タイトルの書式設定</a:t>
            </a:r>
            <a:endParaRPr lang="en-US" dirty="0"/>
          </a:p>
        </p:txBody>
      </p:sp>
      <p:sp>
        <p:nvSpPr>
          <p:cNvPr id="3" name="Text Placeholder 2"/>
          <p:cNvSpPr>
            <a:spLocks noGrp="1"/>
          </p:cNvSpPr>
          <p:nvPr>
            <p:ph type="body" idx="1"/>
          </p:nvPr>
        </p:nvSpPr>
        <p:spPr>
          <a:xfrm>
            <a:off x="360000" y="1879525"/>
            <a:ext cx="9185828" cy="4652184"/>
          </a:xfrm>
          <a:prstGeom prst="rect">
            <a:avLst/>
          </a:prstGeom>
        </p:spPr>
        <p:txBody>
          <a:bodyPr vert="horz" lIns="91440" tIns="45720" rIns="91440" bIns="45720" rtlCol="0">
            <a:normAutofit/>
          </a:bodyPr>
          <a:lstStyle/>
          <a:p>
            <a:pPr lvl="0"/>
            <a:r>
              <a:rPr lang="ja-JP" altLang="en-US" dirty="0"/>
              <a:t>マスター テキストの書式設定</a:t>
            </a:r>
          </a:p>
          <a:p>
            <a:pPr lvl="1"/>
            <a:r>
              <a:rPr lang="ja-JP" altLang="en-US" dirty="0"/>
              <a:t>第 </a:t>
            </a:r>
            <a:r>
              <a:rPr lang="en-US" altLang="ja-JP" dirty="0"/>
              <a:t>2 </a:t>
            </a:r>
            <a:r>
              <a:rPr lang="ja-JP" altLang="en-US" dirty="0"/>
              <a:t>レベル</a:t>
            </a:r>
          </a:p>
          <a:p>
            <a:pPr lvl="2"/>
            <a:r>
              <a:rPr lang="ja-JP" altLang="en-US" dirty="0"/>
              <a:t>第 </a:t>
            </a:r>
            <a:r>
              <a:rPr lang="en-US" altLang="ja-JP" dirty="0"/>
              <a:t>3 </a:t>
            </a:r>
            <a:r>
              <a:rPr lang="ja-JP" altLang="en-US" dirty="0"/>
              <a:t>レベル</a:t>
            </a:r>
          </a:p>
          <a:p>
            <a:pPr lvl="3"/>
            <a:r>
              <a:rPr lang="ja-JP" altLang="en-US" dirty="0"/>
              <a:t>第 </a:t>
            </a:r>
            <a:r>
              <a:rPr lang="en-US" altLang="ja-JP" dirty="0"/>
              <a:t>4 </a:t>
            </a:r>
            <a:r>
              <a:rPr lang="ja-JP" altLang="en-US" dirty="0"/>
              <a:t>レベル</a:t>
            </a:r>
          </a:p>
          <a:p>
            <a:pPr lvl="4"/>
            <a:r>
              <a:rPr lang="ja-JP" altLang="en-US" dirty="0"/>
              <a:t>第 </a:t>
            </a:r>
            <a:r>
              <a:rPr lang="en-US" altLang="ja-JP" dirty="0"/>
              <a:t>5 </a:t>
            </a:r>
            <a:r>
              <a:rPr lang="ja-JP" altLang="en-US" dirty="0"/>
              <a:t>レベル</a:t>
            </a:r>
            <a:endParaRPr lang="en-US" dirty="0"/>
          </a:p>
        </p:txBody>
      </p:sp>
      <p:sp>
        <p:nvSpPr>
          <p:cNvPr id="4" name="Date Placeholder 3"/>
          <p:cNvSpPr>
            <a:spLocks noGrp="1"/>
          </p:cNvSpPr>
          <p:nvPr>
            <p:ph type="dt" sz="half" idx="2"/>
          </p:nvPr>
        </p:nvSpPr>
        <p:spPr>
          <a:xfrm>
            <a:off x="7306040" y="427034"/>
            <a:ext cx="2228850" cy="365125"/>
          </a:xfrm>
          <a:prstGeom prst="rect">
            <a:avLst/>
          </a:prstGeom>
        </p:spPr>
        <p:txBody>
          <a:bodyPr vert="horz" lIns="0" tIns="0" rIns="0" bIns="0" rtlCol="0" anchor="ctr"/>
          <a:lstStyle>
            <a:lvl1pPr algn="r">
              <a:defRPr sz="1200">
                <a:solidFill>
                  <a:schemeClr val="bg1"/>
                </a:solidFill>
              </a:defRPr>
            </a:lvl1pPr>
          </a:lstStyle>
          <a:p>
            <a:fld id="{7665DD32-20A5-42A8-854C-1E93EAE29E70}" type="datetime1">
              <a:rPr lang="ja-JP" altLang="en-US" smtClean="0"/>
              <a:t>2025/8/7</a:t>
            </a:fld>
            <a:endParaRPr lang="en-US" dirty="0"/>
          </a:p>
        </p:txBody>
      </p:sp>
      <p:sp>
        <p:nvSpPr>
          <p:cNvPr id="5" name="Footer Placeholder 4"/>
          <p:cNvSpPr>
            <a:spLocks noGrp="1"/>
          </p:cNvSpPr>
          <p:nvPr>
            <p:ph type="ftr" sz="quarter" idx="3"/>
          </p:nvPr>
        </p:nvSpPr>
        <p:spPr>
          <a:xfrm>
            <a:off x="5146228" y="6551316"/>
            <a:ext cx="3757975" cy="263263"/>
          </a:xfrm>
          <a:prstGeom prst="rect">
            <a:avLst/>
          </a:prstGeom>
        </p:spPr>
        <p:txBody>
          <a:bodyPr vert="horz" lIns="0" tIns="0" rIns="0" bIns="0" rtlCol="0" anchor="t"/>
          <a:lstStyle>
            <a:lvl1pPr algn="l">
              <a:defRPr sz="900">
                <a:solidFill>
                  <a:schemeClr val="bg2">
                    <a:lumMod val="50000"/>
                  </a:schemeClr>
                </a:solidFill>
              </a:defRPr>
            </a:lvl1pPr>
          </a:lstStyle>
          <a:p>
            <a:endParaRPr lang="en-US" dirty="0"/>
          </a:p>
        </p:txBody>
      </p:sp>
      <p:sp>
        <p:nvSpPr>
          <p:cNvPr id="6" name="Slide Number Placeholder 5"/>
          <p:cNvSpPr>
            <a:spLocks noGrp="1"/>
          </p:cNvSpPr>
          <p:nvPr>
            <p:ph type="sldNum" sz="quarter" idx="4"/>
          </p:nvPr>
        </p:nvSpPr>
        <p:spPr>
          <a:xfrm>
            <a:off x="8915314" y="6536158"/>
            <a:ext cx="630513" cy="278421"/>
          </a:xfrm>
          <a:prstGeom prst="rect">
            <a:avLst/>
          </a:prstGeom>
        </p:spPr>
        <p:txBody>
          <a:bodyPr vert="horz" lIns="0" tIns="0" rIns="0" bIns="0" rtlCol="0" anchor="t"/>
          <a:lstStyle>
            <a:lvl1pPr algn="r">
              <a:defRPr sz="1200" b="0">
                <a:solidFill>
                  <a:schemeClr val="tx1"/>
                </a:solidFill>
                <a:latin typeface="Arial" panose="020B0604020202020204" pitchFamily="34" charset="0"/>
                <a:cs typeface="Arial" panose="020B0604020202020204" pitchFamily="34" charset="0"/>
              </a:defRPr>
            </a:lvl1pPr>
          </a:lstStyle>
          <a:p>
            <a:fld id="{48F63A3B-78C7-47BE-AE5E-E10140E04643}" type="slidenum">
              <a:rPr lang="en-US" smtClean="0"/>
              <a:pPr/>
              <a:t>‹#›</a:t>
            </a:fld>
            <a:endParaRPr lang="en-US" dirty="0"/>
          </a:p>
        </p:txBody>
      </p:sp>
    </p:spTree>
    <p:extLst>
      <p:ext uri="{BB962C8B-B14F-4D97-AF65-F5344CB8AC3E}">
        <p14:creationId xmlns:p14="http://schemas.microsoft.com/office/powerpoint/2010/main" val="1538697576"/>
      </p:ext>
    </p:extLst>
  </p:cSld>
  <p:clrMap bg1="lt1" tx1="dk1" bg2="lt2" tx2="dk2" accent1="accent1" accent2="accent2" accent3="accent3" accent4="accent4" accent5="accent5" accent6="accent6" hlink="hlink" folHlink="folHlink"/>
  <p:sldLayoutIdLst>
    <p:sldLayoutId id="2147485201" r:id="rId1"/>
    <p:sldLayoutId id="2147485202" r:id="rId2"/>
    <p:sldLayoutId id="2147485203" r:id="rId3"/>
    <p:sldLayoutId id="2147485204" r:id="rId4"/>
    <p:sldLayoutId id="2147485205" r:id="rId5"/>
    <p:sldLayoutId id="2147485206" r:id="rId6"/>
    <p:sldLayoutId id="2147485207" r:id="rId7"/>
    <p:sldLayoutId id="2147485208" r:id="rId8"/>
    <p:sldLayoutId id="2147485209" r:id="rId9"/>
    <p:sldLayoutId id="2147485210" r:id="rId10"/>
    <p:sldLayoutId id="2147485211" r:id="rId11"/>
    <p:sldLayoutId id="2147485212" r:id="rId12"/>
    <p:sldLayoutId id="2147485214" r:id="rId13"/>
  </p:sldLayoutIdLst>
  <p:hf hdr="0" ftr="0" dt="0"/>
  <p:txStyles>
    <p:titleStyle>
      <a:lvl1pPr algn="l" defTabSz="914400" rtl="0" eaLnBrk="1" latinLnBrk="0" hangingPunct="1">
        <a:lnSpc>
          <a:spcPct val="90000"/>
        </a:lnSpc>
        <a:spcBef>
          <a:spcPct val="0"/>
        </a:spcBef>
        <a:buNone/>
        <a:defRPr kumimoji="1" lang="en-US" altLang="en-US" sz="1814" b="1" i="0" kern="1200" spc="272" dirty="0">
          <a:solidFill>
            <a:schemeClr val="bg1"/>
          </a:solidFill>
          <a:latin typeface="Meiryo" panose="020B0604030504040204" pitchFamily="34" charset="-128"/>
          <a:ea typeface="Meiryo" panose="020B0604030504040204" pitchFamily="34" charset="-128"/>
          <a:cs typeface="+mn-cs"/>
        </a:defRPr>
      </a:lvl1pPr>
    </p:titleStyle>
    <p:bodyStyle>
      <a:lvl1pPr marL="180975" indent="-180975" algn="l" defTabSz="914400" rtl="0" eaLnBrk="1" latinLnBrk="0" hangingPunct="1">
        <a:lnSpc>
          <a:spcPct val="130000"/>
        </a:lnSpc>
        <a:spcBef>
          <a:spcPts val="10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1pPr>
      <a:lvl2pPr marL="357188"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2pPr>
      <a:lvl3pPr marL="627063"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3pPr>
      <a:lvl4pPr marL="808038"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4pPr>
      <a:lvl5pPr marL="984250"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400" b="0" i="0" kern="1200">
          <a:solidFill>
            <a:schemeClr val="tx1"/>
          </a:solidFill>
          <a:latin typeface="Meiryo" panose="020B0604030504040204" pitchFamily="34" charset="-128"/>
          <a:ea typeface="Meiryo" panose="020B0604030504040204"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1" y="274638"/>
            <a:ext cx="8915400" cy="1143000"/>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p:cNvSpPr>
            <a:spLocks noGrp="1"/>
          </p:cNvSpPr>
          <p:nvPr>
            <p:ph type="body" idx="1"/>
          </p:nvPr>
        </p:nvSpPr>
        <p:spPr>
          <a:xfrm>
            <a:off x="495301" y="1600206"/>
            <a:ext cx="8915400" cy="4525963"/>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p:cNvSpPr>
            <a:spLocks noGrp="1"/>
          </p:cNvSpPr>
          <p:nvPr>
            <p:ph type="dt" sz="half" idx="2"/>
          </p:nvPr>
        </p:nvSpPr>
        <p:spPr>
          <a:xfrm>
            <a:off x="495299" y="6357657"/>
            <a:ext cx="2311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fontAlgn="auto">
              <a:spcBef>
                <a:spcPts val="0"/>
              </a:spcBef>
              <a:spcAft>
                <a:spcPts val="0"/>
              </a:spcAft>
            </a:pPr>
            <a:fld id="{21B0C6A3-E49C-4A25-A9F8-2E1A509B3379}" type="datetime1">
              <a:rPr lang="ja-JP" altLang="en-US" smtClean="0">
                <a:solidFill>
                  <a:prstClr val="black">
                    <a:tint val="75000"/>
                  </a:prstClr>
                </a:solidFill>
                <a:latin typeface="Calibri"/>
                <a:ea typeface="ＭＳ Ｐゴシック"/>
              </a:rPr>
              <a:t>2025/8/7</a:t>
            </a:fld>
            <a:endParaRPr lang="ja-JP" altLang="en-US">
              <a:solidFill>
                <a:prstClr val="black">
                  <a:tint val="75000"/>
                </a:prstClr>
              </a:solidFill>
              <a:latin typeface="Calibri"/>
              <a:ea typeface="ＭＳ Ｐゴシック"/>
            </a:endParaRPr>
          </a:p>
        </p:txBody>
      </p:sp>
      <p:sp>
        <p:nvSpPr>
          <p:cNvPr id="5" name="フッター プレースホルダー 4"/>
          <p:cNvSpPr>
            <a:spLocks noGrp="1"/>
          </p:cNvSpPr>
          <p:nvPr>
            <p:ph type="ftr" sz="quarter" idx="3"/>
          </p:nvPr>
        </p:nvSpPr>
        <p:spPr>
          <a:xfrm>
            <a:off x="3384585" y="6357657"/>
            <a:ext cx="31369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fontAlgn="auto">
              <a:spcBef>
                <a:spcPts val="0"/>
              </a:spcBef>
              <a:spcAft>
                <a:spcPts val="0"/>
              </a:spcAft>
            </a:pPr>
            <a:endParaRPr lang="ja-JP" altLang="en-US">
              <a:solidFill>
                <a:prstClr val="black">
                  <a:tint val="75000"/>
                </a:prstClr>
              </a:solidFill>
              <a:latin typeface="Calibri"/>
              <a:ea typeface="ＭＳ Ｐゴシック"/>
            </a:endParaRPr>
          </a:p>
        </p:txBody>
      </p:sp>
      <p:sp>
        <p:nvSpPr>
          <p:cNvPr id="6" name="スライド番号プレースホルダー 5"/>
          <p:cNvSpPr>
            <a:spLocks noGrp="1"/>
          </p:cNvSpPr>
          <p:nvPr>
            <p:ph type="sldNum" sz="quarter" idx="4"/>
          </p:nvPr>
        </p:nvSpPr>
        <p:spPr>
          <a:xfrm>
            <a:off x="7099301" y="6357657"/>
            <a:ext cx="2311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auto">
              <a:spcBef>
                <a:spcPts val="0"/>
              </a:spcBef>
              <a:spcAft>
                <a:spcPts val="0"/>
              </a:spcAft>
            </a:pPr>
            <a:fld id="{80A3C179-B7CB-4667-8111-DD9C34DB2DB2}" type="slidenum">
              <a:rPr lang="ja-JP" altLang="en-US" smtClean="0">
                <a:solidFill>
                  <a:prstClr val="black">
                    <a:tint val="75000"/>
                  </a:prstClr>
                </a:solidFill>
                <a:latin typeface="Calibri"/>
                <a:ea typeface="ＭＳ Ｐゴシック"/>
              </a:rPr>
              <a:pPr fontAlgn="auto">
                <a:spcBef>
                  <a:spcPts val="0"/>
                </a:spcBef>
                <a:spcAft>
                  <a:spcPts val="0"/>
                </a:spcAft>
              </a:pPr>
              <a:t>‹#›</a:t>
            </a:fld>
            <a:endParaRPr lang="ja-JP" altLang="en-US">
              <a:solidFill>
                <a:prstClr val="black">
                  <a:tint val="75000"/>
                </a:prstClr>
              </a:solidFill>
              <a:latin typeface="Calibri"/>
              <a:ea typeface="ＭＳ Ｐゴシック"/>
            </a:endParaRPr>
          </a:p>
        </p:txBody>
      </p:sp>
    </p:spTree>
    <p:extLst>
      <p:ext uri="{BB962C8B-B14F-4D97-AF65-F5344CB8AC3E}">
        <p14:creationId xmlns:p14="http://schemas.microsoft.com/office/powerpoint/2010/main" val="3077816530"/>
      </p:ext>
    </p:extLst>
  </p:cSld>
  <p:clrMap bg1="lt1" tx1="dk1" bg2="lt2" tx2="dk2" accent1="accent1" accent2="accent2" accent3="accent3" accent4="accent4" accent5="accent5" accent6="accent6" hlink="hlink" folHlink="folHlink"/>
  <p:sldLayoutIdLst>
    <p:sldLayoutId id="2147485216" r:id="rId1"/>
    <p:sldLayoutId id="2147485217" r:id="rId2"/>
    <p:sldLayoutId id="2147485218" r:id="rId3"/>
    <p:sldLayoutId id="2147485219" r:id="rId4"/>
    <p:sldLayoutId id="2147485220" r:id="rId5"/>
    <p:sldLayoutId id="2147485221" r:id="rId6"/>
    <p:sldLayoutId id="2147485222" r:id="rId7"/>
    <p:sldLayoutId id="2147485223" r:id="rId8"/>
    <p:sldLayoutId id="2147485224" r:id="rId9"/>
    <p:sldLayoutId id="2147485225" r:id="rId10"/>
    <p:sldLayoutId id="2147485226" r:id="rId11"/>
  </p:sldLayoutIdLst>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9.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4.xml"/></Relationships>
</file>

<file path=ppt/slides/_rels/slide11.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7.xml"/><Relationship Id="rId1" Type="http://schemas.openxmlformats.org/officeDocument/2006/relationships/slideLayout" Target="../slideLayouts/slideLayout48.xml"/><Relationship Id="rId5" Type="http://schemas.openxmlformats.org/officeDocument/2006/relationships/chart" Target="../charts/chart9.xml"/><Relationship Id="rId4" Type="http://schemas.openxmlformats.org/officeDocument/2006/relationships/chart" Target="../charts/chart8.xml"/></Relationships>
</file>

<file path=ppt/slides/_rels/slide12.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8.xml"/><Relationship Id="rId1" Type="http://schemas.openxmlformats.org/officeDocument/2006/relationships/slideLayout" Target="../slideLayouts/slideLayout49.xml"/></Relationships>
</file>

<file path=ppt/slides/_rels/slide13.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9.xml"/><Relationship Id="rId1" Type="http://schemas.openxmlformats.org/officeDocument/2006/relationships/slideLayout" Target="../slideLayouts/slideLayout54.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5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53.xml"/></Relationships>
</file>

<file path=ppt/slides/_rels/slide16.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notesSlide" Target="../notesSlides/notesSlide10.xml"/><Relationship Id="rId1" Type="http://schemas.openxmlformats.org/officeDocument/2006/relationships/slideLayout" Target="../slideLayouts/slideLayout128.xml"/><Relationship Id="rId6" Type="http://schemas.openxmlformats.org/officeDocument/2006/relationships/image" Target="../media/image16.emf"/><Relationship Id="rId5" Type="http://schemas.openxmlformats.org/officeDocument/2006/relationships/image" Target="../media/image15.emf"/><Relationship Id="rId4" Type="http://schemas.openxmlformats.org/officeDocument/2006/relationships/image" Target="../media/image10.emf"/></Relationships>
</file>

<file path=ppt/slides/_rels/slide17.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11.xml"/><Relationship Id="rId1" Type="http://schemas.openxmlformats.org/officeDocument/2006/relationships/slideLayout" Target="../slideLayouts/slideLayout94.xml"/><Relationship Id="rId5" Type="http://schemas.openxmlformats.org/officeDocument/2006/relationships/chart" Target="../charts/chart14.xml"/><Relationship Id="rId4" Type="http://schemas.openxmlformats.org/officeDocument/2006/relationships/chart" Target="../charts/chart13.xml"/></Relationships>
</file>

<file path=ppt/slides/_rels/slide18.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12.xml"/><Relationship Id="rId1" Type="http://schemas.openxmlformats.org/officeDocument/2006/relationships/slideLayout" Target="../slideLayouts/slideLayout60.xml"/></Relationships>
</file>

<file path=ppt/slides/_rels/slide19.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11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0.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9.emf"/><Relationship Id="rId1" Type="http://schemas.openxmlformats.org/officeDocument/2006/relationships/slideLayout" Target="../slideLayouts/slideLayout151.xml"/><Relationship Id="rId5" Type="http://schemas.openxmlformats.org/officeDocument/2006/relationships/image" Target="../media/image18.emf"/><Relationship Id="rId4" Type="http://schemas.openxmlformats.org/officeDocument/2006/relationships/image" Target="../media/image17.emf"/></Relationships>
</file>

<file path=ppt/slides/_rels/slide21.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chart" Target="../charts/chart17.xml"/><Relationship Id="rId1" Type="http://schemas.openxmlformats.org/officeDocument/2006/relationships/slideLayout" Target="../slideLayouts/slideLayout116.xml"/><Relationship Id="rId4" Type="http://schemas.openxmlformats.org/officeDocument/2006/relationships/chart" Target="../charts/chart19.xml"/></Relationships>
</file>

<file path=ppt/slides/_rels/slide22.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13.xml"/><Relationship Id="rId1" Type="http://schemas.openxmlformats.org/officeDocument/2006/relationships/slideLayout" Target="../slideLayouts/slideLayout71.xml"/></Relationships>
</file>

<file path=ppt/slides/_rels/slide23.xml.rels><?xml version="1.0" encoding="UTF-8" standalone="yes"?>
<Relationships xmlns="http://schemas.openxmlformats.org/package/2006/relationships"><Relationship Id="rId2" Type="http://schemas.openxmlformats.org/officeDocument/2006/relationships/image" Target="../media/image19.tmp"/><Relationship Id="rId1" Type="http://schemas.openxmlformats.org/officeDocument/2006/relationships/slideLayout" Target="../slideLayouts/slideLayout76.xml"/></Relationships>
</file>

<file path=ppt/slides/_rels/slide2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7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8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6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85.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8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92.xml"/></Relationships>
</file>

<file path=ppt/slides/_rels/slide3.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54.xml"/></Relationships>
</file>

<file path=ppt/slides/_rels/slide30.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7.xml"/><Relationship Id="rId1" Type="http://schemas.openxmlformats.org/officeDocument/2006/relationships/slideLayout" Target="../slideLayouts/slideLayout9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8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92.xml"/></Relationships>
</file>

<file path=ppt/slides/_rels/slide3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200.xml"/><Relationship Id="rId4" Type="http://schemas.openxmlformats.org/officeDocument/2006/relationships/image" Target="../media/image24.emf"/></Relationships>
</file>

<file path=ppt/slides/_rels/slide34.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17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88.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93.xml"/></Relationships>
</file>

<file path=ppt/slides/_rels/slide3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Layout" Target="../slideLayouts/slideLayout82.xm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image" Target="../media/image28.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8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4.xml"/></Relationships>
</file>

<file path=ppt/slides/_rels/slide6.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notesSlide" Target="../notesSlides/notesSlide4.xml"/><Relationship Id="rId1" Type="http://schemas.openxmlformats.org/officeDocument/2006/relationships/slideLayout" Target="../slideLayouts/slideLayout49.xml"/><Relationship Id="rId6" Type="http://schemas.openxmlformats.org/officeDocument/2006/relationships/image" Target="../media/image12.emf"/><Relationship Id="rId5" Type="http://schemas.openxmlformats.org/officeDocument/2006/relationships/image" Target="../media/image11.emf"/><Relationship Id="rId4" Type="http://schemas.openxmlformats.org/officeDocument/2006/relationships/image" Target="../media/image10.emf"/></Relationships>
</file>

<file path=ppt/slides/_rels/slide7.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chart" Target="../charts/chart3.xml"/><Relationship Id="rId1" Type="http://schemas.openxmlformats.org/officeDocument/2006/relationships/slideLayout" Target="../slideLayouts/slideLayout48.xml"/><Relationship Id="rId4" Type="http://schemas.openxmlformats.org/officeDocument/2006/relationships/chart" Target="../charts/chart5.xml"/></Relationships>
</file>

<file path=ppt/slides/_rels/slide8.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5.xml"/><Relationship Id="rId1" Type="http://schemas.openxmlformats.org/officeDocument/2006/relationships/slideLayout" Target="../slideLayouts/slideLayout49.xml"/></Relationships>
</file>

<file path=ppt/slides/_rels/slide9.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image" Target="../media/image9.emf"/><Relationship Id="rId1" Type="http://schemas.openxmlformats.org/officeDocument/2006/relationships/slideLayout" Target="../slideLayouts/slideLayout49.xml"/><Relationship Id="rId5" Type="http://schemas.openxmlformats.org/officeDocument/2006/relationships/image" Target="../media/image14.emf"/><Relationship Id="rId4" Type="http://schemas.openxmlformats.org/officeDocument/2006/relationships/image" Target="../media/image13.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9CF07454-B0F0-074F-A9C2-487699ED6A95}"/>
              </a:ext>
            </a:extLst>
          </p:cNvPr>
          <p:cNvSpPr>
            <a:spLocks noGrp="1"/>
          </p:cNvSpPr>
          <p:nvPr>
            <p:ph type="body" sz="quarter" idx="12"/>
          </p:nvPr>
        </p:nvSpPr>
        <p:spPr>
          <a:xfrm>
            <a:off x="5169024" y="5589240"/>
            <a:ext cx="4365131" cy="660565"/>
          </a:xfrm>
        </p:spPr>
        <p:txBody>
          <a:bodyPr/>
          <a:lstStyle/>
          <a:p>
            <a:r>
              <a:rPr lang="ja-JP" altLang="en-US" dirty="0"/>
              <a:t>厚生労働省 社会・援護局障害保健福祉部</a:t>
            </a:r>
            <a:br>
              <a:rPr lang="en-US" altLang="ja-JP" dirty="0"/>
            </a:br>
            <a:r>
              <a:rPr lang="ja-JP" altLang="en-US" dirty="0"/>
              <a:t>障害福祉課　就労支援専門官　荒井 康平</a:t>
            </a:r>
          </a:p>
        </p:txBody>
      </p:sp>
      <p:sp>
        <p:nvSpPr>
          <p:cNvPr id="3" name="タイトル 2">
            <a:extLst>
              <a:ext uri="{FF2B5EF4-FFF2-40B4-BE49-F238E27FC236}">
                <a16:creationId xmlns:a16="http://schemas.microsoft.com/office/drawing/2014/main" id="{38D1F1D2-7C5A-6D4D-8A19-B68E75AFC762}"/>
              </a:ext>
            </a:extLst>
          </p:cNvPr>
          <p:cNvSpPr>
            <a:spLocks noGrp="1"/>
          </p:cNvSpPr>
          <p:nvPr>
            <p:ph type="title"/>
          </p:nvPr>
        </p:nvSpPr>
        <p:spPr/>
        <p:txBody>
          <a:bodyPr/>
          <a:lstStyle/>
          <a:p>
            <a:br>
              <a:rPr lang="en-US" altLang="ja-JP" sz="3200" dirty="0">
                <a:latin typeface="Meiryo" panose="020B0604030504040204" pitchFamily="34" charset="-128"/>
                <a:ea typeface="Meiryo" panose="020B0604030504040204" pitchFamily="34" charset="-128"/>
              </a:rPr>
            </a:br>
            <a:r>
              <a:rPr lang="ja-JP" altLang="en-US" sz="3200" dirty="0">
                <a:latin typeface="Meiryo" panose="020B0604030504040204" pitchFamily="34" charset="-128"/>
                <a:ea typeface="Meiryo" panose="020B0604030504040204" pitchFamily="34" charset="-128"/>
              </a:rPr>
              <a:t>就労支援施策の動向</a:t>
            </a:r>
          </a:p>
        </p:txBody>
      </p:sp>
      <p:sp>
        <p:nvSpPr>
          <p:cNvPr id="4" name="テキスト プレースホルダー 3">
            <a:extLst>
              <a:ext uri="{FF2B5EF4-FFF2-40B4-BE49-F238E27FC236}">
                <a16:creationId xmlns:a16="http://schemas.microsoft.com/office/drawing/2014/main" id="{4E7BD0D4-BAD8-7E4A-878A-F0E64AA9C52B}"/>
              </a:ext>
            </a:extLst>
          </p:cNvPr>
          <p:cNvSpPr>
            <a:spLocks noGrp="1"/>
          </p:cNvSpPr>
          <p:nvPr>
            <p:ph type="body" sz="quarter" idx="13"/>
          </p:nvPr>
        </p:nvSpPr>
        <p:spPr>
          <a:xfrm>
            <a:off x="0" y="3928402"/>
            <a:ext cx="9534155" cy="393954"/>
          </a:xfrm>
        </p:spPr>
        <p:txBody>
          <a:bodyPr anchor="ctr" anchorCtr="0"/>
          <a:lstStyle/>
          <a:p>
            <a:r>
              <a:rPr lang="ja-JP" altLang="en-US" sz="1600" dirty="0"/>
              <a:t>令和７年度 サービス管理責任者研修・児童発達支援管理責任者指導者養成研修</a:t>
            </a:r>
          </a:p>
        </p:txBody>
      </p:sp>
    </p:spTree>
    <p:extLst>
      <p:ext uri="{BB962C8B-B14F-4D97-AF65-F5344CB8AC3E}">
        <p14:creationId xmlns:p14="http://schemas.microsoft.com/office/powerpoint/2010/main" val="401066218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7"/>
          <p:cNvSpPr txBox="1">
            <a:spLocks/>
          </p:cNvSpPr>
          <p:nvPr/>
        </p:nvSpPr>
        <p:spPr bwMode="auto">
          <a:xfrm>
            <a:off x="443899" y="73646"/>
            <a:ext cx="9030840" cy="372193"/>
          </a:xfrm>
          <a:prstGeom prst="rect">
            <a:avLst/>
          </a:prstGeom>
          <a:noFill/>
          <a:ln w="9525">
            <a:noFill/>
            <a:miter lim="800000"/>
            <a:headEnd/>
            <a:tailEnd/>
          </a:ln>
        </p:spPr>
        <p:txBody>
          <a:bodyPr vert="horz" wrap="square" lIns="77891" tIns="38945" rIns="77891" bIns="38945"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50" charset="-128"/>
              </a:defRPr>
            </a:lvl5pPr>
            <a:lvl6pPr marL="457123" algn="ctr" rtl="0" fontAlgn="base">
              <a:spcBef>
                <a:spcPct val="0"/>
              </a:spcBef>
              <a:spcAft>
                <a:spcPct val="0"/>
              </a:spcAft>
              <a:defRPr kumimoji="1" sz="4400">
                <a:solidFill>
                  <a:schemeClr val="tx2"/>
                </a:solidFill>
                <a:latin typeface="Arial" charset="0"/>
                <a:ea typeface="ＭＳ Ｐゴシック" pitchFamily="50" charset="-128"/>
              </a:defRPr>
            </a:lvl6pPr>
            <a:lvl7pPr marL="914246" algn="ctr" rtl="0" fontAlgn="base">
              <a:spcBef>
                <a:spcPct val="0"/>
              </a:spcBef>
              <a:spcAft>
                <a:spcPct val="0"/>
              </a:spcAft>
              <a:defRPr kumimoji="1" sz="4400">
                <a:solidFill>
                  <a:schemeClr val="tx2"/>
                </a:solidFill>
                <a:latin typeface="Arial" charset="0"/>
                <a:ea typeface="ＭＳ Ｐゴシック" pitchFamily="50" charset="-128"/>
              </a:defRPr>
            </a:lvl7pPr>
            <a:lvl8pPr marL="1371369" algn="ctr" rtl="0" fontAlgn="base">
              <a:spcBef>
                <a:spcPct val="0"/>
              </a:spcBef>
              <a:spcAft>
                <a:spcPct val="0"/>
              </a:spcAft>
              <a:defRPr kumimoji="1" sz="4400">
                <a:solidFill>
                  <a:schemeClr val="tx2"/>
                </a:solidFill>
                <a:latin typeface="Arial" charset="0"/>
                <a:ea typeface="ＭＳ Ｐゴシック" pitchFamily="50" charset="-128"/>
              </a:defRPr>
            </a:lvl8pPr>
            <a:lvl9pPr marL="1828492" algn="ctr" rtl="0" fontAlgn="base">
              <a:spcBef>
                <a:spcPct val="0"/>
              </a:spcBef>
              <a:spcAft>
                <a:spcPct val="0"/>
              </a:spcAft>
              <a:defRPr kumimoji="1" sz="4400">
                <a:solidFill>
                  <a:schemeClr val="tx2"/>
                </a:solidFill>
                <a:latin typeface="Arial" charset="0"/>
                <a:ea typeface="ＭＳ Ｐゴシック" pitchFamily="50" charset="-128"/>
              </a:defRPr>
            </a:lvl9pPr>
          </a:lstStyle>
          <a:p>
            <a:pPr marL="0" marR="0" lvl="0" indent="0" algn="ctr" defTabSz="844083" rtl="0" eaLnBrk="0" fontAlgn="base" latinLnBrk="0" hangingPunct="0">
              <a:lnSpc>
                <a:spcPct val="100000"/>
              </a:lnSpc>
              <a:spcBef>
                <a:spcPct val="0"/>
              </a:spcBef>
              <a:spcAft>
                <a:spcPct val="0"/>
              </a:spcAft>
              <a:buClrTx/>
              <a:buSzTx/>
              <a:buFontTx/>
              <a:buNone/>
              <a:tabLst/>
              <a:defRPr/>
            </a:pPr>
            <a:r>
              <a:rPr kumimoji="1" lang="ja-JP" altLang="en-US" sz="18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j-cs"/>
              </a:rPr>
              <a:t>就労継続支援Ａ型における生産活動の経営状況</a:t>
            </a:r>
            <a:r>
              <a:rPr kumimoji="1" lang="ja-JP" altLang="en-US" sz="1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j-cs"/>
              </a:rPr>
              <a:t>（令和６年</a:t>
            </a:r>
            <a:r>
              <a:rPr kumimoji="1" lang="en-US" altLang="ja-JP" sz="1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j-cs"/>
              </a:rPr>
              <a:t>3</a:t>
            </a:r>
            <a:r>
              <a:rPr kumimoji="1" lang="ja-JP" altLang="en-US" sz="1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j-cs"/>
              </a:rPr>
              <a:t>月末時点）</a:t>
            </a:r>
            <a:endParaRPr kumimoji="1" lang="ja-JP" altLang="en-US" sz="1800" b="0" i="0" u="none" strike="noStrike" kern="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j-cs"/>
            </a:endParaRPr>
          </a:p>
        </p:txBody>
      </p:sp>
      <p:sp>
        <p:nvSpPr>
          <p:cNvPr id="4" name="テキスト ボックス 3"/>
          <p:cNvSpPr txBox="1"/>
          <p:nvPr/>
        </p:nvSpPr>
        <p:spPr>
          <a:xfrm>
            <a:off x="701148" y="2883045"/>
            <a:ext cx="8461703" cy="294110"/>
          </a:xfrm>
          <a:prstGeom prst="rect">
            <a:avLst/>
          </a:prstGeom>
          <a:noFill/>
        </p:spPr>
        <p:txBody>
          <a:bodyPr wrap="square" lIns="77909" tIns="38953" rIns="77909" bIns="38953"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生産活動の経営状況</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p:txBody>
      </p:sp>
      <p:sp>
        <p:nvSpPr>
          <p:cNvPr id="7" name="タイトル 1"/>
          <p:cNvSpPr txBox="1">
            <a:spLocks/>
          </p:cNvSpPr>
          <p:nvPr/>
        </p:nvSpPr>
        <p:spPr>
          <a:xfrm>
            <a:off x="396000" y="628903"/>
            <a:ext cx="9072000" cy="1000556"/>
          </a:xfrm>
          <a:prstGeom prst="rect">
            <a:avLst/>
          </a:prstGeom>
          <a:noFill/>
          <a:ln w="12700">
            <a:solidFill>
              <a:schemeClr val="bg1">
                <a:lumMod val="50000"/>
              </a:schemeClr>
            </a:solidFill>
          </a:ln>
        </p:spPr>
        <p:style>
          <a:lnRef idx="2">
            <a:schemeClr val="dk1"/>
          </a:lnRef>
          <a:fillRef idx="1">
            <a:schemeClr val="lt1"/>
          </a:fillRef>
          <a:effectRef idx="0">
            <a:schemeClr val="dk1"/>
          </a:effectRef>
          <a:fontRef idx="minor">
            <a:schemeClr val="dk1"/>
          </a:fontRef>
        </p:style>
        <p:txBody>
          <a:bodyPr vert="horz" lIns="77913" tIns="38957" rIns="77913" bIns="38957" rtlCol="0" anchor="ctr" anchorCtr="0">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177800" marR="0" lvl="0" indent="-177800" algn="l" defTabSz="844083" rtl="0" eaLnBrk="1" fontAlgn="auto" latinLnBrk="0" hangingPunct="1">
              <a:lnSpc>
                <a:spcPct val="150000"/>
              </a:lnSpc>
              <a:spcBef>
                <a:spcPct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　就労継続支援</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A</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型における生産活動の状況を確認したところ、生産活動の収益が利用者の賃金総額を下回っている</a:t>
            </a:r>
            <a:r>
              <a:rPr kumimoji="1" lang="en-US" altLang="ja-JP" sz="1000" b="0" i="0" u="none" strike="noStrike" kern="1200" cap="none" spc="-150" normalizeH="0" baseline="-1000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a:t>
            </a:r>
            <a:r>
              <a:rPr kumimoji="1" lang="ja-JP" altLang="en-US" sz="1000" b="0" i="0" u="none" strike="noStrike" kern="1200" cap="none" spc="-150" normalizeH="0" baseline="-1000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注</a:t>
            </a:r>
            <a:r>
              <a:rPr kumimoji="1" lang="en-US" altLang="ja-JP" sz="1000" b="0" i="0" u="none" strike="noStrike" kern="1200" cap="none" spc="-150" normalizeH="0" baseline="-1000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事業所は</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3,864</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事業所のうち</a:t>
            </a:r>
            <a:r>
              <a:rPr kumimoji="1" lang="en-US" altLang="ja-JP" sz="1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1,450</a:t>
            </a:r>
            <a:r>
              <a:rPr kumimoji="1" lang="ja-JP" altLang="en-US" sz="14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事業所</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a:t>
            </a:r>
            <a:r>
              <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37.5%</a:t>
            </a:r>
            <a:r>
              <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rPr>
              <a:t>）</a:t>
            </a:r>
            <a:endParaRPr kumimoji="1" lang="en-US" altLang="ja-JP"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j-cs"/>
            </a:endParaRPr>
          </a:p>
        </p:txBody>
      </p:sp>
      <p:cxnSp>
        <p:nvCxnSpPr>
          <p:cNvPr id="8" name="直線コネクタ 7"/>
          <p:cNvCxnSpPr/>
          <p:nvPr/>
        </p:nvCxnSpPr>
        <p:spPr>
          <a:xfrm>
            <a:off x="396000" y="476672"/>
            <a:ext cx="9072000" cy="0"/>
          </a:xfrm>
          <a:prstGeom prst="line">
            <a:avLst/>
          </a:prstGeom>
          <a:ln w="31750">
            <a:solidFill>
              <a:schemeClr val="accent1"/>
            </a:solidFill>
          </a:ln>
        </p:spPr>
        <p:style>
          <a:lnRef idx="1">
            <a:schemeClr val="accent1"/>
          </a:lnRef>
          <a:fillRef idx="0">
            <a:schemeClr val="accent1"/>
          </a:fillRef>
          <a:effectRef idx="0">
            <a:schemeClr val="accent1"/>
          </a:effectRef>
          <a:fontRef idx="minor">
            <a:schemeClr val="tx1"/>
          </a:fontRef>
        </p:style>
      </p:cxnSp>
      <p:sp>
        <p:nvSpPr>
          <p:cNvPr id="13" name="正方形/長方形 12"/>
          <p:cNvSpPr/>
          <p:nvPr/>
        </p:nvSpPr>
        <p:spPr>
          <a:xfrm>
            <a:off x="1079056" y="5053692"/>
            <a:ext cx="7880482" cy="70788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１　（　）内に昨年度の状況（令和５年３月末時点）を記載</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２　指定基準を満たしていない事業所（</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1,450 </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）のうち、経営改善計画書を提出している事業所は</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1,340</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事業所（提出率</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92.4%</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３　指定基準を満たしていない事業所（</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1,450 </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）のうち、令和５年３月末時点も指定基準を満たしていない事業所は</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1,090</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事業所（</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75.2%</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9" name="テキスト ボックス 18"/>
          <p:cNvSpPr txBox="1"/>
          <p:nvPr/>
        </p:nvSpPr>
        <p:spPr>
          <a:xfrm>
            <a:off x="6315960" y="6237312"/>
            <a:ext cx="3589153" cy="209829"/>
          </a:xfrm>
          <a:prstGeom prst="rect">
            <a:avLst/>
          </a:prstGeom>
          <a:noFill/>
        </p:spPr>
        <p:txBody>
          <a:bodyPr wrap="square" lIns="70639" tIns="35320" rIns="70639" bIns="35320" rtlCol="0">
            <a:spAutoFit/>
          </a:bodyPr>
          <a:lstStyle/>
          <a:p>
            <a:pPr marL="0" marR="0" lvl="0" indent="0" algn="l" defTabSz="701535"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（厚生労働省社会・援護局障害保健福祉部障害福祉課調べ）</a:t>
            </a:r>
          </a:p>
        </p:txBody>
      </p:sp>
      <p:graphicFrame>
        <p:nvGraphicFramePr>
          <p:cNvPr id="21" name="表 20"/>
          <p:cNvGraphicFramePr>
            <a:graphicFrameLocks noGrp="1"/>
          </p:cNvGraphicFramePr>
          <p:nvPr/>
        </p:nvGraphicFramePr>
        <p:xfrm>
          <a:off x="396001" y="1730259"/>
          <a:ext cx="9072000" cy="834645"/>
        </p:xfrm>
        <a:graphic>
          <a:graphicData uri="http://schemas.openxmlformats.org/drawingml/2006/table">
            <a:tbl>
              <a:tblPr firstRow="1" bandRow="1">
                <a:tableStyleId>{5C22544A-7EE6-4342-B048-85BDC9FD1C3A}</a:tableStyleId>
              </a:tblPr>
              <a:tblGrid>
                <a:gridCol w="9072000">
                  <a:extLst>
                    <a:ext uri="{9D8B030D-6E8A-4147-A177-3AD203B41FA5}">
                      <a16:colId xmlns:a16="http://schemas.microsoft.com/office/drawing/2014/main" val="1730525974"/>
                    </a:ext>
                  </a:extLst>
                </a:gridCol>
              </a:tblGrid>
              <a:tr h="834645">
                <a:tc>
                  <a:txBody>
                    <a:bodyPr/>
                    <a:lstStyle/>
                    <a:p>
                      <a:pPr marL="154211" marR="0" lvl="0" indent="-154211" algn="l" defTabSz="844083"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（注）就労継続支援</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型事業所については、「障害者の日常生活及び社会生活を総合的に支援するための法律に基づく指定障害福祉サービスの事業等の人員、設備及び運営に関する基準」（平成</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18</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年厚生労働省令第</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171</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号。以下「指定基準」という。）第</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192</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条第</a:t>
                      </a:r>
                      <a:r>
                        <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2</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項において、「</a:t>
                      </a:r>
                      <a:r>
                        <a:rPr kumimoji="1" lang="ja-JP" altLang="en-US" sz="100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生産活動に係る事業の収入から生産活動に係る事業に必要な経費を控除した額に相当する金額が、利用者に支払う賃金の総額以上となるようにしなければならない</a:t>
                      </a:r>
                      <a:r>
                        <a:rPr kumimoji="1"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」こととされている。指定権者である自治体は、事業所の状況把握を行い、事業所が当該指定基準を満たしていない場合、経営改善計画書を提出させることとしている。</a:t>
                      </a:r>
                      <a:endParaRPr kumimoji="1" lang="en-US" altLang="ja-JP"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txBody>
                  <a:tcPr anchor="ctr">
                    <a:solidFill>
                      <a:srgbClr val="EAEAEA"/>
                    </a:solidFill>
                  </a:tcPr>
                </a:tc>
                <a:extLst>
                  <a:ext uri="{0D108BD9-81ED-4DB2-BD59-A6C34878D82A}">
                    <a16:rowId xmlns:a16="http://schemas.microsoft.com/office/drawing/2014/main" val="3118190135"/>
                  </a:ext>
                </a:extLst>
              </a:tr>
            </a:tbl>
          </a:graphicData>
        </a:graphic>
      </p:graphicFrame>
      <p:graphicFrame>
        <p:nvGraphicFramePr>
          <p:cNvPr id="12" name="表 11"/>
          <p:cNvGraphicFramePr>
            <a:graphicFrameLocks noGrp="1"/>
          </p:cNvGraphicFramePr>
          <p:nvPr/>
        </p:nvGraphicFramePr>
        <p:xfrm>
          <a:off x="1213097" y="3464821"/>
          <a:ext cx="7437804" cy="1463040"/>
        </p:xfrm>
        <a:graphic>
          <a:graphicData uri="http://schemas.openxmlformats.org/drawingml/2006/table">
            <a:tbl>
              <a:tblPr firstRow="1" bandRow="1">
                <a:tableStyleId>{69CF1AB2-1976-4502-BF36-3FF5EA218861}</a:tableStyleId>
              </a:tblPr>
              <a:tblGrid>
                <a:gridCol w="1859451">
                  <a:extLst>
                    <a:ext uri="{9D8B030D-6E8A-4147-A177-3AD203B41FA5}">
                      <a16:colId xmlns:a16="http://schemas.microsoft.com/office/drawing/2014/main" val="2516520139"/>
                    </a:ext>
                  </a:extLst>
                </a:gridCol>
                <a:gridCol w="1859451">
                  <a:extLst>
                    <a:ext uri="{9D8B030D-6E8A-4147-A177-3AD203B41FA5}">
                      <a16:colId xmlns:a16="http://schemas.microsoft.com/office/drawing/2014/main" val="1073353651"/>
                    </a:ext>
                  </a:extLst>
                </a:gridCol>
                <a:gridCol w="1859451">
                  <a:extLst>
                    <a:ext uri="{9D8B030D-6E8A-4147-A177-3AD203B41FA5}">
                      <a16:colId xmlns:a16="http://schemas.microsoft.com/office/drawing/2014/main" val="4042928791"/>
                    </a:ext>
                  </a:extLst>
                </a:gridCol>
                <a:gridCol w="1859451">
                  <a:extLst>
                    <a:ext uri="{9D8B030D-6E8A-4147-A177-3AD203B41FA5}">
                      <a16:colId xmlns:a16="http://schemas.microsoft.com/office/drawing/2014/main" val="1884767464"/>
                    </a:ext>
                  </a:extLst>
                </a:gridCol>
              </a:tblGrid>
              <a:tr h="479543">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300" b="0" u="none" strike="noStrike">
                          <a:effectLst/>
                          <a:latin typeface="メイリオ" panose="020B0604030504040204" pitchFamily="50" charset="-128"/>
                          <a:ea typeface="メイリオ" panose="020B0604030504040204" pitchFamily="50" charset="-128"/>
                        </a:rPr>
                        <a:t>指定事業所</a:t>
                      </a:r>
                      <a:endParaRPr lang="ja-JP" altLang="en-US" sz="1300" b="0" i="0" u="none" strike="noStrike">
                        <a:solidFill>
                          <a:srgbClr val="000000"/>
                        </a:solidFill>
                        <a:effectLst/>
                        <a:latin typeface="メイリオ" panose="020B0604030504040204" pitchFamily="50" charset="-128"/>
                        <a:ea typeface="メイリオ" panose="020B0604030504040204" pitchFamily="50" charset="-128"/>
                      </a:endParaRPr>
                    </a:p>
                  </a:txBody>
                  <a:tcPr anchor="ctr">
                    <a:solidFill>
                      <a:srgbClr val="BAD5EC"/>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300" b="0" u="none" strike="noStrike">
                          <a:effectLst/>
                          <a:latin typeface="メイリオ" panose="020B0604030504040204" pitchFamily="50" charset="-128"/>
                          <a:ea typeface="メイリオ" panose="020B0604030504040204" pitchFamily="50" charset="-128"/>
                        </a:rPr>
                        <a:t>経営状況を</a:t>
                      </a:r>
                      <a:br>
                        <a:rPr lang="ja-JP" altLang="en-US" sz="1300" b="0" u="none" strike="noStrike">
                          <a:effectLst/>
                          <a:latin typeface="メイリオ" panose="020B0604030504040204" pitchFamily="50" charset="-128"/>
                          <a:ea typeface="メイリオ" panose="020B0604030504040204" pitchFamily="50" charset="-128"/>
                        </a:rPr>
                      </a:br>
                      <a:r>
                        <a:rPr lang="ja-JP" altLang="en-US" sz="1300" b="0" u="none" strike="noStrike">
                          <a:effectLst/>
                          <a:latin typeface="メイリオ" panose="020B0604030504040204" pitchFamily="50" charset="-128"/>
                          <a:ea typeface="メイリオ" panose="020B0604030504040204" pitchFamily="50" charset="-128"/>
                        </a:rPr>
                        <a:t>把握した事業所</a:t>
                      </a:r>
                      <a:endParaRPr lang="ja-JP" altLang="en-US" sz="1300" b="0" i="0" u="none" strike="noStrike">
                        <a:solidFill>
                          <a:srgbClr val="000000"/>
                        </a:solidFill>
                        <a:effectLst/>
                        <a:latin typeface="メイリオ" panose="020B0604030504040204" pitchFamily="50" charset="-128"/>
                        <a:ea typeface="メイリオ" panose="020B0604030504040204" pitchFamily="50" charset="-128"/>
                      </a:endParaRPr>
                    </a:p>
                  </a:txBody>
                  <a:tcPr anchor="ctr">
                    <a:solidFill>
                      <a:srgbClr val="BAD5EC"/>
                    </a:solidFill>
                  </a:tcPr>
                </a:tc>
                <a:tc grid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300" b="0" u="none" strike="noStrike">
                          <a:effectLst/>
                          <a:latin typeface="メイリオ" panose="020B0604030504040204" pitchFamily="50" charset="-128"/>
                          <a:ea typeface="メイリオ" panose="020B0604030504040204" pitchFamily="50" charset="-128"/>
                        </a:rPr>
                        <a:t>指定基準を満たしていない事業所</a:t>
                      </a:r>
                    </a:p>
                  </a:txBody>
                  <a:tcPr anchor="ctr">
                    <a:solidFill>
                      <a:srgbClr val="BAD5EC"/>
                    </a:solidFill>
                  </a:tcPr>
                </a:tc>
                <a:tc hMerge="1">
                  <a:txBody>
                    <a:bodyPr/>
                    <a:lstStyle/>
                    <a:p>
                      <a:endParaRPr kumimoji="1" lang="ja-JP" altLang="en-US"/>
                    </a:p>
                  </a:txBody>
                  <a:tcPr>
                    <a:solidFill>
                      <a:srgbClr val="95C6F3"/>
                    </a:solidFill>
                  </a:tcPr>
                </a:tc>
                <a:extLst>
                  <a:ext uri="{0D108BD9-81ED-4DB2-BD59-A6C34878D82A}">
                    <a16:rowId xmlns:a16="http://schemas.microsoft.com/office/drawing/2014/main" val="1968858924"/>
                  </a:ext>
                </a:extLst>
              </a:tr>
              <a:tr h="933601">
                <a:tc>
                  <a:txBody>
                    <a:bodyPr/>
                    <a:lstStyle/>
                    <a:p>
                      <a:pPr algn="r" rtl="0" fontAlgn="ctr"/>
                      <a:endParaRPr lang="en-US" altLang="ja-JP" sz="1600" u="none" strike="noStrike">
                        <a:effectLst/>
                        <a:latin typeface="メイリオ" panose="020B0604030504040204" pitchFamily="50" charset="-128"/>
                        <a:ea typeface="メイリオ" panose="020B0604030504040204" pitchFamily="50" charset="-128"/>
                      </a:endParaRPr>
                    </a:p>
                    <a:p>
                      <a:pPr algn="r" rtl="0" fontAlgn="ctr"/>
                      <a:r>
                        <a:rPr lang="en-US" altLang="ja-JP" sz="1600" u="none" strike="noStrike">
                          <a:effectLst/>
                          <a:latin typeface="メイリオ" panose="020B0604030504040204" pitchFamily="50" charset="-128"/>
                          <a:ea typeface="メイリオ" panose="020B0604030504040204" pitchFamily="50" charset="-128"/>
                        </a:rPr>
                        <a:t>4,702</a:t>
                      </a:r>
                    </a:p>
                    <a:p>
                      <a:pPr algn="r" rtl="0" fontAlgn="ctr"/>
                      <a:endParaRPr lang="en-US" altLang="ja-JP" sz="1400" u="none" strike="noStrike">
                        <a:effectLst/>
                        <a:latin typeface="メイリオ" panose="020B0604030504040204" pitchFamily="50" charset="-128"/>
                        <a:ea typeface="メイリオ" panose="020B0604030504040204" pitchFamily="50" charset="-128"/>
                      </a:endParaRPr>
                    </a:p>
                    <a:p>
                      <a:pPr marL="0" marR="0" lvl="0" indent="0" algn="r" defTabSz="914400" rtl="0" eaLnBrk="1" fontAlgn="ctr" latinLnBrk="0" hangingPunct="1">
                        <a:lnSpc>
                          <a:spcPct val="100000"/>
                        </a:lnSpc>
                        <a:spcBef>
                          <a:spcPts val="0"/>
                        </a:spcBef>
                        <a:spcAft>
                          <a:spcPts val="0"/>
                        </a:spcAft>
                        <a:buClrTx/>
                        <a:buSzTx/>
                        <a:buFontTx/>
                        <a:buNone/>
                        <a:tabLst/>
                        <a:defRPr/>
                      </a:pPr>
                      <a:r>
                        <a:rPr lang="en-US" altLang="ja-JP" sz="1200" u="none" strike="noStrike">
                          <a:effectLst/>
                          <a:latin typeface="メイリオ" panose="020B0604030504040204" pitchFamily="50" charset="-128"/>
                          <a:ea typeface="メイリオ" panose="020B0604030504040204" pitchFamily="50" charset="-128"/>
                        </a:rPr>
                        <a:t>(4,472)</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a:noFill/>
                  </a:tcPr>
                </a:tc>
                <a:tc>
                  <a:txBody>
                    <a:bodyPr/>
                    <a:lstStyle/>
                    <a:p>
                      <a:pPr algn="r" rtl="0" fontAlgn="ctr"/>
                      <a:endParaRPr lang="en-US" altLang="ja-JP" sz="1400" u="none" strike="noStrike">
                        <a:effectLst/>
                        <a:latin typeface="メイリオ" panose="020B0604030504040204" pitchFamily="50" charset="-128"/>
                        <a:ea typeface="メイリオ" panose="020B0604030504040204" pitchFamily="50" charset="-128"/>
                      </a:endParaRPr>
                    </a:p>
                    <a:p>
                      <a:pPr algn="r" rtl="0" fontAlgn="ctr"/>
                      <a:r>
                        <a:rPr lang="en-US" altLang="ja-JP" sz="1600" u="none" strike="noStrike">
                          <a:effectLst/>
                          <a:latin typeface="メイリオ" panose="020B0604030504040204" pitchFamily="50" charset="-128"/>
                          <a:ea typeface="メイリオ" panose="020B0604030504040204" pitchFamily="50" charset="-128"/>
                        </a:rPr>
                        <a:t>3,864</a:t>
                      </a:r>
                    </a:p>
                    <a:p>
                      <a:pPr algn="r" rtl="0" fontAlgn="ctr"/>
                      <a:endParaRPr lang="en-US" altLang="ja-JP" sz="1400" u="none" strike="noStrike">
                        <a:effectLst/>
                        <a:latin typeface="メイリオ" panose="020B0604030504040204" pitchFamily="50" charset="-128"/>
                        <a:ea typeface="メイリオ" panose="020B0604030504040204" pitchFamily="50" charset="-128"/>
                      </a:endParaRPr>
                    </a:p>
                    <a:p>
                      <a:pPr marL="0" marR="0" lvl="0" indent="0" algn="r" defTabSz="914400" rtl="0" eaLnBrk="1" fontAlgn="ctr" latinLnBrk="0" hangingPunct="1">
                        <a:lnSpc>
                          <a:spcPct val="100000"/>
                        </a:lnSpc>
                        <a:spcBef>
                          <a:spcPts val="0"/>
                        </a:spcBef>
                        <a:spcAft>
                          <a:spcPts val="0"/>
                        </a:spcAft>
                        <a:buClrTx/>
                        <a:buSzTx/>
                        <a:buFontTx/>
                        <a:buNone/>
                        <a:tabLst/>
                        <a:defRPr/>
                      </a:pPr>
                      <a:r>
                        <a:rPr lang="en-US" altLang="ja-JP" sz="1200" u="none" strike="noStrike">
                          <a:effectLst/>
                          <a:latin typeface="メイリオ" panose="020B0604030504040204" pitchFamily="50" charset="-128"/>
                          <a:ea typeface="メイリオ" panose="020B0604030504040204" pitchFamily="50" charset="-128"/>
                        </a:rPr>
                        <a:t>(3,715)</a:t>
                      </a:r>
                      <a:endParaRPr lang="en-US" altLang="ja-JP" sz="1200" b="0" i="0" u="none" strike="noStrike">
                        <a:solidFill>
                          <a:srgbClr val="000000"/>
                        </a:solidFill>
                        <a:effectLst/>
                        <a:latin typeface="メイリオ" panose="020B0604030504040204" pitchFamily="50" charset="-128"/>
                        <a:ea typeface="メイリオ" panose="020B0604030504040204" pitchFamily="50" charset="-128"/>
                      </a:endParaRPr>
                    </a:p>
                  </a:txBody>
                  <a:tcPr>
                    <a:noFill/>
                  </a:tcPr>
                </a:tc>
                <a:tc>
                  <a:txBody>
                    <a:bodyPr/>
                    <a:lstStyle/>
                    <a:p>
                      <a:pPr algn="r" rtl="0" fontAlgn="ctr"/>
                      <a:endParaRPr lang="en-US" altLang="ja-JP" sz="1400" u="none" strike="noStrike">
                        <a:effectLst/>
                        <a:latin typeface="メイリオ" panose="020B0604030504040204" pitchFamily="50" charset="-128"/>
                        <a:ea typeface="メイリオ" panose="020B0604030504040204" pitchFamily="50" charset="-128"/>
                      </a:endParaRPr>
                    </a:p>
                    <a:p>
                      <a:pPr algn="r" rtl="0" fontAlgn="ctr"/>
                      <a:r>
                        <a:rPr lang="en-US" altLang="ja-JP" sz="1600" u="none" strike="noStrike">
                          <a:effectLst/>
                          <a:latin typeface="メイリオ" panose="020B0604030504040204" pitchFamily="50" charset="-128"/>
                          <a:ea typeface="メイリオ" panose="020B0604030504040204" pitchFamily="50" charset="-128"/>
                        </a:rPr>
                        <a:t>1,450</a:t>
                      </a:r>
                    </a:p>
                    <a:p>
                      <a:pPr algn="r" rtl="0" fontAlgn="ctr"/>
                      <a:endParaRPr lang="en-US" altLang="ja-JP" sz="1400" u="none" strike="noStrike">
                        <a:effectLst/>
                        <a:latin typeface="メイリオ" panose="020B0604030504040204" pitchFamily="50" charset="-128"/>
                        <a:ea typeface="メイリオ" panose="020B0604030504040204" pitchFamily="50" charset="-128"/>
                      </a:endParaRPr>
                    </a:p>
                    <a:p>
                      <a:pPr marL="0" marR="0" lvl="0" indent="0" algn="r" defTabSz="914400" rtl="0" eaLnBrk="1" fontAlgn="ctr" latinLnBrk="0" hangingPunct="1">
                        <a:lnSpc>
                          <a:spcPct val="100000"/>
                        </a:lnSpc>
                        <a:spcBef>
                          <a:spcPts val="0"/>
                        </a:spcBef>
                        <a:spcAft>
                          <a:spcPts val="0"/>
                        </a:spcAft>
                        <a:buClrTx/>
                        <a:buSzTx/>
                        <a:buFontTx/>
                        <a:buNone/>
                        <a:tabLst/>
                        <a:defRPr/>
                      </a:pPr>
                      <a:r>
                        <a:rPr lang="en-US" altLang="ja-JP" sz="1200" u="none" strike="noStrike">
                          <a:effectLst/>
                          <a:latin typeface="メイリオ" panose="020B0604030504040204" pitchFamily="50" charset="-128"/>
                          <a:ea typeface="メイリオ" panose="020B0604030504040204" pitchFamily="50" charset="-128"/>
                        </a:rPr>
                        <a:t>(1,882)</a:t>
                      </a:r>
                      <a:endParaRPr kumimoji="1" lang="ja-JP" altLang="en-US" sz="1200">
                        <a:latin typeface="メイリオ" panose="020B0604030504040204" pitchFamily="50" charset="-128"/>
                        <a:ea typeface="メイリオ" panose="020B0604030504040204" pitchFamily="50" charset="-128"/>
                      </a:endParaRPr>
                    </a:p>
                  </a:txBody>
                  <a:tcPr>
                    <a:noFill/>
                  </a:tcPr>
                </a:tc>
                <a:tc>
                  <a:txBody>
                    <a:bodyPr/>
                    <a:lstStyle/>
                    <a:p>
                      <a:pPr algn="r" fontAlgn="ctr"/>
                      <a:endParaRPr lang="en-US" altLang="ja-JP" sz="1400" u="none" strike="noStrike" dirty="0">
                        <a:effectLst/>
                        <a:latin typeface="メイリオ" panose="020B0604030504040204" pitchFamily="50" charset="-128"/>
                        <a:ea typeface="メイリオ" panose="020B0604030504040204" pitchFamily="50" charset="-128"/>
                      </a:endParaRPr>
                    </a:p>
                    <a:p>
                      <a:pPr algn="r" fontAlgn="ctr"/>
                      <a:r>
                        <a:rPr lang="en-US" altLang="ja-JP" sz="1600" u="none" strike="noStrike" dirty="0">
                          <a:effectLst/>
                          <a:latin typeface="メイリオ" panose="020B0604030504040204" pitchFamily="50" charset="-128"/>
                          <a:ea typeface="メイリオ" panose="020B0604030504040204" pitchFamily="50" charset="-128"/>
                        </a:rPr>
                        <a:t>37.5%</a:t>
                      </a:r>
                    </a:p>
                    <a:p>
                      <a:pPr algn="r" fontAlgn="ctr"/>
                      <a:endParaRPr lang="en-US" altLang="ja-JP" sz="1400" u="none" strike="noStrike" dirty="0">
                        <a:effectLst/>
                        <a:latin typeface="メイリオ" panose="020B0604030504040204" pitchFamily="50" charset="-128"/>
                        <a:ea typeface="メイリオ" panose="020B0604030504040204" pitchFamily="50" charset="-128"/>
                      </a:endParaRPr>
                    </a:p>
                    <a:p>
                      <a:pPr marL="0" marR="0" lvl="0" indent="0" algn="r" defTabSz="914400" rtl="0" eaLnBrk="1" fontAlgn="ctr" latinLnBrk="0" hangingPunct="1">
                        <a:lnSpc>
                          <a:spcPct val="100000"/>
                        </a:lnSpc>
                        <a:spcBef>
                          <a:spcPts val="0"/>
                        </a:spcBef>
                        <a:spcAft>
                          <a:spcPts val="0"/>
                        </a:spcAft>
                        <a:buClrTx/>
                        <a:buSzTx/>
                        <a:buFontTx/>
                        <a:buNone/>
                        <a:tabLst/>
                        <a:defRPr/>
                      </a:pPr>
                      <a:r>
                        <a:rPr lang="en-US" altLang="ja-JP" sz="1200" u="none" strike="noStrike" dirty="0">
                          <a:effectLst/>
                          <a:latin typeface="メイリオ" panose="020B0604030504040204" pitchFamily="50" charset="-128"/>
                          <a:ea typeface="メイリオ" panose="020B0604030504040204" pitchFamily="50" charset="-128"/>
                        </a:rPr>
                        <a:t>(50.7%)</a:t>
                      </a:r>
                      <a:endParaRPr lang="en-US" altLang="ja-JP" sz="1200" b="0" i="0" u="none" strike="noStrike" dirty="0">
                        <a:solidFill>
                          <a:srgbClr val="000000"/>
                        </a:solidFill>
                        <a:effectLst/>
                        <a:latin typeface="メイリオ" panose="020B0604030504040204" pitchFamily="50" charset="-128"/>
                        <a:ea typeface="メイリオ" panose="020B0604030504040204" pitchFamily="50" charset="-128"/>
                      </a:endParaRPr>
                    </a:p>
                  </a:txBody>
                  <a:tcPr>
                    <a:noFill/>
                  </a:tcPr>
                </a:tc>
                <a:extLst>
                  <a:ext uri="{0D108BD9-81ED-4DB2-BD59-A6C34878D82A}">
                    <a16:rowId xmlns:a16="http://schemas.microsoft.com/office/drawing/2014/main" val="3094987915"/>
                  </a:ext>
                </a:extLst>
              </a:tr>
            </a:tbl>
          </a:graphicData>
        </a:graphic>
      </p:graphicFrame>
      <p:sp>
        <p:nvSpPr>
          <p:cNvPr id="14" name="正方形/長方形 13"/>
          <p:cNvSpPr/>
          <p:nvPr/>
        </p:nvSpPr>
        <p:spPr>
          <a:xfrm>
            <a:off x="4953000" y="3955861"/>
            <a:ext cx="1872000" cy="97200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スライド番号プレースホルダー 1">
            <a:extLst>
              <a:ext uri="{FF2B5EF4-FFF2-40B4-BE49-F238E27FC236}">
                <a16:creationId xmlns:a16="http://schemas.microsoft.com/office/drawing/2014/main" id="{B6AEE29E-4AEF-8D89-324A-EA50FDF212F0}"/>
              </a:ext>
            </a:extLst>
          </p:cNvPr>
          <p:cNvSpPr txBox="1">
            <a:spLocks/>
          </p:cNvSpPr>
          <p:nvPr/>
        </p:nvSpPr>
        <p:spPr>
          <a:xfrm>
            <a:off x="7601570" y="6431033"/>
            <a:ext cx="2311400" cy="365125"/>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32927FFD-3D24-4EC2-AEC8-E83A8D96C0AC}" type="slidenum">
              <a:rPr lang="ja-JP" altLang="en-US" sz="1100" smtClean="0"/>
              <a:pPr algn="r"/>
              <a:t>9</a:t>
            </a:fld>
            <a:endParaRPr lang="ja-JP" altLang="en-US" sz="2800" dirty="0"/>
          </a:p>
        </p:txBody>
      </p:sp>
    </p:spTree>
    <p:extLst>
      <p:ext uri="{BB962C8B-B14F-4D97-AF65-F5344CB8AC3E}">
        <p14:creationId xmlns:p14="http://schemas.microsoft.com/office/powerpoint/2010/main" val="306537586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グラフ 4">
            <a:extLst>
              <a:ext uri="{FF2B5EF4-FFF2-40B4-BE49-F238E27FC236}">
                <a16:creationId xmlns:a16="http://schemas.microsoft.com/office/drawing/2014/main" id="{00000000-0008-0000-0100-000003000000}"/>
              </a:ext>
            </a:extLst>
          </p:cNvPr>
          <p:cNvGraphicFramePr>
            <a:graphicFrameLocks/>
          </p:cNvGraphicFramePr>
          <p:nvPr/>
        </p:nvGraphicFramePr>
        <p:xfrm>
          <a:off x="6418474" y="2598786"/>
          <a:ext cx="3209925" cy="374332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 name="グラフ 2">
            <a:extLst>
              <a:ext uri="{FF2B5EF4-FFF2-40B4-BE49-F238E27FC236}">
                <a16:creationId xmlns:a16="http://schemas.microsoft.com/office/drawing/2014/main" id="{00000000-0008-0000-0200-000003000000}"/>
              </a:ext>
            </a:extLst>
          </p:cNvPr>
          <p:cNvGraphicFramePr>
            <a:graphicFrameLocks/>
          </p:cNvGraphicFramePr>
          <p:nvPr/>
        </p:nvGraphicFramePr>
        <p:xfrm>
          <a:off x="3233732" y="2586354"/>
          <a:ext cx="3209925" cy="374332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 name="グラフ 1">
            <a:extLst>
              <a:ext uri="{FF2B5EF4-FFF2-40B4-BE49-F238E27FC236}">
                <a16:creationId xmlns:a16="http://schemas.microsoft.com/office/drawing/2014/main" id="{00000000-0008-0000-0000-000003000000}"/>
              </a:ext>
            </a:extLst>
          </p:cNvPr>
          <p:cNvGraphicFramePr>
            <a:graphicFrameLocks/>
          </p:cNvGraphicFramePr>
          <p:nvPr/>
        </p:nvGraphicFramePr>
        <p:xfrm>
          <a:off x="33862" y="2586354"/>
          <a:ext cx="3215590" cy="3722966"/>
        </p:xfrm>
        <a:graphic>
          <a:graphicData uri="http://schemas.openxmlformats.org/drawingml/2006/chart">
            <c:chart xmlns:c="http://schemas.openxmlformats.org/drawingml/2006/chart" xmlns:r="http://schemas.openxmlformats.org/officeDocument/2006/relationships" r:id="rId5"/>
          </a:graphicData>
        </a:graphic>
      </p:graphicFrame>
      <p:sp>
        <p:nvSpPr>
          <p:cNvPr id="4" name="正方形/長方形 3"/>
          <p:cNvSpPr/>
          <p:nvPr/>
        </p:nvSpPr>
        <p:spPr>
          <a:xfrm>
            <a:off x="58254" y="764839"/>
            <a:ext cx="9789492" cy="1274931"/>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9388" marR="0" lvl="0" indent="-179388"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就労継続支援</a:t>
            </a:r>
            <a:r>
              <a:rPr kumimoji="1" lang="en-US" altLang="ja-JP" sz="18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a:t>
            </a:r>
            <a:r>
              <a:rPr kumimoji="1" lang="ja-JP" altLang="en-US" sz="18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型の令和５年度費用額は約１，７９２億円であり、介護給付・訓練等給付費総額の約６．２％を占めている。</a:t>
            </a:r>
            <a:endParaRPr kumimoji="1" lang="en-US" altLang="ja-JP" sz="18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18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a:t>
            </a:r>
            <a:endParaRPr kumimoji="1" lang="en-US" altLang="ja-JP" sz="18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p>
            <a:pPr marL="179388" marR="0" lvl="0" indent="-179388"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　総費用額、利用者数及び事業所数は、毎年増加している。</a:t>
            </a:r>
          </a:p>
        </p:txBody>
      </p:sp>
      <p:sp>
        <p:nvSpPr>
          <p:cNvPr id="10" name="正方形/長方形 9"/>
          <p:cNvSpPr/>
          <p:nvPr/>
        </p:nvSpPr>
        <p:spPr>
          <a:xfrm>
            <a:off x="200472" y="2166764"/>
            <a:ext cx="3368824"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総費用額の推移</a:t>
            </a:r>
          </a:p>
        </p:txBody>
      </p:sp>
      <p:sp>
        <p:nvSpPr>
          <p:cNvPr id="11" name="正方形/長方形 10"/>
          <p:cNvSpPr/>
          <p:nvPr/>
        </p:nvSpPr>
        <p:spPr>
          <a:xfrm>
            <a:off x="3656856" y="2132856"/>
            <a:ext cx="2816412"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利用者数の推移</a:t>
            </a:r>
          </a:p>
        </p:txBody>
      </p:sp>
      <p:sp>
        <p:nvSpPr>
          <p:cNvPr id="12" name="正方形/長方形 11"/>
          <p:cNvSpPr/>
          <p:nvPr/>
        </p:nvSpPr>
        <p:spPr>
          <a:xfrm>
            <a:off x="6834495" y="2132856"/>
            <a:ext cx="3159070"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事業所数の推移</a:t>
            </a:r>
          </a:p>
        </p:txBody>
      </p:sp>
      <p:sp>
        <p:nvSpPr>
          <p:cNvPr id="42" name="正方形/長方形 41"/>
          <p:cNvSpPr/>
          <p:nvPr/>
        </p:nvSpPr>
        <p:spPr>
          <a:xfrm>
            <a:off x="-79334" y="2353460"/>
            <a:ext cx="906101" cy="36955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（百万円）</a:t>
            </a:r>
          </a:p>
        </p:txBody>
      </p:sp>
      <p:sp>
        <p:nvSpPr>
          <p:cNvPr id="16" name="正方形/長方形 15"/>
          <p:cNvSpPr/>
          <p:nvPr/>
        </p:nvSpPr>
        <p:spPr>
          <a:xfrm>
            <a:off x="5993309" y="2364180"/>
            <a:ext cx="1264433" cy="4167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（ヵ所）</a:t>
            </a:r>
          </a:p>
        </p:txBody>
      </p:sp>
      <p:sp>
        <p:nvSpPr>
          <p:cNvPr id="15" name="正方形/長方形 14"/>
          <p:cNvSpPr/>
          <p:nvPr/>
        </p:nvSpPr>
        <p:spPr>
          <a:xfrm>
            <a:off x="2720757" y="2348880"/>
            <a:ext cx="1465200" cy="4045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（人）</a:t>
            </a:r>
          </a:p>
        </p:txBody>
      </p:sp>
      <p:sp>
        <p:nvSpPr>
          <p:cNvPr id="31" name="正方形/長方形 30"/>
          <p:cNvSpPr/>
          <p:nvPr/>
        </p:nvSpPr>
        <p:spPr>
          <a:xfrm>
            <a:off x="224517" y="6525344"/>
            <a:ext cx="9409038"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a:ln>
                  <a:noFill/>
                </a:ln>
                <a:solidFill>
                  <a:srgbClr val="000000"/>
                </a:solidFill>
                <a:effectLst/>
                <a:uLnTx/>
                <a:uFillTx/>
                <a:latin typeface="ＭＳ Ｐゴシック"/>
                <a:ea typeface="ＭＳ Ｐゴシック" panose="020B0600070205080204" pitchFamily="50" charset="-128"/>
                <a:cs typeface="+mn-cs"/>
              </a:rPr>
              <a:t>【</a:t>
            </a:r>
            <a:r>
              <a:rPr kumimoji="1" lang="ja-JP" altLang="en-US" sz="1200" b="0" i="0" u="none" strike="noStrike" kern="1200" cap="none" spc="0" normalizeH="0" baseline="0" noProof="0">
                <a:ln>
                  <a:noFill/>
                </a:ln>
                <a:solidFill>
                  <a:srgbClr val="000000"/>
                </a:solidFill>
                <a:effectLst/>
                <a:uLnTx/>
                <a:uFillTx/>
                <a:latin typeface="ＭＳ Ｐゴシック"/>
                <a:ea typeface="ＭＳ Ｐゴシック" panose="020B0600070205080204" pitchFamily="50" charset="-128"/>
                <a:cs typeface="+mn-cs"/>
              </a:rPr>
              <a:t>出典</a:t>
            </a:r>
            <a:r>
              <a:rPr kumimoji="1" lang="en-US" altLang="ja-JP" sz="1200" b="0" i="0" u="none" strike="noStrike" kern="1200" cap="none" spc="0" normalizeH="0" baseline="0" noProof="0">
                <a:ln>
                  <a:noFill/>
                </a:ln>
                <a:solidFill>
                  <a:srgbClr val="000000"/>
                </a:solidFill>
                <a:effectLst/>
                <a:uLnTx/>
                <a:uFillTx/>
                <a:latin typeface="ＭＳ Ｐゴシック"/>
                <a:ea typeface="ＭＳ Ｐゴシック" panose="020B0600070205080204" pitchFamily="50" charset="-128"/>
                <a:cs typeface="+mn-cs"/>
              </a:rPr>
              <a:t>】</a:t>
            </a:r>
            <a:r>
              <a:rPr kumimoji="1" lang="ja-JP" altLang="en-US" sz="1200" b="0" i="0" u="none" strike="noStrike" kern="1200" cap="none" spc="0" normalizeH="0" baseline="0" noProof="0">
                <a:ln>
                  <a:noFill/>
                </a:ln>
                <a:solidFill>
                  <a:srgbClr val="000000"/>
                </a:solidFill>
                <a:effectLst/>
                <a:uLnTx/>
                <a:uFillTx/>
                <a:latin typeface="ＭＳ Ｐゴシック"/>
                <a:ea typeface="ＭＳ Ｐゴシック" panose="020B0600070205080204" pitchFamily="50" charset="-128"/>
                <a:cs typeface="+mn-cs"/>
              </a:rPr>
              <a:t>国保連データ（利用者数及び事業所数は各年</a:t>
            </a:r>
            <a:r>
              <a:rPr kumimoji="1" lang="en-US" altLang="ja-JP" sz="1200" b="0" i="0" u="none" strike="noStrike" kern="1200" cap="none" spc="0" normalizeH="0" baseline="0" noProof="0">
                <a:ln>
                  <a:noFill/>
                </a:ln>
                <a:solidFill>
                  <a:srgbClr val="000000"/>
                </a:solidFill>
                <a:effectLst/>
                <a:uLnTx/>
                <a:uFillTx/>
                <a:latin typeface="ＭＳ Ｐゴシック"/>
                <a:ea typeface="ＭＳ Ｐゴシック" panose="020B0600070205080204" pitchFamily="50" charset="-128"/>
                <a:cs typeface="+mn-cs"/>
              </a:rPr>
              <a:t>3</a:t>
            </a:r>
            <a:r>
              <a:rPr kumimoji="1" lang="ja-JP" altLang="en-US" sz="1200" b="0" i="0" u="none" strike="noStrike" kern="1200" cap="none" spc="0" normalizeH="0" baseline="0" noProof="0">
                <a:ln>
                  <a:noFill/>
                </a:ln>
                <a:solidFill>
                  <a:srgbClr val="000000"/>
                </a:solidFill>
                <a:effectLst/>
                <a:uLnTx/>
                <a:uFillTx/>
                <a:latin typeface="ＭＳ Ｐゴシック"/>
                <a:ea typeface="ＭＳ Ｐゴシック" panose="020B0600070205080204" pitchFamily="50" charset="-128"/>
                <a:cs typeface="+mn-cs"/>
              </a:rPr>
              <a:t>月サービス提供分）</a:t>
            </a:r>
          </a:p>
        </p:txBody>
      </p:sp>
      <p:sp>
        <p:nvSpPr>
          <p:cNvPr id="33" name="タイトル 7"/>
          <p:cNvSpPr txBox="1">
            <a:spLocks/>
          </p:cNvSpPr>
          <p:nvPr/>
        </p:nvSpPr>
        <p:spPr bwMode="auto">
          <a:xfrm>
            <a:off x="36" y="44054"/>
            <a:ext cx="9906000" cy="432618"/>
          </a:xfrm>
          <a:prstGeom prst="rect">
            <a:avLst/>
          </a:prstGeom>
          <a:noFill/>
          <a:ln w="9525">
            <a:noFill/>
            <a:miter lim="800000"/>
            <a:headEnd/>
            <a:tailEnd/>
          </a:ln>
        </p:spPr>
        <p:txBody>
          <a:bodyPr vert="horz" wrap="square" lIns="91414" tIns="45706" rIns="91414" bIns="45706"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50" charset="-128"/>
              </a:defRPr>
            </a:lvl5pPr>
            <a:lvl6pPr marL="457123" algn="ctr" rtl="0" fontAlgn="base">
              <a:spcBef>
                <a:spcPct val="0"/>
              </a:spcBef>
              <a:spcAft>
                <a:spcPct val="0"/>
              </a:spcAft>
              <a:defRPr kumimoji="1" sz="4400">
                <a:solidFill>
                  <a:schemeClr val="tx2"/>
                </a:solidFill>
                <a:latin typeface="Arial" charset="0"/>
                <a:ea typeface="ＭＳ Ｐゴシック" pitchFamily="50" charset="-128"/>
              </a:defRPr>
            </a:lvl6pPr>
            <a:lvl7pPr marL="914246" algn="ctr" rtl="0" fontAlgn="base">
              <a:spcBef>
                <a:spcPct val="0"/>
              </a:spcBef>
              <a:spcAft>
                <a:spcPct val="0"/>
              </a:spcAft>
              <a:defRPr kumimoji="1" sz="4400">
                <a:solidFill>
                  <a:schemeClr val="tx2"/>
                </a:solidFill>
                <a:latin typeface="Arial" charset="0"/>
                <a:ea typeface="ＭＳ Ｐゴシック" pitchFamily="50" charset="-128"/>
              </a:defRPr>
            </a:lvl7pPr>
            <a:lvl8pPr marL="1371369" algn="ctr" rtl="0" fontAlgn="base">
              <a:spcBef>
                <a:spcPct val="0"/>
              </a:spcBef>
              <a:spcAft>
                <a:spcPct val="0"/>
              </a:spcAft>
              <a:defRPr kumimoji="1" sz="4400">
                <a:solidFill>
                  <a:schemeClr val="tx2"/>
                </a:solidFill>
                <a:latin typeface="Arial" charset="0"/>
                <a:ea typeface="ＭＳ Ｐゴシック" pitchFamily="50" charset="-128"/>
              </a:defRPr>
            </a:lvl8pPr>
            <a:lvl9pPr marL="1828492" algn="ctr" rtl="0" fontAlgn="base">
              <a:spcBef>
                <a:spcPct val="0"/>
              </a:spcBef>
              <a:spcAft>
                <a:spcPct val="0"/>
              </a:spcAft>
              <a:defRPr kumimoji="1" sz="4400">
                <a:solidFill>
                  <a:schemeClr val="tx2"/>
                </a:solidFill>
                <a:latin typeface="Arial" charset="0"/>
                <a:ea typeface="ＭＳ Ｐゴシック" pitchFamily="5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2800" b="1" i="0" u="none" strike="noStrike" kern="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就労継続支援Ａ型の現状</a:t>
            </a:r>
          </a:p>
        </p:txBody>
      </p:sp>
      <p:grpSp>
        <p:nvGrpSpPr>
          <p:cNvPr id="35" name="グループ化 10"/>
          <p:cNvGrpSpPr>
            <a:grpSpLocks/>
          </p:cNvGrpSpPr>
          <p:nvPr/>
        </p:nvGrpSpPr>
        <p:grpSpPr bwMode="auto">
          <a:xfrm>
            <a:off x="80" y="477242"/>
            <a:ext cx="9906000" cy="71438"/>
            <a:chOff x="0" y="188640"/>
            <a:chExt cx="9144000" cy="72008"/>
          </a:xfrm>
        </p:grpSpPr>
        <p:cxnSp>
          <p:nvCxnSpPr>
            <p:cNvPr id="36" name="直線コネクタ 35"/>
            <p:cNvCxnSpPr/>
            <p:nvPr/>
          </p:nvCxnSpPr>
          <p:spPr>
            <a:xfrm>
              <a:off x="0" y="188640"/>
              <a:ext cx="9144000" cy="0"/>
            </a:xfrm>
            <a:prstGeom prst="line">
              <a:avLst/>
            </a:prstGeom>
            <a:noFill/>
            <a:ln w="9525" cap="flat" cmpd="sng" algn="ctr">
              <a:solidFill>
                <a:srgbClr val="99CCFF"/>
              </a:solidFill>
              <a:prstDash val="solid"/>
            </a:ln>
            <a:effectLst/>
          </p:spPr>
        </p:cxnSp>
        <p:cxnSp>
          <p:nvCxnSpPr>
            <p:cNvPr id="40" name="直線コネクタ 39"/>
            <p:cNvCxnSpPr/>
            <p:nvPr/>
          </p:nvCxnSpPr>
          <p:spPr>
            <a:xfrm>
              <a:off x="0" y="260648"/>
              <a:ext cx="9144000" cy="0"/>
            </a:xfrm>
            <a:prstGeom prst="line">
              <a:avLst/>
            </a:prstGeom>
            <a:noFill/>
            <a:ln w="57150" cap="flat" cmpd="sng" algn="ctr">
              <a:solidFill>
                <a:srgbClr val="99CCFF"/>
              </a:solidFill>
              <a:prstDash val="solid"/>
            </a:ln>
            <a:effectLst/>
          </p:spPr>
        </p:cxnSp>
      </p:grpSp>
      <p:cxnSp>
        <p:nvCxnSpPr>
          <p:cNvPr id="37" name="直線矢印コネクタ 36"/>
          <p:cNvCxnSpPr/>
          <p:nvPr/>
        </p:nvCxnSpPr>
        <p:spPr>
          <a:xfrm flipV="1">
            <a:off x="2038440" y="3347447"/>
            <a:ext cx="180978" cy="152123"/>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0" name="直線矢印コネクタ 29"/>
          <p:cNvCxnSpPr/>
          <p:nvPr/>
        </p:nvCxnSpPr>
        <p:spPr>
          <a:xfrm flipV="1">
            <a:off x="1493485" y="3571827"/>
            <a:ext cx="224427" cy="15300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4" name="直線矢印コネクタ 43"/>
          <p:cNvCxnSpPr/>
          <p:nvPr/>
        </p:nvCxnSpPr>
        <p:spPr>
          <a:xfrm flipV="1">
            <a:off x="2525903" y="3068960"/>
            <a:ext cx="194854" cy="15829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8" name="直線矢印コネクタ 57"/>
          <p:cNvCxnSpPr/>
          <p:nvPr/>
        </p:nvCxnSpPr>
        <p:spPr>
          <a:xfrm flipV="1">
            <a:off x="1050391" y="3784172"/>
            <a:ext cx="156386" cy="125203"/>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9" name="正方形/長方形 58"/>
          <p:cNvSpPr/>
          <p:nvPr/>
        </p:nvSpPr>
        <p:spPr>
          <a:xfrm>
            <a:off x="2023832" y="3812726"/>
            <a:ext cx="1270968" cy="36955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11.7</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18,770</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百万円）</a:t>
            </a:r>
          </a:p>
        </p:txBody>
      </p:sp>
      <p:sp>
        <p:nvSpPr>
          <p:cNvPr id="56" name="正方形/長方形 55"/>
          <p:cNvSpPr/>
          <p:nvPr/>
        </p:nvSpPr>
        <p:spPr>
          <a:xfrm>
            <a:off x="481031" y="4675799"/>
            <a:ext cx="1399407" cy="36955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8.6</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10,397 </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百万円）</a:t>
            </a:r>
          </a:p>
        </p:txBody>
      </p:sp>
      <p:sp>
        <p:nvSpPr>
          <p:cNvPr id="46" name="正方形/長方形 45"/>
          <p:cNvSpPr/>
          <p:nvPr/>
        </p:nvSpPr>
        <p:spPr>
          <a:xfrm>
            <a:off x="1493485" y="4102641"/>
            <a:ext cx="1270968" cy="36955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9.2</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13,470</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百万円）</a:t>
            </a:r>
          </a:p>
        </p:txBody>
      </p:sp>
      <p:cxnSp>
        <p:nvCxnSpPr>
          <p:cNvPr id="50" name="直線矢印コネクタ 49"/>
          <p:cNvCxnSpPr/>
          <p:nvPr/>
        </p:nvCxnSpPr>
        <p:spPr>
          <a:xfrm flipV="1">
            <a:off x="5164505" y="3262439"/>
            <a:ext cx="220543" cy="10599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8" name="直線矢印コネクタ 37"/>
          <p:cNvCxnSpPr/>
          <p:nvPr/>
        </p:nvCxnSpPr>
        <p:spPr>
          <a:xfrm flipV="1">
            <a:off x="4185957" y="3499570"/>
            <a:ext cx="229263" cy="1586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9" name="直線矢印コネクタ 38"/>
          <p:cNvCxnSpPr/>
          <p:nvPr/>
        </p:nvCxnSpPr>
        <p:spPr>
          <a:xfrm flipV="1">
            <a:off x="4664375" y="3390738"/>
            <a:ext cx="217770" cy="6511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6" name="直線矢印コネクタ 65"/>
          <p:cNvCxnSpPr/>
          <p:nvPr/>
        </p:nvCxnSpPr>
        <p:spPr>
          <a:xfrm flipV="1">
            <a:off x="5674073" y="3091233"/>
            <a:ext cx="230551" cy="109216"/>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2" name="正方形/長方形 61"/>
          <p:cNvSpPr/>
          <p:nvPr/>
        </p:nvSpPr>
        <p:spPr>
          <a:xfrm>
            <a:off x="3550278" y="4447837"/>
            <a:ext cx="1465200" cy="4045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6.3</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4,529 </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人）</a:t>
            </a:r>
          </a:p>
        </p:txBody>
      </p:sp>
      <p:sp>
        <p:nvSpPr>
          <p:cNvPr id="48" name="正方形/長方形 47"/>
          <p:cNvSpPr/>
          <p:nvPr/>
        </p:nvSpPr>
        <p:spPr>
          <a:xfrm>
            <a:off x="4528109" y="3802547"/>
            <a:ext cx="1465200" cy="4045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6.1</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4,861</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人）</a:t>
            </a:r>
          </a:p>
        </p:txBody>
      </p:sp>
      <p:cxnSp>
        <p:nvCxnSpPr>
          <p:cNvPr id="18" name="直線矢印コネクタ 17"/>
          <p:cNvCxnSpPr/>
          <p:nvPr/>
        </p:nvCxnSpPr>
        <p:spPr>
          <a:xfrm flipV="1">
            <a:off x="8874841" y="3004583"/>
            <a:ext cx="194425" cy="128754"/>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2" name="直線矢印コネクタ 51"/>
          <p:cNvCxnSpPr/>
          <p:nvPr/>
        </p:nvCxnSpPr>
        <p:spPr>
          <a:xfrm flipV="1">
            <a:off x="7323161" y="3251507"/>
            <a:ext cx="215547" cy="33139"/>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3" name="直線矢印コネクタ 52"/>
          <p:cNvCxnSpPr/>
          <p:nvPr/>
        </p:nvCxnSpPr>
        <p:spPr>
          <a:xfrm flipV="1">
            <a:off x="7822815" y="3200449"/>
            <a:ext cx="217450" cy="34776"/>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3" name="直線矢印コネクタ 82"/>
          <p:cNvCxnSpPr/>
          <p:nvPr/>
        </p:nvCxnSpPr>
        <p:spPr>
          <a:xfrm flipV="1">
            <a:off x="8340554" y="3121301"/>
            <a:ext cx="183876" cy="5360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4" name="正方形/長方形 53"/>
          <p:cNvSpPr/>
          <p:nvPr/>
        </p:nvSpPr>
        <p:spPr>
          <a:xfrm>
            <a:off x="7846653" y="3820557"/>
            <a:ext cx="1264433" cy="4167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5.2</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218</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ヵ所）</a:t>
            </a:r>
          </a:p>
        </p:txBody>
      </p:sp>
      <p:sp>
        <p:nvSpPr>
          <p:cNvPr id="65" name="正方形/長方形 64"/>
          <p:cNvSpPr/>
          <p:nvPr/>
        </p:nvSpPr>
        <p:spPr>
          <a:xfrm>
            <a:off x="6790079" y="4398778"/>
            <a:ext cx="1317248" cy="4167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3.0</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114</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ヵ所）</a:t>
            </a:r>
          </a:p>
        </p:txBody>
      </p:sp>
      <p:sp>
        <p:nvSpPr>
          <p:cNvPr id="86" name="正方形/長方形 85"/>
          <p:cNvSpPr/>
          <p:nvPr/>
        </p:nvSpPr>
        <p:spPr>
          <a:xfrm>
            <a:off x="8363966" y="3539134"/>
            <a:ext cx="1264433" cy="4167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5.0</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220</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ヵ所）</a:t>
            </a:r>
          </a:p>
        </p:txBody>
      </p:sp>
      <p:sp>
        <p:nvSpPr>
          <p:cNvPr id="49" name="正方形/長方形 48"/>
          <p:cNvSpPr/>
          <p:nvPr/>
        </p:nvSpPr>
        <p:spPr>
          <a:xfrm>
            <a:off x="5012615" y="3478280"/>
            <a:ext cx="1465200" cy="39088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6.7</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5,653</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人）</a:t>
            </a:r>
          </a:p>
        </p:txBody>
      </p:sp>
      <p:sp>
        <p:nvSpPr>
          <p:cNvPr id="51" name="正方形/長方形 50"/>
          <p:cNvSpPr/>
          <p:nvPr/>
        </p:nvSpPr>
        <p:spPr>
          <a:xfrm>
            <a:off x="985896" y="4395430"/>
            <a:ext cx="1399407" cy="36955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11.8</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15,465 </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百万円）</a:t>
            </a:r>
          </a:p>
        </p:txBody>
      </p:sp>
      <p:sp>
        <p:nvSpPr>
          <p:cNvPr id="63" name="正方形/長方形 62"/>
          <p:cNvSpPr/>
          <p:nvPr/>
        </p:nvSpPr>
        <p:spPr>
          <a:xfrm>
            <a:off x="4095964" y="4126814"/>
            <a:ext cx="1465200" cy="4045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3.7</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2,866 </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人）</a:t>
            </a:r>
          </a:p>
        </p:txBody>
      </p:sp>
      <p:sp>
        <p:nvSpPr>
          <p:cNvPr id="67" name="正方形/長方形 66"/>
          <p:cNvSpPr/>
          <p:nvPr/>
        </p:nvSpPr>
        <p:spPr>
          <a:xfrm>
            <a:off x="7312002" y="4120547"/>
            <a:ext cx="1317248" cy="4167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6.1</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240</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ヵ所）</a:t>
            </a:r>
          </a:p>
        </p:txBody>
      </p:sp>
      <p:sp>
        <p:nvSpPr>
          <p:cNvPr id="6" name="スライド番号プレースホルダー 1">
            <a:extLst>
              <a:ext uri="{FF2B5EF4-FFF2-40B4-BE49-F238E27FC236}">
                <a16:creationId xmlns:a16="http://schemas.microsoft.com/office/drawing/2014/main" id="{D43E50B8-F4BA-6AA0-1642-E7F1E1140E63}"/>
              </a:ext>
            </a:extLst>
          </p:cNvPr>
          <p:cNvSpPr txBox="1">
            <a:spLocks/>
          </p:cNvSpPr>
          <p:nvPr/>
        </p:nvSpPr>
        <p:spPr>
          <a:xfrm>
            <a:off x="7601570" y="6431033"/>
            <a:ext cx="2311400" cy="365125"/>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32927FFD-3D24-4EC2-AEC8-E83A8D96C0AC}" type="slidenum">
              <a:rPr lang="ja-JP" altLang="en-US" sz="1100" smtClean="0"/>
              <a:pPr algn="r"/>
              <a:t>10</a:t>
            </a:fld>
            <a:endParaRPr lang="ja-JP" altLang="en-US" sz="2800" dirty="0"/>
          </a:p>
        </p:txBody>
      </p:sp>
    </p:spTree>
    <p:extLst>
      <p:ext uri="{BB962C8B-B14F-4D97-AF65-F5344CB8AC3E}">
        <p14:creationId xmlns:p14="http://schemas.microsoft.com/office/powerpoint/2010/main" val="351338914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633213" y="6594665"/>
            <a:ext cx="3167844" cy="262787"/>
          </a:xfrm>
          <a:prstGeom prst="rect">
            <a:avLst/>
          </a:prstGeom>
          <a:noFill/>
        </p:spPr>
        <p:txBody>
          <a:bodyPr wrap="square" rtlCol="0">
            <a:spAutoFit/>
          </a:bodyPr>
          <a:lstStyle/>
          <a:p>
            <a:pPr marL="0" marR="0" lvl="0" indent="0" algn="l" defTabSz="843914" rtl="0" eaLnBrk="1" fontAlgn="base" latinLnBrk="0" hangingPunct="1">
              <a:lnSpc>
                <a:spcPct val="100000"/>
              </a:lnSpc>
              <a:spcBef>
                <a:spcPct val="0"/>
              </a:spcBef>
              <a:spcAft>
                <a:spcPct val="0"/>
              </a:spcAft>
              <a:buClrTx/>
              <a:buSzTx/>
              <a:buFontTx/>
              <a:buNone/>
              <a:tabLst/>
              <a:defRPr/>
            </a:pPr>
            <a:r>
              <a:rPr kumimoji="1" lang="en-US" altLang="ja-JP" sz="1108" b="0" i="0" u="none" strike="noStrike" kern="1200" cap="none" spc="0" normalizeH="0" baseline="0" noProof="0">
                <a:ln>
                  <a:noFill/>
                </a:ln>
                <a:solidFill>
                  <a:prstClr val="black"/>
                </a:solidFill>
                <a:effectLst/>
                <a:uLnTx/>
                <a:uFillTx/>
                <a:latin typeface="Arial" charset="0"/>
                <a:ea typeface="ＭＳ Ｐゴシック" pitchFamily="50" charset="-128"/>
                <a:cs typeface="+mn-cs"/>
              </a:rPr>
              <a:t>【</a:t>
            </a:r>
            <a:r>
              <a:rPr kumimoji="1" lang="ja-JP" altLang="en-US" sz="1108" b="0" i="0" u="none" strike="noStrike" kern="1200" cap="none" spc="0" normalizeH="0" baseline="0" noProof="0">
                <a:ln>
                  <a:noFill/>
                </a:ln>
                <a:solidFill>
                  <a:prstClr val="black"/>
                </a:solidFill>
                <a:effectLst/>
                <a:uLnTx/>
                <a:uFillTx/>
                <a:latin typeface="Arial" charset="0"/>
                <a:ea typeface="ＭＳ Ｐゴシック" pitchFamily="50" charset="-128"/>
                <a:cs typeface="+mn-cs"/>
              </a:rPr>
              <a:t>出典</a:t>
            </a:r>
            <a:r>
              <a:rPr kumimoji="1" lang="en-US" altLang="ja-JP" sz="1108" b="0" i="0" u="none" strike="noStrike" kern="1200" cap="none" spc="0" normalizeH="0" baseline="0" noProof="0">
                <a:ln>
                  <a:noFill/>
                </a:ln>
                <a:solidFill>
                  <a:prstClr val="black"/>
                </a:solidFill>
                <a:effectLst/>
                <a:uLnTx/>
                <a:uFillTx/>
                <a:latin typeface="Arial" charset="0"/>
                <a:ea typeface="ＭＳ Ｐゴシック" pitchFamily="50" charset="-128"/>
                <a:cs typeface="+mn-cs"/>
              </a:rPr>
              <a:t>】</a:t>
            </a:r>
            <a:r>
              <a:rPr kumimoji="1" lang="ja-JP" altLang="en-US" sz="1108" b="0" i="0" u="none" strike="noStrike" kern="1200" cap="none" spc="0" normalizeH="0" baseline="0" noProof="0">
                <a:ln>
                  <a:noFill/>
                </a:ln>
                <a:solidFill>
                  <a:prstClr val="black"/>
                </a:solidFill>
                <a:effectLst/>
                <a:uLnTx/>
                <a:uFillTx/>
                <a:latin typeface="Arial" charset="0"/>
                <a:ea typeface="ＭＳ Ｐゴシック" pitchFamily="50" charset="-128"/>
                <a:cs typeface="+mn-cs"/>
              </a:rPr>
              <a:t>令和６年１１月国保連データ</a:t>
            </a:r>
          </a:p>
        </p:txBody>
      </p:sp>
      <p:sp>
        <p:nvSpPr>
          <p:cNvPr id="6" name="正方形/長方形 5"/>
          <p:cNvSpPr/>
          <p:nvPr/>
        </p:nvSpPr>
        <p:spPr>
          <a:xfrm>
            <a:off x="381733" y="-47223"/>
            <a:ext cx="9142535" cy="527453"/>
          </a:xfrm>
          <a:prstGeom prst="rect">
            <a:avLst/>
          </a:prstGeom>
          <a:noFill/>
          <a:ln>
            <a:noFill/>
          </a:ln>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lIns="84185" tIns="42093" rIns="84185" bIns="42093" anchor="ctr"/>
          <a:lstStyle/>
          <a:p>
            <a:pPr marL="0" marR="0" lvl="0" indent="0" algn="ctr" defTabSz="843914" rtl="0" eaLnBrk="1" fontAlgn="base" latinLnBrk="0" hangingPunct="1">
              <a:lnSpc>
                <a:spcPct val="100000"/>
              </a:lnSpc>
              <a:spcBef>
                <a:spcPct val="0"/>
              </a:spcBef>
              <a:spcAft>
                <a:spcPct val="0"/>
              </a:spcAft>
              <a:buClrTx/>
              <a:buSzTx/>
              <a:buFontTx/>
              <a:buNone/>
              <a:tabLst/>
              <a:defRPr/>
            </a:pPr>
            <a:r>
              <a:rPr kumimoji="1" lang="ja-JP" altLang="en-US" sz="2215" b="0" i="0" u="none" strike="noStrike" kern="1200" cap="none" spc="0" normalizeH="0" baseline="0" noProof="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mn-cs"/>
              </a:rPr>
              <a:t>都道府県別就労継続支援（Ａ型）事業所数</a:t>
            </a:r>
          </a:p>
        </p:txBody>
      </p:sp>
      <p:grpSp>
        <p:nvGrpSpPr>
          <p:cNvPr id="8" name="グループ化 10"/>
          <p:cNvGrpSpPr>
            <a:grpSpLocks/>
          </p:cNvGrpSpPr>
          <p:nvPr/>
        </p:nvGrpSpPr>
        <p:grpSpPr bwMode="auto">
          <a:xfrm>
            <a:off x="385837" y="477108"/>
            <a:ext cx="9142535" cy="65932"/>
            <a:chOff x="0" y="188640"/>
            <a:chExt cx="9144000" cy="72008"/>
          </a:xfrm>
        </p:grpSpPr>
        <p:cxnSp>
          <p:nvCxnSpPr>
            <p:cNvPr id="9" name="直線コネクタ 8"/>
            <p:cNvCxnSpPr/>
            <p:nvPr/>
          </p:nvCxnSpPr>
          <p:spPr>
            <a:xfrm>
              <a:off x="0" y="188640"/>
              <a:ext cx="9144000" cy="0"/>
            </a:xfrm>
            <a:prstGeom prst="line">
              <a:avLst/>
            </a:prstGeom>
            <a:noFill/>
            <a:ln w="9525" cap="flat" cmpd="sng" algn="ctr">
              <a:solidFill>
                <a:srgbClr val="99CCFF"/>
              </a:solidFill>
              <a:prstDash val="solid"/>
            </a:ln>
            <a:effectLst/>
          </p:spPr>
        </p:cxnSp>
        <p:cxnSp>
          <p:nvCxnSpPr>
            <p:cNvPr id="10" name="直線コネクタ 9"/>
            <p:cNvCxnSpPr/>
            <p:nvPr/>
          </p:nvCxnSpPr>
          <p:spPr>
            <a:xfrm>
              <a:off x="0" y="260648"/>
              <a:ext cx="9144000" cy="0"/>
            </a:xfrm>
            <a:prstGeom prst="line">
              <a:avLst/>
            </a:prstGeom>
            <a:noFill/>
            <a:ln w="57150" cap="flat" cmpd="sng" algn="ctr">
              <a:solidFill>
                <a:srgbClr val="99CCFF"/>
              </a:solidFill>
              <a:prstDash val="solid"/>
            </a:ln>
            <a:effectLst/>
          </p:spPr>
        </p:cxnSp>
      </p:grpSp>
      <p:graphicFrame>
        <p:nvGraphicFramePr>
          <p:cNvPr id="4" name="グラフ 3"/>
          <p:cNvGraphicFramePr/>
          <p:nvPr/>
        </p:nvGraphicFramePr>
        <p:xfrm>
          <a:off x="73654" y="1031473"/>
          <a:ext cx="9758690" cy="5631660"/>
        </p:xfrm>
        <a:graphic>
          <a:graphicData uri="http://schemas.openxmlformats.org/drawingml/2006/chart">
            <c:chart xmlns:c="http://schemas.openxmlformats.org/drawingml/2006/chart" xmlns:r="http://schemas.openxmlformats.org/officeDocument/2006/relationships" r:id="rId3"/>
          </a:graphicData>
        </a:graphic>
      </p:graphicFrame>
      <p:sp>
        <p:nvSpPr>
          <p:cNvPr id="13" name="正方形/長方形 12"/>
          <p:cNvSpPr/>
          <p:nvPr/>
        </p:nvSpPr>
        <p:spPr>
          <a:xfrm>
            <a:off x="-406471" y="638543"/>
            <a:ext cx="1403931" cy="397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ja-JP"/>
            </a:defPPr>
            <a:lvl1pPr algn="l" rtl="0" fontAlgn="base">
              <a:spcBef>
                <a:spcPct val="0"/>
              </a:spcBef>
              <a:spcAft>
                <a:spcPct val="0"/>
              </a:spcAft>
              <a:defRPr kumimoji="1" kern="1200">
                <a:solidFill>
                  <a:schemeClr val="lt1"/>
                </a:solidFill>
                <a:latin typeface="+mn-lt"/>
                <a:ea typeface="+mn-ea"/>
                <a:cs typeface="+mn-cs"/>
              </a:defRPr>
            </a:lvl1pPr>
            <a:lvl2pPr marL="457147" algn="l" rtl="0" fontAlgn="base">
              <a:spcBef>
                <a:spcPct val="0"/>
              </a:spcBef>
              <a:spcAft>
                <a:spcPct val="0"/>
              </a:spcAft>
              <a:defRPr kumimoji="1" kern="1200">
                <a:solidFill>
                  <a:schemeClr val="lt1"/>
                </a:solidFill>
                <a:latin typeface="+mn-lt"/>
                <a:ea typeface="+mn-ea"/>
                <a:cs typeface="+mn-cs"/>
              </a:defRPr>
            </a:lvl2pPr>
            <a:lvl3pPr marL="914293" algn="l" rtl="0" fontAlgn="base">
              <a:spcBef>
                <a:spcPct val="0"/>
              </a:spcBef>
              <a:spcAft>
                <a:spcPct val="0"/>
              </a:spcAft>
              <a:defRPr kumimoji="1" kern="1200">
                <a:solidFill>
                  <a:schemeClr val="lt1"/>
                </a:solidFill>
                <a:latin typeface="+mn-lt"/>
                <a:ea typeface="+mn-ea"/>
                <a:cs typeface="+mn-cs"/>
              </a:defRPr>
            </a:lvl3pPr>
            <a:lvl4pPr marL="1371440" algn="l" rtl="0" fontAlgn="base">
              <a:spcBef>
                <a:spcPct val="0"/>
              </a:spcBef>
              <a:spcAft>
                <a:spcPct val="0"/>
              </a:spcAft>
              <a:defRPr kumimoji="1" kern="1200">
                <a:solidFill>
                  <a:schemeClr val="lt1"/>
                </a:solidFill>
                <a:latin typeface="+mn-lt"/>
                <a:ea typeface="+mn-ea"/>
                <a:cs typeface="+mn-cs"/>
              </a:defRPr>
            </a:lvl4pPr>
            <a:lvl5pPr marL="1828587" algn="l" rtl="0" fontAlgn="base">
              <a:spcBef>
                <a:spcPct val="0"/>
              </a:spcBef>
              <a:spcAft>
                <a:spcPct val="0"/>
              </a:spcAft>
              <a:defRPr kumimoji="1" kern="1200">
                <a:solidFill>
                  <a:schemeClr val="lt1"/>
                </a:solidFill>
                <a:latin typeface="+mn-lt"/>
                <a:ea typeface="+mn-ea"/>
                <a:cs typeface="+mn-cs"/>
              </a:defRPr>
            </a:lvl5pPr>
            <a:lvl6pPr marL="2285733" algn="l" defTabSz="914293" rtl="0" eaLnBrk="1" latinLnBrk="0" hangingPunct="1">
              <a:defRPr kumimoji="1" kern="1200">
                <a:solidFill>
                  <a:schemeClr val="lt1"/>
                </a:solidFill>
                <a:latin typeface="+mn-lt"/>
                <a:ea typeface="+mn-ea"/>
                <a:cs typeface="+mn-cs"/>
              </a:defRPr>
            </a:lvl6pPr>
            <a:lvl7pPr marL="2742879" algn="l" defTabSz="914293" rtl="0" eaLnBrk="1" latinLnBrk="0" hangingPunct="1">
              <a:defRPr kumimoji="1" kern="1200">
                <a:solidFill>
                  <a:schemeClr val="lt1"/>
                </a:solidFill>
                <a:latin typeface="+mn-lt"/>
                <a:ea typeface="+mn-ea"/>
                <a:cs typeface="+mn-cs"/>
              </a:defRPr>
            </a:lvl7pPr>
            <a:lvl8pPr marL="3200026" algn="l" defTabSz="914293" rtl="0" eaLnBrk="1" latinLnBrk="0" hangingPunct="1">
              <a:defRPr kumimoji="1" kern="1200">
                <a:solidFill>
                  <a:schemeClr val="lt1"/>
                </a:solidFill>
                <a:latin typeface="+mn-lt"/>
                <a:ea typeface="+mn-ea"/>
                <a:cs typeface="+mn-cs"/>
              </a:defRPr>
            </a:lvl8pPr>
            <a:lvl9pPr marL="3657173" algn="l" defTabSz="914293" rtl="0" eaLnBrk="1" latinLnBrk="0" hangingPunct="1">
              <a:defRPr kumimoji="1" kern="1200">
                <a:solidFill>
                  <a:schemeClr val="lt1"/>
                </a:solidFill>
                <a:latin typeface="+mn-lt"/>
                <a:ea typeface="+mn-ea"/>
                <a:cs typeface="+mn-cs"/>
              </a:defRPr>
            </a:lvl9pPr>
          </a:lstStyle>
          <a:p>
            <a:pPr marL="0" marR="0" lvl="0" indent="0" algn="ctr" defTabSz="914217"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（ヵ所）</a:t>
            </a:r>
          </a:p>
        </p:txBody>
      </p:sp>
      <p:sp>
        <p:nvSpPr>
          <p:cNvPr id="2" name="スライド番号プレースホルダー 1">
            <a:extLst>
              <a:ext uri="{FF2B5EF4-FFF2-40B4-BE49-F238E27FC236}">
                <a16:creationId xmlns:a16="http://schemas.microsoft.com/office/drawing/2014/main" id="{4AB8A383-F0D6-5F17-83C3-E34F1B76B9B8}"/>
              </a:ext>
            </a:extLst>
          </p:cNvPr>
          <p:cNvSpPr txBox="1">
            <a:spLocks/>
          </p:cNvSpPr>
          <p:nvPr/>
        </p:nvSpPr>
        <p:spPr>
          <a:xfrm>
            <a:off x="7601570" y="6431033"/>
            <a:ext cx="2311400" cy="365125"/>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32927FFD-3D24-4EC2-AEC8-E83A8D96C0AC}" type="slidenum">
              <a:rPr lang="ja-JP" altLang="en-US" sz="1100" smtClean="0"/>
              <a:pPr algn="r"/>
              <a:t>11</a:t>
            </a:fld>
            <a:endParaRPr lang="ja-JP" altLang="en-US" sz="2800" dirty="0"/>
          </a:p>
        </p:txBody>
      </p:sp>
    </p:spTree>
    <p:extLst>
      <p:ext uri="{BB962C8B-B14F-4D97-AF65-F5344CB8AC3E}">
        <p14:creationId xmlns:p14="http://schemas.microsoft.com/office/powerpoint/2010/main" val="89499714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グラフ 1"/>
          <p:cNvGraphicFramePr/>
          <p:nvPr>
            <p:extLst>
              <p:ext uri="{D42A27DB-BD31-4B8C-83A1-F6EECF244321}">
                <p14:modId xmlns:p14="http://schemas.microsoft.com/office/powerpoint/2010/main" val="1237575492"/>
              </p:ext>
            </p:extLst>
          </p:nvPr>
        </p:nvGraphicFramePr>
        <p:xfrm>
          <a:off x="479394" y="1010832"/>
          <a:ext cx="9019713" cy="5457074"/>
        </p:xfrm>
        <a:graphic>
          <a:graphicData uri="http://schemas.openxmlformats.org/drawingml/2006/chart">
            <c:chart xmlns:c="http://schemas.openxmlformats.org/drawingml/2006/chart" xmlns:r="http://schemas.openxmlformats.org/officeDocument/2006/relationships" r:id="rId3"/>
          </a:graphicData>
        </a:graphic>
      </p:graphicFrame>
      <p:sp>
        <p:nvSpPr>
          <p:cNvPr id="13" name="タイトル 7"/>
          <p:cNvSpPr txBox="1">
            <a:spLocks/>
          </p:cNvSpPr>
          <p:nvPr/>
        </p:nvSpPr>
        <p:spPr bwMode="auto">
          <a:xfrm>
            <a:off x="36" y="33300"/>
            <a:ext cx="9906000" cy="54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191" tIns="45594" rIns="91191" bIns="45594" numCol="1" anchor="ctr" anchorCtr="0" compatLnSpc="1">
            <a:prstTxWarp prst="textNoShape">
              <a:avLst/>
            </a:prstTxWarp>
          </a:bodyPr>
          <a:lstStyle>
            <a:lvl1pPr algn="ctr" rtl="0" eaLnBrk="0" fontAlgn="base" hangingPunct="0">
              <a:spcBef>
                <a:spcPct val="0"/>
              </a:spcBef>
              <a:spcAft>
                <a:spcPct val="0"/>
              </a:spcAft>
              <a:defRPr kumimoji="1" sz="4400" kern="1200">
                <a:solidFill>
                  <a:schemeClr val="tx1"/>
                </a:solidFill>
                <a:latin typeface="+mj-lt"/>
                <a:ea typeface="+mj-ea"/>
                <a:cs typeface="+mj-cs"/>
              </a:defRPr>
            </a:lvl1pPr>
            <a:lvl2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2pPr>
            <a:lvl3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3pPr>
            <a:lvl4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4pPr>
            <a:lvl5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5pPr>
            <a:lvl6pPr marL="455970" algn="ctr" rtl="0" fontAlgn="base">
              <a:spcBef>
                <a:spcPct val="0"/>
              </a:spcBef>
              <a:spcAft>
                <a:spcPct val="0"/>
              </a:spcAft>
              <a:defRPr kumimoji="1" sz="4400">
                <a:solidFill>
                  <a:schemeClr val="tx1"/>
                </a:solidFill>
                <a:latin typeface="Calibri" pitchFamily="34" charset="0"/>
                <a:ea typeface="ＭＳ Ｐゴシック" charset="-128"/>
              </a:defRPr>
            </a:lvl6pPr>
            <a:lvl7pPr marL="911945" algn="ctr" rtl="0" fontAlgn="base">
              <a:spcBef>
                <a:spcPct val="0"/>
              </a:spcBef>
              <a:spcAft>
                <a:spcPct val="0"/>
              </a:spcAft>
              <a:defRPr kumimoji="1" sz="4400">
                <a:solidFill>
                  <a:schemeClr val="tx1"/>
                </a:solidFill>
                <a:latin typeface="Calibri" pitchFamily="34" charset="0"/>
                <a:ea typeface="ＭＳ Ｐゴシック" charset="-128"/>
              </a:defRPr>
            </a:lvl7pPr>
            <a:lvl8pPr marL="1367920" algn="ctr" rtl="0" fontAlgn="base">
              <a:spcBef>
                <a:spcPct val="0"/>
              </a:spcBef>
              <a:spcAft>
                <a:spcPct val="0"/>
              </a:spcAft>
              <a:defRPr kumimoji="1" sz="4400">
                <a:solidFill>
                  <a:schemeClr val="tx1"/>
                </a:solidFill>
                <a:latin typeface="Calibri" pitchFamily="34" charset="0"/>
                <a:ea typeface="ＭＳ Ｐゴシック" charset="-128"/>
              </a:defRPr>
            </a:lvl8pPr>
            <a:lvl9pPr marL="1823892" algn="ctr" rtl="0" fontAlgn="base">
              <a:spcBef>
                <a:spcPct val="0"/>
              </a:spcBef>
              <a:spcAft>
                <a:spcPct val="0"/>
              </a:spcAft>
              <a:defRPr kumimoji="1" sz="4400">
                <a:solidFill>
                  <a:schemeClr val="tx1"/>
                </a:solidFill>
                <a:latin typeface="Calibri" pitchFamily="34"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2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j-cs"/>
              </a:rPr>
              <a:t>就労継続支援Ａ型事業所における平均賃金月額の推移</a:t>
            </a:r>
          </a:p>
        </p:txBody>
      </p:sp>
      <p:sp>
        <p:nvSpPr>
          <p:cNvPr id="18" name="テキスト ボックス 17"/>
          <p:cNvSpPr txBox="1"/>
          <p:nvPr/>
        </p:nvSpPr>
        <p:spPr>
          <a:xfrm>
            <a:off x="201341" y="2750039"/>
            <a:ext cx="369332" cy="1899752"/>
          </a:xfrm>
          <a:prstGeom prst="rect">
            <a:avLst/>
          </a:prstGeom>
          <a:noFill/>
        </p:spPr>
        <p:txBody>
          <a:bodyPr vert="eaVert"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平均賃金月額（円）</a:t>
            </a:r>
          </a:p>
        </p:txBody>
      </p:sp>
      <p:sp>
        <p:nvSpPr>
          <p:cNvPr id="15" name="テキスト ボックス 14"/>
          <p:cNvSpPr txBox="1"/>
          <p:nvPr/>
        </p:nvSpPr>
        <p:spPr>
          <a:xfrm>
            <a:off x="6449459" y="6631979"/>
            <a:ext cx="3423289" cy="209829"/>
          </a:xfrm>
          <a:prstGeom prst="rect">
            <a:avLst/>
          </a:prstGeom>
          <a:noFill/>
        </p:spPr>
        <p:txBody>
          <a:bodyPr wrap="square" lIns="70639" tIns="35320" rIns="70639" bIns="35320" rtlCol="0">
            <a:spAutoFit/>
          </a:bodyPr>
          <a:lstStyle/>
          <a:p>
            <a:pPr marL="0" marR="0" lvl="0" indent="0" algn="l" defTabSz="701535"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（厚生労働省社会・援護局障害保健福祉部障害福祉課調べ）</a:t>
            </a:r>
          </a:p>
        </p:txBody>
      </p:sp>
      <p:grpSp>
        <p:nvGrpSpPr>
          <p:cNvPr id="23" name="グループ化 10"/>
          <p:cNvGrpSpPr>
            <a:grpSpLocks/>
          </p:cNvGrpSpPr>
          <p:nvPr/>
        </p:nvGrpSpPr>
        <p:grpSpPr bwMode="auto">
          <a:xfrm>
            <a:off x="80" y="476672"/>
            <a:ext cx="9906000" cy="71438"/>
            <a:chOff x="0" y="188640"/>
            <a:chExt cx="9144000" cy="72008"/>
          </a:xfrm>
        </p:grpSpPr>
        <p:cxnSp>
          <p:nvCxnSpPr>
            <p:cNvPr id="24" name="直線コネクタ 23"/>
            <p:cNvCxnSpPr/>
            <p:nvPr/>
          </p:nvCxnSpPr>
          <p:spPr>
            <a:xfrm>
              <a:off x="0" y="188640"/>
              <a:ext cx="9144000" cy="0"/>
            </a:xfrm>
            <a:prstGeom prst="line">
              <a:avLst/>
            </a:prstGeom>
            <a:noFill/>
            <a:ln w="9525" cap="flat" cmpd="sng" algn="ctr">
              <a:solidFill>
                <a:srgbClr val="99CCFF"/>
              </a:solidFill>
              <a:prstDash val="solid"/>
            </a:ln>
            <a:effectLst/>
          </p:spPr>
        </p:cxnSp>
        <p:cxnSp>
          <p:nvCxnSpPr>
            <p:cNvPr id="25" name="直線コネクタ 24"/>
            <p:cNvCxnSpPr/>
            <p:nvPr/>
          </p:nvCxnSpPr>
          <p:spPr>
            <a:xfrm>
              <a:off x="0" y="260648"/>
              <a:ext cx="9144000" cy="0"/>
            </a:xfrm>
            <a:prstGeom prst="line">
              <a:avLst/>
            </a:prstGeom>
            <a:noFill/>
            <a:ln w="57150" cap="flat" cmpd="sng" algn="ctr">
              <a:solidFill>
                <a:srgbClr val="99CCFF"/>
              </a:solidFill>
              <a:prstDash val="solid"/>
            </a:ln>
            <a:effectLst/>
          </p:spPr>
        </p:cxnSp>
      </p:grpSp>
      <p:sp>
        <p:nvSpPr>
          <p:cNvPr id="4" name="スライド番号プレースホルダー 1">
            <a:extLst>
              <a:ext uri="{FF2B5EF4-FFF2-40B4-BE49-F238E27FC236}">
                <a16:creationId xmlns:a16="http://schemas.microsoft.com/office/drawing/2014/main" id="{9EC84D80-9252-FE06-81CD-23FB8976FA81}"/>
              </a:ext>
            </a:extLst>
          </p:cNvPr>
          <p:cNvSpPr txBox="1">
            <a:spLocks/>
          </p:cNvSpPr>
          <p:nvPr/>
        </p:nvSpPr>
        <p:spPr>
          <a:xfrm>
            <a:off x="7601570" y="6431033"/>
            <a:ext cx="2311400" cy="365125"/>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32927FFD-3D24-4EC2-AEC8-E83A8D96C0AC}" type="slidenum">
              <a:rPr lang="ja-JP" altLang="en-US" sz="1100" smtClean="0"/>
              <a:pPr algn="r"/>
              <a:t>12</a:t>
            </a:fld>
            <a:endParaRPr lang="ja-JP" altLang="en-US" sz="2800" dirty="0"/>
          </a:p>
        </p:txBody>
      </p:sp>
    </p:spTree>
    <p:extLst>
      <p:ext uri="{BB962C8B-B14F-4D97-AF65-F5344CB8AC3E}">
        <p14:creationId xmlns:p14="http://schemas.microsoft.com/office/powerpoint/2010/main" val="231145731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タイトル 18">
            <a:extLst>
              <a:ext uri="{FF2B5EF4-FFF2-40B4-BE49-F238E27FC236}">
                <a16:creationId xmlns:a16="http://schemas.microsoft.com/office/drawing/2014/main" id="{E4D6BB78-A7D9-FC41-85DD-4C3721700E4E}"/>
              </a:ext>
            </a:extLst>
          </p:cNvPr>
          <p:cNvSpPr>
            <a:spLocks noGrp="1"/>
          </p:cNvSpPr>
          <p:nvPr>
            <p:ph type="title"/>
          </p:nvPr>
        </p:nvSpPr>
        <p:spPr/>
        <p:txBody>
          <a:bodyPr/>
          <a:lstStyle/>
          <a:p>
            <a:r>
              <a:rPr lang="ja-JP" altLang="en-US" dirty="0"/>
              <a:t>就労継続支援Ａ型事業所の解雇者数について</a:t>
            </a:r>
          </a:p>
        </p:txBody>
      </p:sp>
      <p:sp>
        <p:nvSpPr>
          <p:cNvPr id="3" name="テキスト プレースホルダー 3">
            <a:extLst>
              <a:ext uri="{FF2B5EF4-FFF2-40B4-BE49-F238E27FC236}">
                <a16:creationId xmlns:a16="http://schemas.microsoft.com/office/drawing/2014/main" id="{F0EC8731-2A3B-BD27-E5FA-B870DE9B97FF}"/>
              </a:ext>
            </a:extLst>
          </p:cNvPr>
          <p:cNvSpPr>
            <a:spLocks noGrp="1"/>
          </p:cNvSpPr>
          <p:nvPr>
            <p:ph type="body" sz="quarter" idx="13"/>
          </p:nvPr>
        </p:nvSpPr>
        <p:spPr>
          <a:xfrm>
            <a:off x="0" y="828001"/>
            <a:ext cx="9907200" cy="1383419"/>
          </a:xfrm>
        </p:spPr>
        <p:txBody>
          <a:bodyPr/>
          <a:lstStyle/>
          <a:p>
            <a:pPr marL="182563" indent="-182563">
              <a:lnSpc>
                <a:spcPct val="100000"/>
              </a:lnSpc>
            </a:pPr>
            <a:r>
              <a:rPr kumimoji="1" lang="ja-JP" altLang="en-US" sz="1400" dirty="0"/>
              <a:t>〇　令和６年度にハローワークが解雇届により把握した障害者の解雇者数は</a:t>
            </a:r>
            <a:r>
              <a:rPr lang="en-US" altLang="ja-JP" sz="1400" dirty="0"/>
              <a:t>9,312</a:t>
            </a:r>
            <a:r>
              <a:rPr kumimoji="1" lang="ja-JP" altLang="en-US" sz="1400" dirty="0"/>
              <a:t>人であり、そのうち就労継続支援</a:t>
            </a:r>
            <a:r>
              <a:rPr kumimoji="1" lang="en-US" altLang="ja-JP" sz="1400" dirty="0"/>
              <a:t>A</a:t>
            </a:r>
            <a:r>
              <a:rPr kumimoji="1" lang="ja-JP" altLang="en-US" sz="1400" dirty="0"/>
              <a:t>型事業所</a:t>
            </a:r>
            <a:r>
              <a:rPr kumimoji="1" lang="ja-JP" altLang="en-US" sz="1200" dirty="0">
                <a:latin typeface="+mn-ea"/>
              </a:rPr>
              <a:t>（</a:t>
            </a:r>
            <a:r>
              <a:rPr kumimoji="1" lang="en-US" altLang="ja-JP" sz="1200" dirty="0">
                <a:latin typeface="+mn-ea"/>
              </a:rPr>
              <a:t>※</a:t>
            </a:r>
            <a:r>
              <a:rPr kumimoji="1" lang="ja-JP" altLang="en-US" sz="1200" dirty="0">
                <a:latin typeface="+mn-ea"/>
              </a:rPr>
              <a:t>１）</a:t>
            </a:r>
            <a:r>
              <a:rPr kumimoji="1" lang="ja-JP" altLang="en-US" sz="1400" dirty="0"/>
              <a:t>の利用者であった者は</a:t>
            </a:r>
            <a:r>
              <a:rPr lang="en-US" altLang="ja-JP" sz="1400" dirty="0"/>
              <a:t>7,292</a:t>
            </a:r>
            <a:r>
              <a:rPr kumimoji="1" lang="ja-JP" altLang="en-US" sz="1400" dirty="0"/>
              <a:t>人だった。</a:t>
            </a:r>
            <a:endParaRPr kumimoji="1" lang="en-US" altLang="ja-JP" sz="1400" dirty="0"/>
          </a:p>
          <a:p>
            <a:pPr marL="182563" indent="-182563">
              <a:lnSpc>
                <a:spcPct val="100000"/>
              </a:lnSpc>
            </a:pPr>
            <a:r>
              <a:rPr kumimoji="1" lang="ja-JP" altLang="en-US" sz="1400" dirty="0"/>
              <a:t>〇　就労継続支援Ａ型事業所</a:t>
            </a:r>
            <a:r>
              <a:rPr kumimoji="1" lang="ja-JP" altLang="en-US" sz="1200" dirty="0"/>
              <a:t>（</a:t>
            </a:r>
            <a:r>
              <a:rPr kumimoji="1" lang="en-US" altLang="ja-JP" sz="1200" dirty="0"/>
              <a:t>※</a:t>
            </a:r>
            <a:r>
              <a:rPr kumimoji="1" lang="ja-JP" altLang="en-US" sz="1200" dirty="0"/>
              <a:t>１）</a:t>
            </a:r>
            <a:r>
              <a:rPr kumimoji="1" lang="ja-JP" altLang="en-US" sz="1400" dirty="0"/>
              <a:t>を解雇された者のうち、再就職決定者は</a:t>
            </a:r>
            <a:r>
              <a:rPr kumimoji="1" lang="en-US" altLang="ja-JP" sz="1400" dirty="0"/>
              <a:t>2,171</a:t>
            </a:r>
            <a:r>
              <a:rPr kumimoji="1" lang="ja-JP" altLang="en-US" sz="1400" dirty="0"/>
              <a:t>人、就労継続支援Ｂ型事業所等への移行（予定）者は</a:t>
            </a:r>
            <a:r>
              <a:rPr lang="en-US" altLang="ja-JP" sz="1400" dirty="0"/>
              <a:t>3,834</a:t>
            </a:r>
            <a:r>
              <a:rPr kumimoji="1" lang="ja-JP" altLang="en-US" sz="1400" dirty="0"/>
              <a:t>人であり、こうした方々が全体の８割程度を占めている</a:t>
            </a:r>
            <a:r>
              <a:rPr kumimoji="1" lang="ja-JP" altLang="en-US" sz="1200" dirty="0">
                <a:latin typeface="+mn-ea"/>
              </a:rPr>
              <a:t>（</a:t>
            </a:r>
            <a:r>
              <a:rPr kumimoji="1" lang="en-US" altLang="ja-JP" sz="1200" dirty="0">
                <a:latin typeface="+mn-ea"/>
              </a:rPr>
              <a:t>※</a:t>
            </a:r>
            <a:r>
              <a:rPr kumimoji="1" lang="ja-JP" altLang="en-US" sz="1200" dirty="0">
                <a:latin typeface="+mn-ea"/>
              </a:rPr>
              <a:t>２）</a:t>
            </a:r>
            <a:r>
              <a:rPr kumimoji="1" lang="ja-JP" altLang="en-US" sz="1400" dirty="0"/>
              <a:t>。</a:t>
            </a:r>
          </a:p>
        </p:txBody>
      </p:sp>
      <p:sp>
        <p:nvSpPr>
          <p:cNvPr id="7" name="テキスト ボックス 6">
            <a:extLst>
              <a:ext uri="{FF2B5EF4-FFF2-40B4-BE49-F238E27FC236}">
                <a16:creationId xmlns:a16="http://schemas.microsoft.com/office/drawing/2014/main" id="{E08EF279-D9D2-99CD-9246-27A8B8A97DE1}"/>
              </a:ext>
            </a:extLst>
          </p:cNvPr>
          <p:cNvSpPr txBox="1"/>
          <p:nvPr/>
        </p:nvSpPr>
        <p:spPr>
          <a:xfrm>
            <a:off x="9049812" y="2319768"/>
            <a:ext cx="653532" cy="432059"/>
          </a:xfrm>
          <a:prstGeom prst="rect">
            <a:avLst/>
          </a:prstGeom>
          <a:noFill/>
          <a:ln>
            <a:noFill/>
          </a:ln>
        </p:spPr>
        <p:txBody>
          <a:bodyPr wrap="square" rtlCol="0">
            <a:noAutofit/>
          </a:bodyPr>
          <a:lstStyle/>
          <a:p>
            <a:pPr marL="0" marR="0" lvl="0" indent="0" algn="l" defTabSz="914400" rtl="0" eaLnBrk="1" fontAlgn="auto" latinLnBrk="0" hangingPunct="1">
              <a:lnSpc>
                <a:spcPts val="23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p>
        </p:txBody>
      </p:sp>
      <p:sp>
        <p:nvSpPr>
          <p:cNvPr id="10" name="テキスト ボックス 9">
            <a:extLst>
              <a:ext uri="{FF2B5EF4-FFF2-40B4-BE49-F238E27FC236}">
                <a16:creationId xmlns:a16="http://schemas.microsoft.com/office/drawing/2014/main" id="{00EB1E50-E78F-ABCF-900C-85BA75A52F8D}"/>
              </a:ext>
            </a:extLst>
          </p:cNvPr>
          <p:cNvSpPr txBox="1"/>
          <p:nvPr/>
        </p:nvSpPr>
        <p:spPr>
          <a:xfrm>
            <a:off x="9071094" y="4200755"/>
            <a:ext cx="653532" cy="432059"/>
          </a:xfrm>
          <a:prstGeom prst="rect">
            <a:avLst/>
          </a:prstGeom>
          <a:noFill/>
          <a:ln>
            <a:noFill/>
          </a:ln>
        </p:spPr>
        <p:txBody>
          <a:bodyPr wrap="square" rtlCol="0">
            <a:noAutofit/>
          </a:bodyPr>
          <a:lstStyle/>
          <a:p>
            <a:pPr marL="0" marR="0" lvl="0" indent="0" algn="l" defTabSz="914400" rtl="0" eaLnBrk="1" fontAlgn="auto" latinLnBrk="0" hangingPunct="1">
              <a:lnSpc>
                <a:spcPts val="2300"/>
              </a:lnSpc>
              <a:spcBef>
                <a:spcPts val="0"/>
              </a:spcBef>
              <a:spcAft>
                <a:spcPts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（人）</a:t>
            </a:r>
          </a:p>
        </p:txBody>
      </p:sp>
      <p:sp>
        <p:nvSpPr>
          <p:cNvPr id="11" name="テキスト ボックス 10">
            <a:extLst>
              <a:ext uri="{FF2B5EF4-FFF2-40B4-BE49-F238E27FC236}">
                <a16:creationId xmlns:a16="http://schemas.microsoft.com/office/drawing/2014/main" id="{C51E6453-FA44-34CA-4F8A-C27A2E02BFB8}"/>
              </a:ext>
            </a:extLst>
          </p:cNvPr>
          <p:cNvSpPr txBox="1"/>
          <p:nvPr/>
        </p:nvSpPr>
        <p:spPr>
          <a:xfrm>
            <a:off x="185511" y="2275027"/>
            <a:ext cx="4174359" cy="432059"/>
          </a:xfrm>
          <a:prstGeom prst="rect">
            <a:avLst/>
          </a:prstGeom>
          <a:noFill/>
          <a:ln>
            <a:noFill/>
          </a:ln>
        </p:spPr>
        <p:txBody>
          <a:bodyPr wrap="square" rtlCol="0">
            <a:noAutofit/>
          </a:bodyPr>
          <a:lstStyle/>
          <a:p>
            <a:pPr marL="0" marR="0" lvl="0" indent="0" algn="l" defTabSz="914400" rtl="0" eaLnBrk="1" fontAlgn="auto" latinLnBrk="0" hangingPunct="1">
              <a:lnSpc>
                <a:spcPts val="23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（令和６年度の解雇者数推移）</a:t>
            </a:r>
          </a:p>
        </p:txBody>
      </p:sp>
      <p:sp>
        <p:nvSpPr>
          <p:cNvPr id="12" name="テキスト ボックス 11">
            <a:extLst>
              <a:ext uri="{FF2B5EF4-FFF2-40B4-BE49-F238E27FC236}">
                <a16:creationId xmlns:a16="http://schemas.microsoft.com/office/drawing/2014/main" id="{FD25A566-42E9-0330-3708-202E6C2E4D57}"/>
              </a:ext>
            </a:extLst>
          </p:cNvPr>
          <p:cNvSpPr txBox="1"/>
          <p:nvPr/>
        </p:nvSpPr>
        <p:spPr>
          <a:xfrm>
            <a:off x="196830" y="4148501"/>
            <a:ext cx="4756169" cy="432059"/>
          </a:xfrm>
          <a:prstGeom prst="rect">
            <a:avLst/>
          </a:prstGeom>
          <a:noFill/>
          <a:ln>
            <a:noFill/>
          </a:ln>
        </p:spPr>
        <p:txBody>
          <a:bodyPr wrap="square" rtlCol="0">
            <a:noAutofit/>
          </a:bodyPr>
          <a:lstStyle/>
          <a:p>
            <a:pPr marL="0" marR="0" lvl="0" indent="0" algn="l" defTabSz="914400" rtl="0" eaLnBrk="1" fontAlgn="auto" latinLnBrk="0" hangingPunct="1">
              <a:lnSpc>
                <a:spcPts val="2300"/>
              </a:lnSpc>
              <a:spcBef>
                <a:spcPts val="0"/>
              </a:spcBef>
              <a:spcAft>
                <a:spcPts val="0"/>
              </a:spcAft>
              <a:buClrTx/>
              <a:buSzTx/>
              <a:buFontTx/>
              <a:buNone/>
              <a:tabLst/>
              <a:defRPr/>
            </a:pPr>
            <a:r>
              <a:rPr kumimoji="1" lang="ja-JP" altLang="en-US" sz="14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（令和６年度</a:t>
            </a:r>
            <a:r>
              <a:rPr kumimoji="1" lang="ja-JP" altLang="en-US" sz="1400" b="0" i="0" u="none" strike="noStrike" kern="1200" cap="none" spc="0" normalizeH="0" baseline="0" noProof="0">
                <a:ln>
                  <a:noFill/>
                </a:ln>
                <a:solidFill>
                  <a:prstClr val="black"/>
                </a:solidFill>
                <a:effectLst/>
                <a:uLnTx/>
                <a:uFillTx/>
                <a:latin typeface="ＭＳ Ｐゴシック"/>
                <a:ea typeface="ＭＳ Ｐゴシック"/>
                <a:cs typeface="+mn-cs"/>
              </a:rPr>
              <a:t>の</a:t>
            </a:r>
            <a:r>
              <a:rPr kumimoji="1" lang="en-US" altLang="ja-JP" sz="1400" b="0" i="0" u="none" strike="noStrike" kern="1200" cap="none" spc="0" normalizeH="0" baseline="0" noProof="0">
                <a:ln>
                  <a:noFill/>
                </a:ln>
                <a:solidFill>
                  <a:prstClr val="black"/>
                </a:solidFill>
                <a:effectLst/>
                <a:uLnTx/>
                <a:uFillTx/>
                <a:latin typeface="ＭＳ Ｐゴシック"/>
                <a:ea typeface="ＭＳ Ｐゴシック"/>
                <a:cs typeface="+mn-cs"/>
              </a:rPr>
              <a:t>A</a:t>
            </a:r>
            <a:r>
              <a:rPr kumimoji="1" lang="ja-JP" altLang="en-US" sz="1400" b="0" i="0" u="none" strike="noStrike" kern="1200" cap="none" spc="0" normalizeH="0" baseline="0" noProof="0">
                <a:ln>
                  <a:noFill/>
                </a:ln>
                <a:solidFill>
                  <a:prstClr val="black"/>
                </a:solidFill>
                <a:effectLst/>
                <a:uLnTx/>
                <a:uFillTx/>
                <a:latin typeface="ＭＳ Ｐゴシック"/>
                <a:ea typeface="ＭＳ Ｐゴシック"/>
                <a:cs typeface="+mn-cs"/>
              </a:rPr>
              <a:t>型事業所の解雇者の再就職状況等</a:t>
            </a:r>
            <a:r>
              <a:rPr kumimoji="1" lang="ja-JP" altLang="en-US" sz="14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4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２）</a:t>
            </a:r>
          </a:p>
        </p:txBody>
      </p:sp>
      <p:sp>
        <p:nvSpPr>
          <p:cNvPr id="14" name="テキスト ボックス 13">
            <a:extLst>
              <a:ext uri="{FF2B5EF4-FFF2-40B4-BE49-F238E27FC236}">
                <a16:creationId xmlns:a16="http://schemas.microsoft.com/office/drawing/2014/main" id="{AA85D4D4-EFCD-C0CC-6951-CCB4DE887AE4}"/>
              </a:ext>
            </a:extLst>
          </p:cNvPr>
          <p:cNvSpPr txBox="1"/>
          <p:nvPr/>
        </p:nvSpPr>
        <p:spPr>
          <a:xfrm>
            <a:off x="205154" y="6049086"/>
            <a:ext cx="9525467" cy="808914"/>
          </a:xfrm>
          <a:prstGeom prst="rect">
            <a:avLst/>
          </a:prstGeom>
          <a:noFill/>
          <a:ln>
            <a:noFill/>
          </a:ln>
        </p:spPr>
        <p:txBody>
          <a:bodyPr wrap="square"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１）</a:t>
            </a: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a:cs typeface="+mn-cs"/>
              </a:rPr>
              <a:t>就労継続支援</a:t>
            </a:r>
            <a:r>
              <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a:cs typeface="+mn-cs"/>
              </a:rPr>
              <a:t>A</a:t>
            </a: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a:cs typeface="+mn-cs"/>
              </a:rPr>
              <a:t>型事業所は各月内に</a:t>
            </a:r>
            <a:r>
              <a:rPr kumimoji="1" lang="en-US" altLang="ja-JP" sz="1050" b="0" i="0" u="none" strike="noStrike" kern="1200" cap="none" spc="0" normalizeH="0" baseline="0" noProof="0" dirty="0">
                <a:ln>
                  <a:noFill/>
                </a:ln>
                <a:solidFill>
                  <a:prstClr val="black"/>
                </a:solidFill>
                <a:effectLst/>
                <a:uLnTx/>
                <a:uFillTx/>
                <a:latin typeface="ＭＳ Ｐゴシック"/>
                <a:ea typeface="ＭＳ Ｐゴシック"/>
                <a:cs typeface="+mn-cs"/>
              </a:rPr>
              <a:t>10</a:t>
            </a:r>
            <a:r>
              <a:rPr kumimoji="1" lang="ja-JP" altLang="en-US" sz="1050" b="0" i="0" u="none" strike="noStrike" kern="1200" cap="none" spc="0" normalizeH="0" baseline="0" noProof="0" dirty="0">
                <a:ln>
                  <a:noFill/>
                </a:ln>
                <a:solidFill>
                  <a:prstClr val="black"/>
                </a:solidFill>
                <a:effectLst/>
                <a:uLnTx/>
                <a:uFillTx/>
                <a:latin typeface="ＭＳ Ｐゴシック"/>
                <a:ea typeface="ＭＳ Ｐゴシック"/>
                <a:cs typeface="+mn-cs"/>
              </a:rPr>
              <a:t>人以上の解雇が発生した事業所に限る。</a:t>
            </a:r>
            <a:r>
              <a:rPr kumimoji="1" lang="ja-JP" altLang="en-US"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約９割は生産活動収支が赤字の事業所。</a:t>
            </a:r>
            <a:endParaRPr kumimoji="1"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87313" marR="0" lvl="0" indent="-87313"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２）令和７年４月末時点の把握状況</a:t>
            </a:r>
            <a:endParaRPr kumimoji="1"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105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３）「その他」は令和７年４月末時点で今後の意向が未定である者、再就職の希望がない者等が含まれる。</a:t>
            </a:r>
          </a:p>
        </p:txBody>
      </p:sp>
      <p:graphicFrame>
        <p:nvGraphicFramePr>
          <p:cNvPr id="2" name="表 1">
            <a:extLst>
              <a:ext uri="{FF2B5EF4-FFF2-40B4-BE49-F238E27FC236}">
                <a16:creationId xmlns:a16="http://schemas.microsoft.com/office/drawing/2014/main" id="{9C1D673A-EE8B-BD7C-D34B-B8F907A9A0BC}"/>
              </a:ext>
            </a:extLst>
          </p:cNvPr>
          <p:cNvGraphicFramePr>
            <a:graphicFrameLocks noGrp="1"/>
          </p:cNvGraphicFramePr>
          <p:nvPr/>
        </p:nvGraphicFramePr>
        <p:xfrm>
          <a:off x="193432" y="2655204"/>
          <a:ext cx="9426708" cy="1505450"/>
        </p:xfrm>
        <a:graphic>
          <a:graphicData uri="http://schemas.openxmlformats.org/drawingml/2006/table">
            <a:tbl>
              <a:tblPr firstRow="1" bandRow="1">
                <a:tableStyleId>{5C22544A-7EE6-4342-B048-85BDC9FD1C3A}</a:tableStyleId>
              </a:tblPr>
              <a:tblGrid>
                <a:gridCol w="987587">
                  <a:extLst>
                    <a:ext uri="{9D8B030D-6E8A-4147-A177-3AD203B41FA5}">
                      <a16:colId xmlns:a16="http://schemas.microsoft.com/office/drawing/2014/main" val="20000"/>
                    </a:ext>
                  </a:extLst>
                </a:gridCol>
                <a:gridCol w="635689">
                  <a:extLst>
                    <a:ext uri="{9D8B030D-6E8A-4147-A177-3AD203B41FA5}">
                      <a16:colId xmlns:a16="http://schemas.microsoft.com/office/drawing/2014/main" val="4156074749"/>
                    </a:ext>
                  </a:extLst>
                </a:gridCol>
                <a:gridCol w="635689">
                  <a:extLst>
                    <a:ext uri="{9D8B030D-6E8A-4147-A177-3AD203B41FA5}">
                      <a16:colId xmlns:a16="http://schemas.microsoft.com/office/drawing/2014/main" val="1176442125"/>
                    </a:ext>
                  </a:extLst>
                </a:gridCol>
                <a:gridCol w="635689">
                  <a:extLst>
                    <a:ext uri="{9D8B030D-6E8A-4147-A177-3AD203B41FA5}">
                      <a16:colId xmlns:a16="http://schemas.microsoft.com/office/drawing/2014/main" val="3275970546"/>
                    </a:ext>
                  </a:extLst>
                </a:gridCol>
                <a:gridCol w="635689">
                  <a:extLst>
                    <a:ext uri="{9D8B030D-6E8A-4147-A177-3AD203B41FA5}">
                      <a16:colId xmlns:a16="http://schemas.microsoft.com/office/drawing/2014/main" val="211162464"/>
                    </a:ext>
                  </a:extLst>
                </a:gridCol>
                <a:gridCol w="635689">
                  <a:extLst>
                    <a:ext uri="{9D8B030D-6E8A-4147-A177-3AD203B41FA5}">
                      <a16:colId xmlns:a16="http://schemas.microsoft.com/office/drawing/2014/main" val="3510180266"/>
                    </a:ext>
                  </a:extLst>
                </a:gridCol>
                <a:gridCol w="635689">
                  <a:extLst>
                    <a:ext uri="{9D8B030D-6E8A-4147-A177-3AD203B41FA5}">
                      <a16:colId xmlns:a16="http://schemas.microsoft.com/office/drawing/2014/main" val="3862988552"/>
                    </a:ext>
                  </a:extLst>
                </a:gridCol>
                <a:gridCol w="635689">
                  <a:extLst>
                    <a:ext uri="{9D8B030D-6E8A-4147-A177-3AD203B41FA5}">
                      <a16:colId xmlns:a16="http://schemas.microsoft.com/office/drawing/2014/main" val="2129324297"/>
                    </a:ext>
                  </a:extLst>
                </a:gridCol>
                <a:gridCol w="635689">
                  <a:extLst>
                    <a:ext uri="{9D8B030D-6E8A-4147-A177-3AD203B41FA5}">
                      <a16:colId xmlns:a16="http://schemas.microsoft.com/office/drawing/2014/main" val="1837681357"/>
                    </a:ext>
                  </a:extLst>
                </a:gridCol>
                <a:gridCol w="635689">
                  <a:extLst>
                    <a:ext uri="{9D8B030D-6E8A-4147-A177-3AD203B41FA5}">
                      <a16:colId xmlns:a16="http://schemas.microsoft.com/office/drawing/2014/main" val="2887030301"/>
                    </a:ext>
                  </a:extLst>
                </a:gridCol>
                <a:gridCol w="635689">
                  <a:extLst>
                    <a:ext uri="{9D8B030D-6E8A-4147-A177-3AD203B41FA5}">
                      <a16:colId xmlns:a16="http://schemas.microsoft.com/office/drawing/2014/main" val="1011292133"/>
                    </a:ext>
                  </a:extLst>
                </a:gridCol>
                <a:gridCol w="635689">
                  <a:extLst>
                    <a:ext uri="{9D8B030D-6E8A-4147-A177-3AD203B41FA5}">
                      <a16:colId xmlns:a16="http://schemas.microsoft.com/office/drawing/2014/main" val="1185869266"/>
                    </a:ext>
                  </a:extLst>
                </a:gridCol>
                <a:gridCol w="635689">
                  <a:extLst>
                    <a:ext uri="{9D8B030D-6E8A-4147-A177-3AD203B41FA5}">
                      <a16:colId xmlns:a16="http://schemas.microsoft.com/office/drawing/2014/main" val="3344239840"/>
                    </a:ext>
                  </a:extLst>
                </a:gridCol>
                <a:gridCol w="810853">
                  <a:extLst>
                    <a:ext uri="{9D8B030D-6E8A-4147-A177-3AD203B41FA5}">
                      <a16:colId xmlns:a16="http://schemas.microsoft.com/office/drawing/2014/main" val="603853568"/>
                    </a:ext>
                  </a:extLst>
                </a:gridCol>
              </a:tblGrid>
              <a:tr h="386965">
                <a:tc>
                  <a:txBody>
                    <a:bodyPr/>
                    <a:lstStyle/>
                    <a:p>
                      <a:pPr algn="ctr"/>
                      <a:endParaRPr kumimoji="1" lang="ja-JP" altLang="en-US" sz="1400" b="0">
                        <a:solidFill>
                          <a:schemeClr val="tx1"/>
                        </a:solidFill>
                        <a:latin typeface="+mj-ea"/>
                        <a:ea typeface="+mj-ea"/>
                      </a:endParaRPr>
                    </a:p>
                  </a:txBody>
                  <a:tcPr marL="99060" marR="9906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400" b="0" i="0" u="none" strike="noStrike">
                          <a:solidFill>
                            <a:srgbClr val="000000"/>
                          </a:solidFill>
                          <a:effectLst/>
                          <a:latin typeface="+mj-ea"/>
                          <a:ea typeface="+mj-ea"/>
                        </a:rPr>
                        <a:t>４月</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400" b="0" i="0" u="none" strike="noStrike">
                          <a:solidFill>
                            <a:srgbClr val="000000"/>
                          </a:solidFill>
                          <a:effectLst/>
                          <a:latin typeface="+mj-ea"/>
                          <a:ea typeface="+mj-ea"/>
                        </a:rPr>
                        <a:t>５月</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400" b="0" i="0" u="none" strike="noStrike">
                          <a:solidFill>
                            <a:srgbClr val="000000"/>
                          </a:solidFill>
                          <a:effectLst/>
                          <a:latin typeface="+mj-ea"/>
                          <a:ea typeface="+mj-ea"/>
                        </a:rPr>
                        <a:t>６月</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400" b="0" i="0" u="none" strike="noStrike">
                          <a:solidFill>
                            <a:srgbClr val="000000"/>
                          </a:solidFill>
                          <a:effectLst/>
                          <a:latin typeface="+mj-ea"/>
                          <a:ea typeface="+mj-ea"/>
                        </a:rPr>
                        <a:t>７月</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400" b="0" i="0" u="none" strike="noStrike">
                          <a:solidFill>
                            <a:srgbClr val="000000"/>
                          </a:solidFill>
                          <a:effectLst/>
                          <a:latin typeface="+mj-ea"/>
                          <a:ea typeface="+mj-ea"/>
                        </a:rPr>
                        <a:t>８月</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400" b="0" i="0" u="none" strike="noStrike">
                          <a:solidFill>
                            <a:srgbClr val="000000"/>
                          </a:solidFill>
                          <a:effectLst/>
                          <a:latin typeface="+mj-ea"/>
                          <a:ea typeface="+mj-ea"/>
                        </a:rPr>
                        <a:t>９月</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400" b="0" i="0" u="none" strike="noStrike">
                          <a:solidFill>
                            <a:srgbClr val="000000"/>
                          </a:solidFill>
                          <a:effectLst/>
                          <a:latin typeface="+mj-ea"/>
                          <a:ea typeface="+mj-ea"/>
                        </a:rPr>
                        <a:t>１０月</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400" b="0" i="0" u="none" strike="noStrike">
                          <a:solidFill>
                            <a:srgbClr val="000000"/>
                          </a:solidFill>
                          <a:effectLst/>
                          <a:latin typeface="+mj-ea"/>
                          <a:ea typeface="+mj-ea"/>
                        </a:rPr>
                        <a:t>１１月</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400" b="0" i="0" u="none" strike="noStrike">
                          <a:solidFill>
                            <a:srgbClr val="000000"/>
                          </a:solidFill>
                          <a:effectLst/>
                          <a:latin typeface="+mj-ea"/>
                          <a:ea typeface="+mj-ea"/>
                        </a:rPr>
                        <a:t>１２月</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400" b="0" i="0" u="none" strike="noStrike">
                          <a:solidFill>
                            <a:srgbClr val="000000"/>
                          </a:solidFill>
                          <a:effectLst/>
                          <a:latin typeface="+mj-ea"/>
                          <a:ea typeface="+mj-ea"/>
                        </a:rPr>
                        <a:t>１月</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400" b="0" i="0" u="none" strike="noStrike">
                          <a:solidFill>
                            <a:srgbClr val="000000"/>
                          </a:solidFill>
                          <a:effectLst/>
                          <a:latin typeface="+mj-ea"/>
                          <a:ea typeface="+mj-ea"/>
                        </a:rPr>
                        <a:t>２月</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400" b="0" i="0" u="none" strike="noStrike">
                          <a:solidFill>
                            <a:srgbClr val="000000"/>
                          </a:solidFill>
                          <a:effectLst/>
                          <a:latin typeface="+mj-ea"/>
                          <a:ea typeface="+mj-ea"/>
                        </a:rPr>
                        <a:t>３月</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ja-JP" altLang="en-US" sz="1400" b="0" i="0" u="none" strike="noStrike">
                          <a:solidFill>
                            <a:srgbClr val="000000"/>
                          </a:solidFill>
                          <a:effectLst/>
                          <a:latin typeface="+mj-ea"/>
                          <a:ea typeface="+mj-ea"/>
                        </a:rPr>
                        <a:t>合計</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53306882"/>
                  </a:ext>
                </a:extLst>
              </a:tr>
              <a:tr h="386965">
                <a:tc>
                  <a:txBody>
                    <a:bodyPr/>
                    <a:lstStyle/>
                    <a:p>
                      <a:pPr algn="ctr"/>
                      <a:r>
                        <a:rPr kumimoji="1" lang="ja-JP" altLang="en-US" sz="1400" b="0">
                          <a:solidFill>
                            <a:schemeClr val="tx1"/>
                          </a:solidFill>
                          <a:latin typeface="+mj-ea"/>
                          <a:ea typeface="+mj-ea"/>
                        </a:rPr>
                        <a:t>全数</a:t>
                      </a:r>
                    </a:p>
                  </a:txBody>
                  <a:tcPr marL="99060" marR="9906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400" b="0" i="0" u="none" strike="noStrike">
                          <a:solidFill>
                            <a:srgbClr val="000000"/>
                          </a:solidFill>
                          <a:effectLst/>
                          <a:latin typeface="+mj-ea"/>
                          <a:ea typeface="+mj-ea"/>
                        </a:rPr>
                        <a:t>1,013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400" b="0" i="0" u="none" strike="noStrike">
                          <a:solidFill>
                            <a:srgbClr val="000000"/>
                          </a:solidFill>
                          <a:effectLst/>
                          <a:latin typeface="+mj-ea"/>
                          <a:ea typeface="+mj-ea"/>
                        </a:rPr>
                        <a:t>1,351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400" b="0" i="0" u="none" strike="noStrike">
                          <a:solidFill>
                            <a:srgbClr val="000000"/>
                          </a:solidFill>
                          <a:effectLst/>
                          <a:latin typeface="+mj-ea"/>
                          <a:ea typeface="+mj-ea"/>
                        </a:rPr>
                        <a:t>892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400" b="0" i="0" u="none" strike="noStrike">
                          <a:solidFill>
                            <a:srgbClr val="000000"/>
                          </a:solidFill>
                          <a:effectLst/>
                          <a:latin typeface="+mj-ea"/>
                          <a:ea typeface="+mj-ea"/>
                        </a:rPr>
                        <a:t>827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400" b="0" i="0" u="none" strike="noStrike">
                          <a:solidFill>
                            <a:srgbClr val="000000"/>
                          </a:solidFill>
                          <a:effectLst/>
                          <a:latin typeface="+mj-ea"/>
                          <a:ea typeface="+mj-ea"/>
                        </a:rPr>
                        <a:t>885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400" b="0" i="0" u="none" strike="noStrike">
                          <a:solidFill>
                            <a:srgbClr val="000000"/>
                          </a:solidFill>
                          <a:effectLst/>
                          <a:latin typeface="+mj-ea"/>
                          <a:ea typeface="+mj-ea"/>
                        </a:rPr>
                        <a:t>843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400" b="0" i="0" u="none" strike="noStrike">
                          <a:solidFill>
                            <a:srgbClr val="000000"/>
                          </a:solidFill>
                          <a:effectLst/>
                          <a:latin typeface="+mj-ea"/>
                          <a:ea typeface="+mj-ea"/>
                        </a:rPr>
                        <a:t>729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400" b="0" i="0" u="none" strike="noStrike">
                          <a:solidFill>
                            <a:srgbClr val="000000"/>
                          </a:solidFill>
                          <a:effectLst/>
                          <a:latin typeface="+mj-ea"/>
                          <a:ea typeface="+mj-ea"/>
                        </a:rPr>
                        <a:t>636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400" b="0" i="0" u="none" strike="noStrike">
                          <a:solidFill>
                            <a:srgbClr val="000000"/>
                          </a:solidFill>
                          <a:effectLst/>
                          <a:latin typeface="+mj-ea"/>
                          <a:ea typeface="+mj-ea"/>
                        </a:rPr>
                        <a:t>536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400" b="0" i="0" u="none" strike="noStrike">
                          <a:solidFill>
                            <a:srgbClr val="000000"/>
                          </a:solidFill>
                          <a:effectLst/>
                          <a:latin typeface="+mj-ea"/>
                          <a:ea typeface="+mj-ea"/>
                        </a:rPr>
                        <a:t>237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400" b="0" i="0" u="none" strike="noStrike">
                          <a:solidFill>
                            <a:srgbClr val="000000"/>
                          </a:solidFill>
                          <a:effectLst/>
                          <a:latin typeface="+mj-ea"/>
                          <a:ea typeface="+mj-ea"/>
                        </a:rPr>
                        <a:t>679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400" b="0" i="0" u="none" strike="noStrike">
                          <a:solidFill>
                            <a:srgbClr val="000000"/>
                          </a:solidFill>
                          <a:effectLst/>
                          <a:latin typeface="+mj-ea"/>
                          <a:ea typeface="+mj-ea"/>
                        </a:rPr>
                        <a:t>684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ja-JP" sz="1400" b="0" i="0" u="none" strike="noStrike">
                          <a:solidFill>
                            <a:srgbClr val="000000"/>
                          </a:solidFill>
                          <a:effectLst/>
                          <a:latin typeface="+mj-ea"/>
                          <a:ea typeface="+mj-ea"/>
                        </a:rPr>
                        <a:t>9,312</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5168677"/>
                  </a:ext>
                </a:extLst>
              </a:tr>
              <a:tr h="455174">
                <a:tc>
                  <a:txBody>
                    <a:bodyPr/>
                    <a:lstStyle/>
                    <a:p>
                      <a:pPr algn="ctr"/>
                      <a:r>
                        <a:rPr kumimoji="1" lang="ja-JP" altLang="en-US" sz="1400" b="0">
                          <a:solidFill>
                            <a:schemeClr val="tx1"/>
                          </a:solidFill>
                          <a:latin typeface="+mj-ea"/>
                          <a:ea typeface="+mj-ea"/>
                        </a:rPr>
                        <a:t>うち、Ａ型事業所（</a:t>
                      </a:r>
                      <a:r>
                        <a:rPr kumimoji="1" lang="en-US" altLang="ja-JP" sz="1400" b="0">
                          <a:solidFill>
                            <a:schemeClr val="tx1"/>
                          </a:solidFill>
                          <a:latin typeface="+mj-ea"/>
                          <a:ea typeface="+mj-ea"/>
                        </a:rPr>
                        <a:t>※</a:t>
                      </a:r>
                      <a:r>
                        <a:rPr kumimoji="1" lang="ja-JP" altLang="en-US" sz="1400" b="0">
                          <a:solidFill>
                            <a:schemeClr val="tx1"/>
                          </a:solidFill>
                          <a:latin typeface="+mj-ea"/>
                          <a:ea typeface="+mj-ea"/>
                        </a:rPr>
                        <a:t>１）</a:t>
                      </a:r>
                    </a:p>
                  </a:txBody>
                  <a:tcPr marL="99060" marR="9906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ctr" latinLnBrk="0" hangingPunct="1"/>
                      <a:r>
                        <a:rPr kumimoji="1" lang="en-US" altLang="ja-JP" sz="1400" b="0" i="0" u="none" strike="noStrike" kern="1200">
                          <a:solidFill>
                            <a:srgbClr val="000000"/>
                          </a:solidFill>
                          <a:effectLst/>
                          <a:latin typeface="+mj-ea"/>
                          <a:ea typeface="+mj-ea"/>
                          <a:cs typeface="+mn-cs"/>
                        </a:rPr>
                        <a:t>887</a:t>
                      </a:r>
                    </a:p>
                  </a:txBody>
                  <a:tcPr marL="8187" marR="8187" marT="755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ctr" latinLnBrk="0" hangingPunct="1"/>
                      <a:r>
                        <a:rPr kumimoji="1" lang="en-US" altLang="ja-JP" sz="1400" b="0" i="0" u="none" strike="noStrike" kern="1200">
                          <a:solidFill>
                            <a:srgbClr val="000000"/>
                          </a:solidFill>
                          <a:effectLst/>
                          <a:latin typeface="+mj-ea"/>
                          <a:ea typeface="+mj-ea"/>
                          <a:cs typeface="+mn-cs"/>
                        </a:rPr>
                        <a:t>1,241</a:t>
                      </a:r>
                    </a:p>
                  </a:txBody>
                  <a:tcPr marL="8187" marR="8187" marT="755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ctr" latinLnBrk="0" hangingPunct="1"/>
                      <a:r>
                        <a:rPr kumimoji="1" lang="en-US" altLang="ja-JP" sz="1400" b="0" i="0" u="none" strike="noStrike" kern="1200">
                          <a:solidFill>
                            <a:srgbClr val="000000"/>
                          </a:solidFill>
                          <a:effectLst/>
                          <a:latin typeface="+mj-ea"/>
                          <a:ea typeface="+mj-ea"/>
                          <a:cs typeface="+mn-cs"/>
                        </a:rPr>
                        <a:t>751</a:t>
                      </a:r>
                    </a:p>
                  </a:txBody>
                  <a:tcPr marL="8187" marR="8187" marT="755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ctr" latinLnBrk="0" hangingPunct="1"/>
                      <a:r>
                        <a:rPr kumimoji="1" lang="en-US" altLang="ja-JP" sz="1400" b="0" i="0" u="none" strike="noStrike" kern="1200">
                          <a:solidFill>
                            <a:srgbClr val="000000"/>
                          </a:solidFill>
                          <a:effectLst/>
                          <a:latin typeface="+mj-ea"/>
                          <a:ea typeface="+mj-ea"/>
                          <a:cs typeface="+mn-cs"/>
                        </a:rPr>
                        <a:t>702</a:t>
                      </a:r>
                    </a:p>
                  </a:txBody>
                  <a:tcPr marL="8187" marR="8187" marT="755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ctr" latinLnBrk="0" hangingPunct="1"/>
                      <a:r>
                        <a:rPr kumimoji="1" lang="en-US" altLang="ja-JP" sz="1400" b="0" i="0" u="none" strike="noStrike" kern="1200">
                          <a:solidFill>
                            <a:srgbClr val="000000"/>
                          </a:solidFill>
                          <a:effectLst/>
                          <a:latin typeface="+mj-ea"/>
                          <a:ea typeface="+mj-ea"/>
                          <a:cs typeface="+mn-cs"/>
                        </a:rPr>
                        <a:t>683</a:t>
                      </a:r>
                    </a:p>
                  </a:txBody>
                  <a:tcPr marL="8187" marR="8187" marT="755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ctr" latinLnBrk="0" hangingPunct="1"/>
                      <a:r>
                        <a:rPr kumimoji="1" lang="en-US" altLang="ja-JP" sz="1400" b="0" i="0" u="none" strike="noStrike" kern="1200">
                          <a:solidFill>
                            <a:srgbClr val="000000"/>
                          </a:solidFill>
                          <a:effectLst/>
                          <a:latin typeface="+mj-ea"/>
                          <a:ea typeface="+mj-ea"/>
                          <a:cs typeface="+mn-cs"/>
                        </a:rPr>
                        <a:t>640</a:t>
                      </a:r>
                    </a:p>
                  </a:txBody>
                  <a:tcPr marL="8187" marR="8187" marT="755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ctr" latinLnBrk="0" hangingPunct="1"/>
                      <a:r>
                        <a:rPr kumimoji="1" lang="en-US" altLang="ja-JP" sz="1400" b="0" i="0" u="none" strike="noStrike" kern="1200">
                          <a:solidFill>
                            <a:srgbClr val="000000"/>
                          </a:solidFill>
                          <a:effectLst/>
                          <a:latin typeface="+mj-ea"/>
                          <a:ea typeface="+mj-ea"/>
                          <a:cs typeface="+mn-cs"/>
                        </a:rPr>
                        <a:t>503</a:t>
                      </a:r>
                    </a:p>
                  </a:txBody>
                  <a:tcPr marL="8187" marR="8187" marT="755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ctr" latinLnBrk="0" hangingPunct="1"/>
                      <a:r>
                        <a:rPr kumimoji="1" lang="en-US" altLang="ja-JP" sz="1400" b="0" i="0" u="none" strike="noStrike" kern="1200">
                          <a:solidFill>
                            <a:srgbClr val="000000"/>
                          </a:solidFill>
                          <a:effectLst/>
                          <a:latin typeface="+mj-ea"/>
                          <a:ea typeface="+mj-ea"/>
                          <a:cs typeface="+mn-cs"/>
                        </a:rPr>
                        <a:t>473</a:t>
                      </a:r>
                    </a:p>
                  </a:txBody>
                  <a:tcPr marL="8187" marR="8187" marT="755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ctr" latinLnBrk="0" hangingPunct="1"/>
                      <a:r>
                        <a:rPr kumimoji="1" lang="en-US" altLang="ja-JP" sz="1400" b="0" i="0" u="none" strike="noStrike" kern="1200">
                          <a:solidFill>
                            <a:srgbClr val="000000"/>
                          </a:solidFill>
                          <a:effectLst/>
                          <a:latin typeface="+mj-ea"/>
                          <a:ea typeface="+mj-ea"/>
                          <a:cs typeface="+mn-cs"/>
                        </a:rPr>
                        <a:t>342</a:t>
                      </a:r>
                    </a:p>
                  </a:txBody>
                  <a:tcPr marL="8187" marR="8187" marT="755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ctr" latinLnBrk="0" hangingPunct="1"/>
                      <a:r>
                        <a:rPr kumimoji="1" lang="en-US" altLang="ja-JP" sz="1400" b="0" i="0" u="none" strike="noStrike" kern="1200">
                          <a:solidFill>
                            <a:srgbClr val="000000"/>
                          </a:solidFill>
                          <a:effectLst/>
                          <a:latin typeface="+mj-ea"/>
                          <a:ea typeface="+mj-ea"/>
                          <a:cs typeface="+mn-cs"/>
                        </a:rPr>
                        <a:t>127</a:t>
                      </a:r>
                    </a:p>
                  </a:txBody>
                  <a:tcPr marL="8187" marR="8187" marT="755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ctr" latinLnBrk="0" hangingPunct="1"/>
                      <a:r>
                        <a:rPr kumimoji="1" lang="en-US" altLang="ja-JP" sz="1400" b="0" i="0" u="none" strike="noStrike" kern="1200">
                          <a:solidFill>
                            <a:srgbClr val="000000"/>
                          </a:solidFill>
                          <a:effectLst/>
                          <a:latin typeface="+mj-ea"/>
                          <a:ea typeface="+mj-ea"/>
                          <a:cs typeface="+mn-cs"/>
                        </a:rPr>
                        <a:t>490</a:t>
                      </a:r>
                    </a:p>
                  </a:txBody>
                  <a:tcPr marL="8187" marR="8187" marT="755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ctr" latinLnBrk="0" hangingPunct="1"/>
                      <a:r>
                        <a:rPr kumimoji="1" lang="en-US" altLang="ja-JP" sz="1400" b="0" i="0" u="none" strike="noStrike" kern="1200">
                          <a:solidFill>
                            <a:srgbClr val="000000"/>
                          </a:solidFill>
                          <a:effectLst/>
                          <a:latin typeface="+mj-ea"/>
                          <a:ea typeface="+mj-ea"/>
                          <a:cs typeface="+mn-cs"/>
                        </a:rPr>
                        <a:t>453</a:t>
                      </a:r>
                    </a:p>
                  </a:txBody>
                  <a:tcPr marL="8187" marR="8187" marT="755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ctr" defTabSz="914400" rtl="0" eaLnBrk="1" fontAlgn="ctr" latinLnBrk="0" hangingPunct="1"/>
                      <a:r>
                        <a:rPr kumimoji="1" lang="en-US" altLang="ja-JP" sz="1400" b="0" i="0" u="none" strike="noStrike" kern="1200">
                          <a:solidFill>
                            <a:srgbClr val="000000"/>
                          </a:solidFill>
                          <a:effectLst/>
                          <a:latin typeface="+mj-ea"/>
                          <a:ea typeface="+mj-ea"/>
                          <a:cs typeface="+mn-cs"/>
                        </a:rPr>
                        <a:t>7,292</a:t>
                      </a:r>
                    </a:p>
                  </a:txBody>
                  <a:tcPr marL="8187" marR="8187" marT="755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bl>
          </a:graphicData>
        </a:graphic>
      </p:graphicFrame>
      <p:graphicFrame>
        <p:nvGraphicFramePr>
          <p:cNvPr id="4" name="表 3">
            <a:extLst>
              <a:ext uri="{FF2B5EF4-FFF2-40B4-BE49-F238E27FC236}">
                <a16:creationId xmlns:a16="http://schemas.microsoft.com/office/drawing/2014/main" id="{81E74C2D-0867-5AA2-60AD-EE603950FBF6}"/>
              </a:ext>
            </a:extLst>
          </p:cNvPr>
          <p:cNvGraphicFramePr>
            <a:graphicFrameLocks noGrp="1"/>
          </p:cNvGraphicFramePr>
          <p:nvPr/>
        </p:nvGraphicFramePr>
        <p:xfrm>
          <a:off x="185511" y="4607491"/>
          <a:ext cx="9434629" cy="1276416"/>
        </p:xfrm>
        <a:graphic>
          <a:graphicData uri="http://schemas.openxmlformats.org/drawingml/2006/table">
            <a:tbl>
              <a:tblPr firstRow="1" bandRow="1"/>
              <a:tblGrid>
                <a:gridCol w="1367226">
                  <a:extLst>
                    <a:ext uri="{9D8B030D-6E8A-4147-A177-3AD203B41FA5}">
                      <a16:colId xmlns:a16="http://schemas.microsoft.com/office/drawing/2014/main" val="2955840216"/>
                    </a:ext>
                  </a:extLst>
                </a:gridCol>
                <a:gridCol w="1046497">
                  <a:extLst>
                    <a:ext uri="{9D8B030D-6E8A-4147-A177-3AD203B41FA5}">
                      <a16:colId xmlns:a16="http://schemas.microsoft.com/office/drawing/2014/main" val="2995920324"/>
                    </a:ext>
                  </a:extLst>
                </a:gridCol>
                <a:gridCol w="1358884">
                  <a:extLst>
                    <a:ext uri="{9D8B030D-6E8A-4147-A177-3AD203B41FA5}">
                      <a16:colId xmlns:a16="http://schemas.microsoft.com/office/drawing/2014/main" val="322607922"/>
                    </a:ext>
                  </a:extLst>
                </a:gridCol>
                <a:gridCol w="1554127">
                  <a:extLst>
                    <a:ext uri="{9D8B030D-6E8A-4147-A177-3AD203B41FA5}">
                      <a16:colId xmlns:a16="http://schemas.microsoft.com/office/drawing/2014/main" val="2465400351"/>
                    </a:ext>
                  </a:extLst>
                </a:gridCol>
                <a:gridCol w="929352">
                  <a:extLst>
                    <a:ext uri="{9D8B030D-6E8A-4147-A177-3AD203B41FA5}">
                      <a16:colId xmlns:a16="http://schemas.microsoft.com/office/drawing/2014/main" val="432838071"/>
                    </a:ext>
                  </a:extLst>
                </a:gridCol>
                <a:gridCol w="1530698">
                  <a:extLst>
                    <a:ext uri="{9D8B030D-6E8A-4147-A177-3AD203B41FA5}">
                      <a16:colId xmlns:a16="http://schemas.microsoft.com/office/drawing/2014/main" val="2203073398"/>
                    </a:ext>
                  </a:extLst>
                </a:gridCol>
                <a:gridCol w="1647845">
                  <a:extLst>
                    <a:ext uri="{9D8B030D-6E8A-4147-A177-3AD203B41FA5}">
                      <a16:colId xmlns:a16="http://schemas.microsoft.com/office/drawing/2014/main" val="1601190205"/>
                    </a:ext>
                  </a:extLst>
                </a:gridCol>
              </a:tblGrid>
              <a:tr h="386965">
                <a:tc rowSpan="2">
                  <a:txBody>
                    <a:bodyPr/>
                    <a:lstStyle>
                      <a:lvl1pPr marL="0" algn="l" defTabSz="914400" rtl="0" eaLnBrk="1" latinLnBrk="0" hangingPunct="1">
                        <a:defRPr kumimoji="1" sz="1800" b="1" kern="1200">
                          <a:solidFill>
                            <a:schemeClr val="lt1"/>
                          </a:solidFill>
                          <a:latin typeface="Segoe UI"/>
                          <a:ea typeface="メイリオ"/>
                        </a:defRPr>
                      </a:lvl1pPr>
                      <a:lvl2pPr marL="457200" algn="l" defTabSz="914400" rtl="0" eaLnBrk="1" latinLnBrk="0" hangingPunct="1">
                        <a:defRPr kumimoji="1" sz="1800" b="1" kern="1200">
                          <a:solidFill>
                            <a:schemeClr val="lt1"/>
                          </a:solidFill>
                          <a:latin typeface="Segoe UI"/>
                          <a:ea typeface="メイリオ"/>
                        </a:defRPr>
                      </a:lvl2pPr>
                      <a:lvl3pPr marL="914400" algn="l" defTabSz="914400" rtl="0" eaLnBrk="1" latinLnBrk="0" hangingPunct="1">
                        <a:defRPr kumimoji="1" sz="1800" b="1" kern="1200">
                          <a:solidFill>
                            <a:schemeClr val="lt1"/>
                          </a:solidFill>
                          <a:latin typeface="Segoe UI"/>
                          <a:ea typeface="メイリオ"/>
                        </a:defRPr>
                      </a:lvl3pPr>
                      <a:lvl4pPr marL="1371600" algn="l" defTabSz="914400" rtl="0" eaLnBrk="1" latinLnBrk="0" hangingPunct="1">
                        <a:defRPr kumimoji="1" sz="1800" b="1" kern="1200">
                          <a:solidFill>
                            <a:schemeClr val="lt1"/>
                          </a:solidFill>
                          <a:latin typeface="Segoe UI"/>
                          <a:ea typeface="メイリオ"/>
                        </a:defRPr>
                      </a:lvl4pPr>
                      <a:lvl5pPr marL="1828800" algn="l" defTabSz="914400" rtl="0" eaLnBrk="1" latinLnBrk="0" hangingPunct="1">
                        <a:defRPr kumimoji="1" sz="1800" b="1" kern="1200">
                          <a:solidFill>
                            <a:schemeClr val="lt1"/>
                          </a:solidFill>
                          <a:latin typeface="Segoe UI"/>
                          <a:ea typeface="メイリオ"/>
                        </a:defRPr>
                      </a:lvl5pPr>
                      <a:lvl6pPr marL="2286000" algn="l" defTabSz="914400" rtl="0" eaLnBrk="1" latinLnBrk="0" hangingPunct="1">
                        <a:defRPr kumimoji="1" sz="1800" b="1" kern="1200">
                          <a:solidFill>
                            <a:schemeClr val="lt1"/>
                          </a:solidFill>
                          <a:latin typeface="Segoe UI"/>
                          <a:ea typeface="メイリオ"/>
                        </a:defRPr>
                      </a:lvl6pPr>
                      <a:lvl7pPr marL="2743200" algn="l" defTabSz="914400" rtl="0" eaLnBrk="1" latinLnBrk="0" hangingPunct="1">
                        <a:defRPr kumimoji="1" sz="1800" b="1" kern="1200">
                          <a:solidFill>
                            <a:schemeClr val="lt1"/>
                          </a:solidFill>
                          <a:latin typeface="Segoe UI"/>
                          <a:ea typeface="メイリオ"/>
                        </a:defRPr>
                      </a:lvl7pPr>
                      <a:lvl8pPr marL="3200400" algn="l" defTabSz="914400" rtl="0" eaLnBrk="1" latinLnBrk="0" hangingPunct="1">
                        <a:defRPr kumimoji="1" sz="1800" b="1" kern="1200">
                          <a:solidFill>
                            <a:schemeClr val="lt1"/>
                          </a:solidFill>
                          <a:latin typeface="Segoe UI"/>
                          <a:ea typeface="メイリオ"/>
                        </a:defRPr>
                      </a:lvl8pPr>
                      <a:lvl9pPr marL="3657600" algn="l" defTabSz="914400" rtl="0" eaLnBrk="1" latinLnBrk="0" hangingPunct="1">
                        <a:defRPr kumimoji="1" sz="1800" b="1" kern="1200">
                          <a:solidFill>
                            <a:schemeClr val="lt1"/>
                          </a:solidFill>
                          <a:latin typeface="Segoe UI"/>
                          <a:ea typeface="メイリオ"/>
                        </a:defRPr>
                      </a:lvl9pPr>
                    </a:lstStyle>
                    <a:p>
                      <a:pPr algn="ctr"/>
                      <a:r>
                        <a:rPr kumimoji="1" lang="ja-JP" altLang="en-US" sz="1400" b="0">
                          <a:solidFill>
                            <a:schemeClr val="tx1"/>
                          </a:solidFill>
                          <a:latin typeface="ＭＳ Ｐゴシック" panose="020B0600070205080204" pitchFamily="50" charset="-128"/>
                          <a:ea typeface="ＭＳ Ｐゴシック" panose="020B0600070205080204" pitchFamily="50" charset="-128"/>
                        </a:rPr>
                        <a:t>解雇者数</a:t>
                      </a:r>
                    </a:p>
                  </a:txBody>
                  <a:tcPr marL="99060" marR="9906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14400" rtl="0" eaLnBrk="1" latinLnBrk="0" hangingPunct="1">
                        <a:defRPr kumimoji="1" sz="1800" b="1" kern="1200">
                          <a:solidFill>
                            <a:schemeClr val="lt1"/>
                          </a:solidFill>
                          <a:latin typeface="Segoe UI"/>
                          <a:ea typeface="メイリオ"/>
                        </a:defRPr>
                      </a:lvl1pPr>
                      <a:lvl2pPr marL="457200" algn="l" defTabSz="914400" rtl="0" eaLnBrk="1" latinLnBrk="0" hangingPunct="1">
                        <a:defRPr kumimoji="1" sz="1800" b="1" kern="1200">
                          <a:solidFill>
                            <a:schemeClr val="lt1"/>
                          </a:solidFill>
                          <a:latin typeface="Segoe UI"/>
                          <a:ea typeface="メイリオ"/>
                        </a:defRPr>
                      </a:lvl2pPr>
                      <a:lvl3pPr marL="914400" algn="l" defTabSz="914400" rtl="0" eaLnBrk="1" latinLnBrk="0" hangingPunct="1">
                        <a:defRPr kumimoji="1" sz="1800" b="1" kern="1200">
                          <a:solidFill>
                            <a:schemeClr val="lt1"/>
                          </a:solidFill>
                          <a:latin typeface="Segoe UI"/>
                          <a:ea typeface="メイリオ"/>
                        </a:defRPr>
                      </a:lvl3pPr>
                      <a:lvl4pPr marL="1371600" algn="l" defTabSz="914400" rtl="0" eaLnBrk="1" latinLnBrk="0" hangingPunct="1">
                        <a:defRPr kumimoji="1" sz="1800" b="1" kern="1200">
                          <a:solidFill>
                            <a:schemeClr val="lt1"/>
                          </a:solidFill>
                          <a:latin typeface="Segoe UI"/>
                          <a:ea typeface="メイリオ"/>
                        </a:defRPr>
                      </a:lvl4pPr>
                      <a:lvl5pPr marL="1828800" algn="l" defTabSz="914400" rtl="0" eaLnBrk="1" latinLnBrk="0" hangingPunct="1">
                        <a:defRPr kumimoji="1" sz="1800" b="1" kern="1200">
                          <a:solidFill>
                            <a:schemeClr val="lt1"/>
                          </a:solidFill>
                          <a:latin typeface="Segoe UI"/>
                          <a:ea typeface="メイリオ"/>
                        </a:defRPr>
                      </a:lvl5pPr>
                      <a:lvl6pPr marL="2286000" algn="l" defTabSz="914400" rtl="0" eaLnBrk="1" latinLnBrk="0" hangingPunct="1">
                        <a:defRPr kumimoji="1" sz="1800" b="1" kern="1200">
                          <a:solidFill>
                            <a:schemeClr val="lt1"/>
                          </a:solidFill>
                          <a:latin typeface="Segoe UI"/>
                          <a:ea typeface="メイリオ"/>
                        </a:defRPr>
                      </a:lvl6pPr>
                      <a:lvl7pPr marL="2743200" algn="l" defTabSz="914400" rtl="0" eaLnBrk="1" latinLnBrk="0" hangingPunct="1">
                        <a:defRPr kumimoji="1" sz="1800" b="1" kern="1200">
                          <a:solidFill>
                            <a:schemeClr val="lt1"/>
                          </a:solidFill>
                          <a:latin typeface="Segoe UI"/>
                          <a:ea typeface="メイリオ"/>
                        </a:defRPr>
                      </a:lvl7pPr>
                      <a:lvl8pPr marL="3200400" algn="l" defTabSz="914400" rtl="0" eaLnBrk="1" latinLnBrk="0" hangingPunct="1">
                        <a:defRPr kumimoji="1" sz="1800" b="1" kern="1200">
                          <a:solidFill>
                            <a:schemeClr val="lt1"/>
                          </a:solidFill>
                          <a:latin typeface="Segoe UI"/>
                          <a:ea typeface="メイリオ"/>
                        </a:defRPr>
                      </a:lvl8pPr>
                      <a:lvl9pPr marL="3657600" algn="l" defTabSz="914400" rtl="0" eaLnBrk="1" latinLnBrk="0" hangingPunct="1">
                        <a:defRPr kumimoji="1" sz="1800" b="1" kern="1200">
                          <a:solidFill>
                            <a:schemeClr val="lt1"/>
                          </a:solidFill>
                          <a:latin typeface="Segoe UI"/>
                          <a:ea typeface="メイリオ"/>
                        </a:defRPr>
                      </a:lvl9pPr>
                    </a:lstStyle>
                    <a:p>
                      <a:pPr algn="ctr" fontAlgn="ctr"/>
                      <a:r>
                        <a:rPr kumimoji="1" lang="ja-JP" altLang="en-US" sz="1400" b="0" i="0" u="none" strike="noStrike" kern="1200">
                          <a:solidFill>
                            <a:srgbClr val="000000"/>
                          </a:solidFill>
                          <a:effectLst/>
                          <a:latin typeface="ＭＳ Ｐゴシック" panose="020B0600070205080204" pitchFamily="50" charset="-128"/>
                          <a:ea typeface="ＭＳ Ｐゴシック" panose="020B0600070205080204" pitchFamily="50" charset="-128"/>
                          <a:cs typeface="+mn-cs"/>
                        </a:rPr>
                        <a:t>再就職決定者数</a:t>
                      </a:r>
                      <a:endParaRPr kumimoji="1" lang="en-US" altLang="ja-JP" sz="1400" b="0" i="0" u="none" strike="noStrike" kern="1200">
                        <a:solidFill>
                          <a:srgbClr val="000000"/>
                        </a:solidFill>
                        <a:effectLst/>
                        <a:latin typeface="ＭＳ Ｐゴシック" panose="020B0600070205080204" pitchFamily="50" charset="-128"/>
                        <a:ea typeface="ＭＳ Ｐゴシック" panose="020B0600070205080204" pitchFamily="50" charset="-128"/>
                        <a:cs typeface="+mn-cs"/>
                      </a:endParaRPr>
                    </a:p>
                  </a:txBody>
                  <a:tcPr marL="8187" marR="8187" marT="75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kumimoji="1" lang="ja-JP" altLang="en-US"/>
                    </a:p>
                  </a:txBody>
                  <a:tcPr>
                    <a:lnL w="12700" cap="flat" cmpd="sng" algn="ctr">
                      <a:solidFill>
                        <a:schemeClr val="tx1"/>
                      </a:solidFill>
                      <a:prstDash val="solid"/>
                      <a:round/>
                      <a:headEnd type="none" w="med" len="med"/>
                      <a:tailEnd type="none" w="med" len="med"/>
                    </a:lnL>
                  </a:tcPr>
                </a:tc>
                <a:tc rowSpan="2">
                  <a:txBody>
                    <a:bodyPr/>
                    <a:lstStyle>
                      <a:lvl1pPr marL="0" algn="l" defTabSz="914400" rtl="0" eaLnBrk="1" latinLnBrk="0" hangingPunct="1">
                        <a:defRPr kumimoji="1" sz="1800" b="1" kern="1200">
                          <a:solidFill>
                            <a:schemeClr val="lt1"/>
                          </a:solidFill>
                          <a:latin typeface="Segoe UI"/>
                          <a:ea typeface="メイリオ"/>
                        </a:defRPr>
                      </a:lvl1pPr>
                      <a:lvl2pPr marL="457200" algn="l" defTabSz="914400" rtl="0" eaLnBrk="1" latinLnBrk="0" hangingPunct="1">
                        <a:defRPr kumimoji="1" sz="1800" b="1" kern="1200">
                          <a:solidFill>
                            <a:schemeClr val="lt1"/>
                          </a:solidFill>
                          <a:latin typeface="Segoe UI"/>
                          <a:ea typeface="メイリオ"/>
                        </a:defRPr>
                      </a:lvl2pPr>
                      <a:lvl3pPr marL="914400" algn="l" defTabSz="914400" rtl="0" eaLnBrk="1" latinLnBrk="0" hangingPunct="1">
                        <a:defRPr kumimoji="1" sz="1800" b="1" kern="1200">
                          <a:solidFill>
                            <a:schemeClr val="lt1"/>
                          </a:solidFill>
                          <a:latin typeface="Segoe UI"/>
                          <a:ea typeface="メイリオ"/>
                        </a:defRPr>
                      </a:lvl3pPr>
                      <a:lvl4pPr marL="1371600" algn="l" defTabSz="914400" rtl="0" eaLnBrk="1" latinLnBrk="0" hangingPunct="1">
                        <a:defRPr kumimoji="1" sz="1800" b="1" kern="1200">
                          <a:solidFill>
                            <a:schemeClr val="lt1"/>
                          </a:solidFill>
                          <a:latin typeface="Segoe UI"/>
                          <a:ea typeface="メイリオ"/>
                        </a:defRPr>
                      </a:lvl4pPr>
                      <a:lvl5pPr marL="1828800" algn="l" defTabSz="914400" rtl="0" eaLnBrk="1" latinLnBrk="0" hangingPunct="1">
                        <a:defRPr kumimoji="1" sz="1800" b="1" kern="1200">
                          <a:solidFill>
                            <a:schemeClr val="lt1"/>
                          </a:solidFill>
                          <a:latin typeface="Segoe UI"/>
                          <a:ea typeface="メイリオ"/>
                        </a:defRPr>
                      </a:lvl5pPr>
                      <a:lvl6pPr marL="2286000" algn="l" defTabSz="914400" rtl="0" eaLnBrk="1" latinLnBrk="0" hangingPunct="1">
                        <a:defRPr kumimoji="1" sz="1800" b="1" kern="1200">
                          <a:solidFill>
                            <a:schemeClr val="lt1"/>
                          </a:solidFill>
                          <a:latin typeface="Segoe UI"/>
                          <a:ea typeface="メイリオ"/>
                        </a:defRPr>
                      </a:lvl6pPr>
                      <a:lvl7pPr marL="2743200" algn="l" defTabSz="914400" rtl="0" eaLnBrk="1" latinLnBrk="0" hangingPunct="1">
                        <a:defRPr kumimoji="1" sz="1800" b="1" kern="1200">
                          <a:solidFill>
                            <a:schemeClr val="lt1"/>
                          </a:solidFill>
                          <a:latin typeface="Segoe UI"/>
                          <a:ea typeface="メイリオ"/>
                        </a:defRPr>
                      </a:lvl7pPr>
                      <a:lvl8pPr marL="3200400" algn="l" defTabSz="914400" rtl="0" eaLnBrk="1" latinLnBrk="0" hangingPunct="1">
                        <a:defRPr kumimoji="1" sz="1800" b="1" kern="1200">
                          <a:solidFill>
                            <a:schemeClr val="lt1"/>
                          </a:solidFill>
                          <a:latin typeface="Segoe UI"/>
                          <a:ea typeface="メイリオ"/>
                        </a:defRPr>
                      </a:lvl8pPr>
                      <a:lvl9pPr marL="3657600" algn="l" defTabSz="914400" rtl="0" eaLnBrk="1" latinLnBrk="0" hangingPunct="1">
                        <a:defRPr kumimoji="1" sz="1800" b="1" kern="1200">
                          <a:solidFill>
                            <a:schemeClr val="lt1"/>
                          </a:solidFill>
                          <a:latin typeface="Segoe UI"/>
                          <a:ea typeface="メイリオ"/>
                        </a:defRPr>
                      </a:lvl9pPr>
                    </a:lstStyle>
                    <a:p>
                      <a:pPr algn="ctr" fontAlgn="ctr"/>
                      <a:r>
                        <a:rPr lang="ja-JP" altLang="en-US" sz="1400" b="0" i="0" u="none" strike="noStrike">
                          <a:solidFill>
                            <a:schemeClr val="tx1"/>
                          </a:solidFill>
                          <a:latin typeface="ＭＳ Ｐゴシック" panose="020B0600070205080204" pitchFamily="50" charset="-128"/>
                          <a:ea typeface="ＭＳ Ｐゴシック" panose="020B0600070205080204" pitchFamily="50" charset="-128"/>
                        </a:rPr>
                        <a:t>Ｂ型事業所等への移行（予定）者数</a:t>
                      </a:r>
                      <a:endParaRPr lang="en-US" altLang="ja-JP" sz="1400" b="0" i="0" u="none" strike="noStrike" dirty="0">
                        <a:solidFill>
                          <a:schemeClr val="tx1"/>
                        </a:solidFill>
                        <a:latin typeface="ＭＳ Ｐゴシック" panose="020B0600070205080204" pitchFamily="50" charset="-128"/>
                        <a:ea typeface="ＭＳ Ｐゴシック" panose="020B0600070205080204" pitchFamily="50" charset="-128"/>
                      </a:endParaRPr>
                    </a:p>
                  </a:txBody>
                  <a:tcPr marL="8187" marR="8187" marT="75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14400" rtl="0" eaLnBrk="1" latinLnBrk="0" hangingPunct="1">
                        <a:defRPr kumimoji="1" sz="1800" b="1" kern="1200">
                          <a:solidFill>
                            <a:schemeClr val="lt1"/>
                          </a:solidFill>
                          <a:latin typeface="Segoe UI"/>
                          <a:ea typeface="メイリオ"/>
                        </a:defRPr>
                      </a:lvl1pPr>
                      <a:lvl2pPr marL="457200" algn="l" defTabSz="914400" rtl="0" eaLnBrk="1" latinLnBrk="0" hangingPunct="1">
                        <a:defRPr kumimoji="1" sz="1800" b="1" kern="1200">
                          <a:solidFill>
                            <a:schemeClr val="lt1"/>
                          </a:solidFill>
                          <a:latin typeface="Segoe UI"/>
                          <a:ea typeface="メイリオ"/>
                        </a:defRPr>
                      </a:lvl2pPr>
                      <a:lvl3pPr marL="914400" algn="l" defTabSz="914400" rtl="0" eaLnBrk="1" latinLnBrk="0" hangingPunct="1">
                        <a:defRPr kumimoji="1" sz="1800" b="1" kern="1200">
                          <a:solidFill>
                            <a:schemeClr val="lt1"/>
                          </a:solidFill>
                          <a:latin typeface="Segoe UI"/>
                          <a:ea typeface="メイリオ"/>
                        </a:defRPr>
                      </a:lvl3pPr>
                      <a:lvl4pPr marL="1371600" algn="l" defTabSz="914400" rtl="0" eaLnBrk="1" latinLnBrk="0" hangingPunct="1">
                        <a:defRPr kumimoji="1" sz="1800" b="1" kern="1200">
                          <a:solidFill>
                            <a:schemeClr val="lt1"/>
                          </a:solidFill>
                          <a:latin typeface="Segoe UI"/>
                          <a:ea typeface="メイリオ"/>
                        </a:defRPr>
                      </a:lvl4pPr>
                      <a:lvl5pPr marL="1828800" algn="l" defTabSz="914400" rtl="0" eaLnBrk="1" latinLnBrk="0" hangingPunct="1">
                        <a:defRPr kumimoji="1" sz="1800" b="1" kern="1200">
                          <a:solidFill>
                            <a:schemeClr val="lt1"/>
                          </a:solidFill>
                          <a:latin typeface="Segoe UI"/>
                          <a:ea typeface="メイリオ"/>
                        </a:defRPr>
                      </a:lvl5pPr>
                      <a:lvl6pPr marL="2286000" algn="l" defTabSz="914400" rtl="0" eaLnBrk="1" latinLnBrk="0" hangingPunct="1">
                        <a:defRPr kumimoji="1" sz="1800" b="1" kern="1200">
                          <a:solidFill>
                            <a:schemeClr val="lt1"/>
                          </a:solidFill>
                          <a:latin typeface="Segoe UI"/>
                          <a:ea typeface="メイリオ"/>
                        </a:defRPr>
                      </a:lvl6pPr>
                      <a:lvl7pPr marL="2743200" algn="l" defTabSz="914400" rtl="0" eaLnBrk="1" latinLnBrk="0" hangingPunct="1">
                        <a:defRPr kumimoji="1" sz="1800" b="1" kern="1200">
                          <a:solidFill>
                            <a:schemeClr val="lt1"/>
                          </a:solidFill>
                          <a:latin typeface="Segoe UI"/>
                          <a:ea typeface="メイリオ"/>
                        </a:defRPr>
                      </a:lvl7pPr>
                      <a:lvl8pPr marL="3200400" algn="l" defTabSz="914400" rtl="0" eaLnBrk="1" latinLnBrk="0" hangingPunct="1">
                        <a:defRPr kumimoji="1" sz="1800" b="1" kern="1200">
                          <a:solidFill>
                            <a:schemeClr val="lt1"/>
                          </a:solidFill>
                          <a:latin typeface="Segoe UI"/>
                          <a:ea typeface="メイリオ"/>
                        </a:defRPr>
                      </a:lvl8pPr>
                      <a:lvl9pPr marL="3657600" algn="l" defTabSz="914400" rtl="0" eaLnBrk="1" latinLnBrk="0" hangingPunct="1">
                        <a:defRPr kumimoji="1" sz="1800" b="1" kern="1200">
                          <a:solidFill>
                            <a:schemeClr val="lt1"/>
                          </a:solidFill>
                          <a:latin typeface="Segoe UI"/>
                          <a:ea typeface="メイリオ"/>
                        </a:defRPr>
                      </a:lvl9pPr>
                    </a:lstStyle>
                    <a:p>
                      <a:pPr algn="ctr" fontAlgn="ctr"/>
                      <a:r>
                        <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rPr>
                        <a:t>求職中の人数</a:t>
                      </a:r>
                      <a:endParaRPr lang="en-US" altLang="ja-JP"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ctr"/>
                      <a:endParaRPr lang="en-US" altLang="ja-JP" sz="1600" b="0" i="0" u="none" strike="noStrike">
                        <a:solidFill>
                          <a:srgbClr val="000000"/>
                        </a:solidFill>
                        <a:effectLst/>
                        <a:latin typeface="ＭＳ ゴシック" panose="020B0609070205080204" pitchFamily="49" charset="-128"/>
                        <a:ea typeface="ＭＳ ゴシック" panose="020B0609070205080204" pitchFamily="49" charset="-128"/>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2">
                  <a:txBody>
                    <a:bodyPr/>
                    <a:lstStyle>
                      <a:lvl1pPr marL="0" algn="l" defTabSz="914400" rtl="0" eaLnBrk="1" latinLnBrk="0" hangingPunct="1">
                        <a:defRPr kumimoji="1" sz="1800" b="1" kern="1200">
                          <a:solidFill>
                            <a:schemeClr val="lt1"/>
                          </a:solidFill>
                          <a:latin typeface="Segoe UI"/>
                          <a:ea typeface="メイリオ"/>
                        </a:defRPr>
                      </a:lvl1pPr>
                      <a:lvl2pPr marL="457200" algn="l" defTabSz="914400" rtl="0" eaLnBrk="1" latinLnBrk="0" hangingPunct="1">
                        <a:defRPr kumimoji="1" sz="1800" b="1" kern="1200">
                          <a:solidFill>
                            <a:schemeClr val="lt1"/>
                          </a:solidFill>
                          <a:latin typeface="Segoe UI"/>
                          <a:ea typeface="メイリオ"/>
                        </a:defRPr>
                      </a:lvl2pPr>
                      <a:lvl3pPr marL="914400" algn="l" defTabSz="914400" rtl="0" eaLnBrk="1" latinLnBrk="0" hangingPunct="1">
                        <a:defRPr kumimoji="1" sz="1800" b="1" kern="1200">
                          <a:solidFill>
                            <a:schemeClr val="lt1"/>
                          </a:solidFill>
                          <a:latin typeface="Segoe UI"/>
                          <a:ea typeface="メイリオ"/>
                        </a:defRPr>
                      </a:lvl3pPr>
                      <a:lvl4pPr marL="1371600" algn="l" defTabSz="914400" rtl="0" eaLnBrk="1" latinLnBrk="0" hangingPunct="1">
                        <a:defRPr kumimoji="1" sz="1800" b="1" kern="1200">
                          <a:solidFill>
                            <a:schemeClr val="lt1"/>
                          </a:solidFill>
                          <a:latin typeface="Segoe UI"/>
                          <a:ea typeface="メイリオ"/>
                        </a:defRPr>
                      </a:lvl4pPr>
                      <a:lvl5pPr marL="1828800" algn="l" defTabSz="914400" rtl="0" eaLnBrk="1" latinLnBrk="0" hangingPunct="1">
                        <a:defRPr kumimoji="1" sz="1800" b="1" kern="1200">
                          <a:solidFill>
                            <a:schemeClr val="lt1"/>
                          </a:solidFill>
                          <a:latin typeface="Segoe UI"/>
                          <a:ea typeface="メイリオ"/>
                        </a:defRPr>
                      </a:lvl5pPr>
                      <a:lvl6pPr marL="2286000" algn="l" defTabSz="914400" rtl="0" eaLnBrk="1" latinLnBrk="0" hangingPunct="1">
                        <a:defRPr kumimoji="1" sz="1800" b="1" kern="1200">
                          <a:solidFill>
                            <a:schemeClr val="lt1"/>
                          </a:solidFill>
                          <a:latin typeface="Segoe UI"/>
                          <a:ea typeface="メイリオ"/>
                        </a:defRPr>
                      </a:lvl6pPr>
                      <a:lvl7pPr marL="2743200" algn="l" defTabSz="914400" rtl="0" eaLnBrk="1" latinLnBrk="0" hangingPunct="1">
                        <a:defRPr kumimoji="1" sz="1800" b="1" kern="1200">
                          <a:solidFill>
                            <a:schemeClr val="lt1"/>
                          </a:solidFill>
                          <a:latin typeface="Segoe UI"/>
                          <a:ea typeface="メイリオ"/>
                        </a:defRPr>
                      </a:lvl7pPr>
                      <a:lvl8pPr marL="3200400" algn="l" defTabSz="914400" rtl="0" eaLnBrk="1" latinLnBrk="0" hangingPunct="1">
                        <a:defRPr kumimoji="1" sz="1800" b="1" kern="1200">
                          <a:solidFill>
                            <a:schemeClr val="lt1"/>
                          </a:solidFill>
                          <a:latin typeface="Segoe UI"/>
                          <a:ea typeface="メイリオ"/>
                        </a:defRPr>
                      </a:lvl8pPr>
                      <a:lvl9pPr marL="3657600" algn="l" defTabSz="914400" rtl="0" eaLnBrk="1" latinLnBrk="0" hangingPunct="1">
                        <a:defRPr kumimoji="1" sz="1800" b="1" kern="1200">
                          <a:solidFill>
                            <a:schemeClr val="lt1"/>
                          </a:solidFill>
                          <a:latin typeface="Segoe UI"/>
                          <a:ea typeface="メイリオ"/>
                        </a:defRPr>
                      </a:lvl9pPr>
                    </a:lstStyle>
                    <a:p>
                      <a:pPr marL="0" algn="ctr" defTabSz="914400" rtl="0" eaLnBrk="1" fontAlgn="ctr" latinLnBrk="0" hangingPunct="1"/>
                      <a:r>
                        <a:rPr kumimoji="1" lang="ja-JP" altLang="en-US" sz="1400" b="0" i="0" u="none" strike="noStrike" kern="1200">
                          <a:solidFill>
                            <a:srgbClr val="000000"/>
                          </a:solidFill>
                          <a:effectLst/>
                          <a:latin typeface="ＭＳ Ｐゴシック" panose="020B0600070205080204" pitchFamily="50" charset="-128"/>
                          <a:ea typeface="ＭＳ Ｐゴシック" panose="020B0600070205080204" pitchFamily="50" charset="-128"/>
                          <a:cs typeface="+mn-cs"/>
                        </a:rPr>
                        <a:t>その他（</a:t>
                      </a:r>
                      <a:r>
                        <a:rPr kumimoji="1" lang="en-US" altLang="ja-JP" sz="1400" b="0" i="0" u="none" strike="noStrike" kern="1200">
                          <a:solidFill>
                            <a:srgbClr val="000000"/>
                          </a:solidFill>
                          <a:effectLst/>
                          <a:latin typeface="ＭＳ Ｐゴシック" panose="020B0600070205080204" pitchFamily="50" charset="-128"/>
                          <a:ea typeface="ＭＳ Ｐゴシック" panose="020B0600070205080204" pitchFamily="50" charset="-128"/>
                          <a:cs typeface="+mn-cs"/>
                        </a:rPr>
                        <a:t>※</a:t>
                      </a:r>
                      <a:r>
                        <a:rPr kumimoji="1" lang="ja-JP" altLang="en-US" sz="1400" b="0" i="0" u="none" strike="noStrike" kern="1200">
                          <a:solidFill>
                            <a:srgbClr val="000000"/>
                          </a:solidFill>
                          <a:effectLst/>
                          <a:latin typeface="ＭＳ Ｐゴシック" panose="020B0600070205080204" pitchFamily="50" charset="-128"/>
                          <a:ea typeface="ＭＳ Ｐゴシック" panose="020B0600070205080204" pitchFamily="50" charset="-128"/>
                          <a:cs typeface="+mn-cs"/>
                        </a:rPr>
                        <a:t>３）</a:t>
                      </a:r>
                      <a:endParaRPr kumimoji="1" lang="en-US" altLang="ja-JP" sz="1400" b="0" i="0" u="none" strike="noStrike" kern="1200">
                        <a:solidFill>
                          <a:srgbClr val="000000"/>
                        </a:solidFill>
                        <a:effectLst/>
                        <a:latin typeface="ＭＳ Ｐゴシック" panose="020B0600070205080204" pitchFamily="50" charset="-128"/>
                        <a:ea typeface="ＭＳ Ｐゴシック" panose="020B0600070205080204" pitchFamily="50" charset="-128"/>
                        <a:cs typeface="+mn-cs"/>
                      </a:endParaRPr>
                    </a:p>
                  </a:txBody>
                  <a:tcPr marL="8187" marR="8187" marT="75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3780465"/>
                  </a:ext>
                </a:extLst>
              </a:tr>
              <a:tr h="432243">
                <a:tc vMerge="1">
                  <a:txBody>
                    <a:bodyPr/>
                    <a:lstStyle/>
                    <a:p>
                      <a:pPr algn="ctr"/>
                      <a:endParaRPr kumimoji="1" lang="ja-JP" altLang="en-US" sz="1400" b="0">
                        <a:solidFill>
                          <a:schemeClr val="tx1"/>
                        </a:solidFill>
                      </a:endParaRPr>
                    </a:p>
                  </a:txBody>
                  <a:tcPr marL="99060" marR="9906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Segoe UI"/>
                          <a:ea typeface="メイリオ"/>
                        </a:defRPr>
                      </a:lvl1pPr>
                      <a:lvl2pPr marL="457200" algn="l" defTabSz="914400" rtl="0" eaLnBrk="1" latinLnBrk="0" hangingPunct="1">
                        <a:defRPr kumimoji="1" sz="1800" kern="1200">
                          <a:solidFill>
                            <a:schemeClr val="dk1"/>
                          </a:solidFill>
                          <a:latin typeface="Segoe UI"/>
                          <a:ea typeface="メイリオ"/>
                        </a:defRPr>
                      </a:lvl2pPr>
                      <a:lvl3pPr marL="914400" algn="l" defTabSz="914400" rtl="0" eaLnBrk="1" latinLnBrk="0" hangingPunct="1">
                        <a:defRPr kumimoji="1" sz="1800" kern="1200">
                          <a:solidFill>
                            <a:schemeClr val="dk1"/>
                          </a:solidFill>
                          <a:latin typeface="Segoe UI"/>
                          <a:ea typeface="メイリオ"/>
                        </a:defRPr>
                      </a:lvl3pPr>
                      <a:lvl4pPr marL="1371600" algn="l" defTabSz="914400" rtl="0" eaLnBrk="1" latinLnBrk="0" hangingPunct="1">
                        <a:defRPr kumimoji="1" sz="1800" kern="1200">
                          <a:solidFill>
                            <a:schemeClr val="dk1"/>
                          </a:solidFill>
                          <a:latin typeface="Segoe UI"/>
                          <a:ea typeface="メイリオ"/>
                        </a:defRPr>
                      </a:lvl4pPr>
                      <a:lvl5pPr marL="1828800" algn="l" defTabSz="914400" rtl="0" eaLnBrk="1" latinLnBrk="0" hangingPunct="1">
                        <a:defRPr kumimoji="1" sz="1800" kern="1200">
                          <a:solidFill>
                            <a:schemeClr val="dk1"/>
                          </a:solidFill>
                          <a:latin typeface="Segoe UI"/>
                          <a:ea typeface="メイリオ"/>
                        </a:defRPr>
                      </a:lvl5pPr>
                      <a:lvl6pPr marL="2286000" algn="l" defTabSz="914400" rtl="0" eaLnBrk="1" latinLnBrk="0" hangingPunct="1">
                        <a:defRPr kumimoji="1" sz="1800" kern="1200">
                          <a:solidFill>
                            <a:schemeClr val="dk1"/>
                          </a:solidFill>
                          <a:latin typeface="Segoe UI"/>
                          <a:ea typeface="メイリオ"/>
                        </a:defRPr>
                      </a:lvl6pPr>
                      <a:lvl7pPr marL="2743200" algn="l" defTabSz="914400" rtl="0" eaLnBrk="1" latinLnBrk="0" hangingPunct="1">
                        <a:defRPr kumimoji="1" sz="1800" kern="1200">
                          <a:solidFill>
                            <a:schemeClr val="dk1"/>
                          </a:solidFill>
                          <a:latin typeface="Segoe UI"/>
                          <a:ea typeface="メイリオ"/>
                        </a:defRPr>
                      </a:lvl7pPr>
                      <a:lvl8pPr marL="3200400" algn="l" defTabSz="914400" rtl="0" eaLnBrk="1" latinLnBrk="0" hangingPunct="1">
                        <a:defRPr kumimoji="1" sz="1800" kern="1200">
                          <a:solidFill>
                            <a:schemeClr val="dk1"/>
                          </a:solidFill>
                          <a:latin typeface="Segoe UI"/>
                          <a:ea typeface="メイリオ"/>
                        </a:defRPr>
                      </a:lvl8pPr>
                      <a:lvl9pPr marL="3657600" algn="l" defTabSz="914400" rtl="0" eaLnBrk="1" latinLnBrk="0" hangingPunct="1">
                        <a:defRPr kumimoji="1" sz="1800" kern="1200">
                          <a:solidFill>
                            <a:schemeClr val="dk1"/>
                          </a:solidFill>
                          <a:latin typeface="Segoe UI"/>
                          <a:ea typeface="メイリオ"/>
                        </a:defRPr>
                      </a:lvl9pPr>
                    </a:lstStyle>
                    <a:p>
                      <a:pPr algn="ctr" fontAlgn="ctr"/>
                      <a:endParaRPr kumimoji="1" lang="en-US" altLang="ja-JP" sz="1600" b="0" i="0" u="none" strike="noStrike" kern="1200">
                        <a:solidFill>
                          <a:srgbClr val="000000"/>
                        </a:solidFill>
                        <a:effectLst/>
                        <a:latin typeface="ＭＳ Ｐゴシック" panose="020B0600070205080204" pitchFamily="50" charset="-128"/>
                        <a:ea typeface="ＭＳ Ｐゴシック" panose="020B0600070205080204" pitchFamily="50" charset="-128"/>
                        <a:cs typeface="+mn-cs"/>
                      </a:endParaRPr>
                    </a:p>
                  </a:txBody>
                  <a:tcPr marL="8187" marR="8187" marT="75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メイリオ"/>
                        </a:defRPr>
                      </a:lvl1pPr>
                      <a:lvl2pPr marL="457200" algn="l" defTabSz="914400" rtl="0" eaLnBrk="1" latinLnBrk="0" hangingPunct="1">
                        <a:defRPr kumimoji="1" sz="1800" kern="1200">
                          <a:solidFill>
                            <a:schemeClr val="dk1"/>
                          </a:solidFill>
                          <a:latin typeface="Segoe UI"/>
                          <a:ea typeface="メイリオ"/>
                        </a:defRPr>
                      </a:lvl2pPr>
                      <a:lvl3pPr marL="914400" algn="l" defTabSz="914400" rtl="0" eaLnBrk="1" latinLnBrk="0" hangingPunct="1">
                        <a:defRPr kumimoji="1" sz="1800" kern="1200">
                          <a:solidFill>
                            <a:schemeClr val="dk1"/>
                          </a:solidFill>
                          <a:latin typeface="Segoe UI"/>
                          <a:ea typeface="メイリオ"/>
                        </a:defRPr>
                      </a:lvl3pPr>
                      <a:lvl4pPr marL="1371600" algn="l" defTabSz="914400" rtl="0" eaLnBrk="1" latinLnBrk="0" hangingPunct="1">
                        <a:defRPr kumimoji="1" sz="1800" kern="1200">
                          <a:solidFill>
                            <a:schemeClr val="dk1"/>
                          </a:solidFill>
                          <a:latin typeface="Segoe UI"/>
                          <a:ea typeface="メイリオ"/>
                        </a:defRPr>
                      </a:lvl4pPr>
                      <a:lvl5pPr marL="1828800" algn="l" defTabSz="914400" rtl="0" eaLnBrk="1" latinLnBrk="0" hangingPunct="1">
                        <a:defRPr kumimoji="1" sz="1800" kern="1200">
                          <a:solidFill>
                            <a:schemeClr val="dk1"/>
                          </a:solidFill>
                          <a:latin typeface="Segoe UI"/>
                          <a:ea typeface="メイリオ"/>
                        </a:defRPr>
                      </a:lvl5pPr>
                      <a:lvl6pPr marL="2286000" algn="l" defTabSz="914400" rtl="0" eaLnBrk="1" latinLnBrk="0" hangingPunct="1">
                        <a:defRPr kumimoji="1" sz="1800" kern="1200">
                          <a:solidFill>
                            <a:schemeClr val="dk1"/>
                          </a:solidFill>
                          <a:latin typeface="Segoe UI"/>
                          <a:ea typeface="メイリオ"/>
                        </a:defRPr>
                      </a:lvl6pPr>
                      <a:lvl7pPr marL="2743200" algn="l" defTabSz="914400" rtl="0" eaLnBrk="1" latinLnBrk="0" hangingPunct="1">
                        <a:defRPr kumimoji="1" sz="1800" kern="1200">
                          <a:solidFill>
                            <a:schemeClr val="dk1"/>
                          </a:solidFill>
                          <a:latin typeface="Segoe UI"/>
                          <a:ea typeface="メイリオ"/>
                        </a:defRPr>
                      </a:lvl7pPr>
                      <a:lvl8pPr marL="3200400" algn="l" defTabSz="914400" rtl="0" eaLnBrk="1" latinLnBrk="0" hangingPunct="1">
                        <a:defRPr kumimoji="1" sz="1800" kern="1200">
                          <a:solidFill>
                            <a:schemeClr val="dk1"/>
                          </a:solidFill>
                          <a:latin typeface="Segoe UI"/>
                          <a:ea typeface="メイリオ"/>
                        </a:defRPr>
                      </a:lvl8pPr>
                      <a:lvl9pPr marL="3657600" algn="l" defTabSz="914400" rtl="0" eaLnBrk="1" latinLnBrk="0" hangingPunct="1">
                        <a:defRPr kumimoji="1" sz="1800" kern="1200">
                          <a:solidFill>
                            <a:schemeClr val="dk1"/>
                          </a:solidFill>
                          <a:latin typeface="Segoe UI"/>
                          <a:ea typeface="メイリオ"/>
                        </a:defRPr>
                      </a:lvl9pPr>
                    </a:lstStyle>
                    <a:p>
                      <a:r>
                        <a:rPr kumimoji="1" lang="ja-JP" altLang="en-US" sz="1400">
                          <a:latin typeface="ＭＳ Ｐゴシック" panose="020B0600070205080204" pitchFamily="50" charset="-128"/>
                          <a:ea typeface="ＭＳ Ｐゴシック" panose="020B0600070205080204" pitchFamily="50" charset="-128"/>
                        </a:rPr>
                        <a:t>うち、Ａ型事業所への就職</a:t>
                      </a:r>
                      <a:endParaRPr kumimoji="1" lang="ja-JP" altLang="en-US">
                        <a:latin typeface="ＭＳ Ｐゴシック" panose="020B0600070205080204" pitchFamily="50" charset="-128"/>
                        <a:ea typeface="ＭＳ Ｐゴシック" panose="020B0600070205080204" pitchFamily="50" charset="-128"/>
                      </a:endParaRPr>
                    </a:p>
                  </a:txBody>
                  <a:tcPr marL="8187" marR="8187" marT="75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fontAlgn="ctr"/>
                      <a:endParaRPr lang="en-US" altLang="ja-JP" sz="1600" b="0" i="0" u="none" strike="noStrike">
                        <a:solidFill>
                          <a:schemeClr val="tx1"/>
                        </a:solidFill>
                        <a:latin typeface="ＭＳ ゴシック"/>
                      </a:endParaRPr>
                    </a:p>
                  </a:txBody>
                  <a:tcPr marL="8187" marR="8187" marT="755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lvl1pPr marL="0" algn="l" defTabSz="914400" rtl="0" eaLnBrk="1" latinLnBrk="0" hangingPunct="1">
                        <a:defRPr kumimoji="1" sz="1800" kern="1200">
                          <a:solidFill>
                            <a:schemeClr val="dk1"/>
                          </a:solidFill>
                          <a:latin typeface="Segoe UI"/>
                          <a:ea typeface="メイリオ"/>
                        </a:defRPr>
                      </a:lvl1pPr>
                      <a:lvl2pPr marL="457200" algn="l" defTabSz="914400" rtl="0" eaLnBrk="1" latinLnBrk="0" hangingPunct="1">
                        <a:defRPr kumimoji="1" sz="1800" kern="1200">
                          <a:solidFill>
                            <a:schemeClr val="dk1"/>
                          </a:solidFill>
                          <a:latin typeface="Segoe UI"/>
                          <a:ea typeface="メイリオ"/>
                        </a:defRPr>
                      </a:lvl2pPr>
                      <a:lvl3pPr marL="914400" algn="l" defTabSz="914400" rtl="0" eaLnBrk="1" latinLnBrk="0" hangingPunct="1">
                        <a:defRPr kumimoji="1" sz="1800" kern="1200">
                          <a:solidFill>
                            <a:schemeClr val="dk1"/>
                          </a:solidFill>
                          <a:latin typeface="Segoe UI"/>
                          <a:ea typeface="メイリオ"/>
                        </a:defRPr>
                      </a:lvl3pPr>
                      <a:lvl4pPr marL="1371600" algn="l" defTabSz="914400" rtl="0" eaLnBrk="1" latinLnBrk="0" hangingPunct="1">
                        <a:defRPr kumimoji="1" sz="1800" kern="1200">
                          <a:solidFill>
                            <a:schemeClr val="dk1"/>
                          </a:solidFill>
                          <a:latin typeface="Segoe UI"/>
                          <a:ea typeface="メイリオ"/>
                        </a:defRPr>
                      </a:lvl4pPr>
                      <a:lvl5pPr marL="1828800" algn="l" defTabSz="914400" rtl="0" eaLnBrk="1" latinLnBrk="0" hangingPunct="1">
                        <a:defRPr kumimoji="1" sz="1800" kern="1200">
                          <a:solidFill>
                            <a:schemeClr val="dk1"/>
                          </a:solidFill>
                          <a:latin typeface="Segoe UI"/>
                          <a:ea typeface="メイリオ"/>
                        </a:defRPr>
                      </a:lvl5pPr>
                      <a:lvl6pPr marL="2286000" algn="l" defTabSz="914400" rtl="0" eaLnBrk="1" latinLnBrk="0" hangingPunct="1">
                        <a:defRPr kumimoji="1" sz="1800" kern="1200">
                          <a:solidFill>
                            <a:schemeClr val="dk1"/>
                          </a:solidFill>
                          <a:latin typeface="Segoe UI"/>
                          <a:ea typeface="メイリオ"/>
                        </a:defRPr>
                      </a:lvl6pPr>
                      <a:lvl7pPr marL="2743200" algn="l" defTabSz="914400" rtl="0" eaLnBrk="1" latinLnBrk="0" hangingPunct="1">
                        <a:defRPr kumimoji="1" sz="1800" kern="1200">
                          <a:solidFill>
                            <a:schemeClr val="dk1"/>
                          </a:solidFill>
                          <a:latin typeface="Segoe UI"/>
                          <a:ea typeface="メイリオ"/>
                        </a:defRPr>
                      </a:lvl7pPr>
                      <a:lvl8pPr marL="3200400" algn="l" defTabSz="914400" rtl="0" eaLnBrk="1" latinLnBrk="0" hangingPunct="1">
                        <a:defRPr kumimoji="1" sz="1800" kern="1200">
                          <a:solidFill>
                            <a:schemeClr val="dk1"/>
                          </a:solidFill>
                          <a:latin typeface="Segoe UI"/>
                          <a:ea typeface="メイリオ"/>
                        </a:defRPr>
                      </a:lvl8pPr>
                      <a:lvl9pPr marL="3657600" algn="l" defTabSz="914400" rtl="0" eaLnBrk="1" latinLnBrk="0" hangingPunct="1">
                        <a:defRPr kumimoji="1" sz="1800" kern="1200">
                          <a:solidFill>
                            <a:schemeClr val="dk1"/>
                          </a:solidFill>
                          <a:latin typeface="Segoe UI"/>
                          <a:ea typeface="メイリオ"/>
                        </a:defRPr>
                      </a:lvl9pPr>
                    </a:lstStyle>
                    <a:p>
                      <a:pPr algn="ctr" fontAlgn="ctr"/>
                      <a:endParaRPr lang="en-US" altLang="ja-JP" sz="14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メイリオ"/>
                        </a:defRPr>
                      </a:lvl1pPr>
                      <a:lvl2pPr marL="457200" algn="l" defTabSz="914400" rtl="0" eaLnBrk="1" latinLnBrk="0" hangingPunct="1">
                        <a:defRPr kumimoji="1" sz="1800" kern="1200">
                          <a:solidFill>
                            <a:schemeClr val="dk1"/>
                          </a:solidFill>
                          <a:latin typeface="Segoe UI"/>
                          <a:ea typeface="メイリオ"/>
                        </a:defRPr>
                      </a:lvl2pPr>
                      <a:lvl3pPr marL="914400" algn="l" defTabSz="914400" rtl="0" eaLnBrk="1" latinLnBrk="0" hangingPunct="1">
                        <a:defRPr kumimoji="1" sz="1800" kern="1200">
                          <a:solidFill>
                            <a:schemeClr val="dk1"/>
                          </a:solidFill>
                          <a:latin typeface="Segoe UI"/>
                          <a:ea typeface="メイリオ"/>
                        </a:defRPr>
                      </a:lvl3pPr>
                      <a:lvl4pPr marL="1371600" algn="l" defTabSz="914400" rtl="0" eaLnBrk="1" latinLnBrk="0" hangingPunct="1">
                        <a:defRPr kumimoji="1" sz="1800" kern="1200">
                          <a:solidFill>
                            <a:schemeClr val="dk1"/>
                          </a:solidFill>
                          <a:latin typeface="Segoe UI"/>
                          <a:ea typeface="メイリオ"/>
                        </a:defRPr>
                      </a:lvl4pPr>
                      <a:lvl5pPr marL="1828800" algn="l" defTabSz="914400" rtl="0" eaLnBrk="1" latinLnBrk="0" hangingPunct="1">
                        <a:defRPr kumimoji="1" sz="1800" kern="1200">
                          <a:solidFill>
                            <a:schemeClr val="dk1"/>
                          </a:solidFill>
                          <a:latin typeface="Segoe UI"/>
                          <a:ea typeface="メイリオ"/>
                        </a:defRPr>
                      </a:lvl5pPr>
                      <a:lvl6pPr marL="2286000" algn="l" defTabSz="914400" rtl="0" eaLnBrk="1" latinLnBrk="0" hangingPunct="1">
                        <a:defRPr kumimoji="1" sz="1800" kern="1200">
                          <a:solidFill>
                            <a:schemeClr val="dk1"/>
                          </a:solidFill>
                          <a:latin typeface="Segoe UI"/>
                          <a:ea typeface="メイリオ"/>
                        </a:defRPr>
                      </a:lvl6pPr>
                      <a:lvl7pPr marL="2743200" algn="l" defTabSz="914400" rtl="0" eaLnBrk="1" latinLnBrk="0" hangingPunct="1">
                        <a:defRPr kumimoji="1" sz="1800" kern="1200">
                          <a:solidFill>
                            <a:schemeClr val="dk1"/>
                          </a:solidFill>
                          <a:latin typeface="Segoe UI"/>
                          <a:ea typeface="メイリオ"/>
                        </a:defRPr>
                      </a:lvl7pPr>
                      <a:lvl8pPr marL="3200400" algn="l" defTabSz="914400" rtl="0" eaLnBrk="1" latinLnBrk="0" hangingPunct="1">
                        <a:defRPr kumimoji="1" sz="1800" kern="1200">
                          <a:solidFill>
                            <a:schemeClr val="dk1"/>
                          </a:solidFill>
                          <a:latin typeface="Segoe UI"/>
                          <a:ea typeface="メイリオ"/>
                        </a:defRPr>
                      </a:lvl8pPr>
                      <a:lvl9pPr marL="3657600" algn="l" defTabSz="914400" rtl="0" eaLnBrk="1" latinLnBrk="0" hangingPunct="1">
                        <a:defRPr kumimoji="1" sz="1800" kern="1200">
                          <a:solidFill>
                            <a:schemeClr val="dk1"/>
                          </a:solidFill>
                          <a:latin typeface="Segoe UI"/>
                          <a:ea typeface="メイリオ"/>
                        </a:defRPr>
                      </a:lvl9pPr>
                    </a:lstStyle>
                    <a:p>
                      <a:pPr algn="ctr" fontAlgn="ctr"/>
                      <a:r>
                        <a:rPr lang="ja-JP" altLang="en-US" sz="1400" b="0" i="0" u="none" strike="noStrike">
                          <a:solidFill>
                            <a:srgbClr val="000000"/>
                          </a:solidFill>
                          <a:effectLst/>
                          <a:latin typeface="ＭＳ Ｐゴシック" panose="020B0600070205080204" pitchFamily="50" charset="-128"/>
                          <a:ea typeface="ＭＳ Ｐゴシック" panose="020B0600070205080204" pitchFamily="50" charset="-128"/>
                        </a:rPr>
                        <a:t>うち、ハローワークで</a:t>
                      </a:r>
                      <a:r>
                        <a:rPr lang="ja-JP" altLang="en-US" sz="1400" b="0" i="0" u="none" strike="noStrike">
                          <a:solidFill>
                            <a:schemeClr val="tx1"/>
                          </a:solidFill>
                          <a:effectLst/>
                          <a:latin typeface="ＭＳ Ｐゴシック" panose="020B0600070205080204" pitchFamily="50" charset="-128"/>
                          <a:ea typeface="ＭＳ Ｐゴシック" panose="020B0600070205080204" pitchFamily="50" charset="-128"/>
                        </a:rPr>
                        <a:t>再就職支援中</a:t>
                      </a:r>
                      <a:endParaRPr lang="en-US" altLang="ja-JP" sz="1400" b="0" i="0" u="none" strike="noStrike">
                        <a:solidFill>
                          <a:schemeClr val="tx1"/>
                        </a:solidFill>
                        <a:effectLst/>
                        <a:latin typeface="ＭＳ Ｐゴシック" panose="020B0600070205080204" pitchFamily="50" charset="-128"/>
                        <a:ea typeface="ＭＳ Ｐゴシック" panose="020B0600070205080204" pitchFamily="50" charset="-128"/>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algn="ctr" defTabSz="914400" rtl="0" eaLnBrk="1" fontAlgn="ctr" latinLnBrk="0" hangingPunct="1"/>
                      <a:endParaRPr kumimoji="1" lang="en-US" altLang="ja-JP" sz="1600" b="0" i="0" u="none" strike="noStrike" kern="1200">
                        <a:solidFill>
                          <a:srgbClr val="000000"/>
                        </a:solidFill>
                        <a:effectLst/>
                        <a:latin typeface="ＭＳ ゴシック" panose="020B0609070205080204" pitchFamily="49" charset="-128"/>
                        <a:ea typeface="ＭＳ ゴシック" panose="020B0609070205080204" pitchFamily="49" charset="-128"/>
                        <a:cs typeface="+mn-cs"/>
                      </a:endParaRPr>
                    </a:p>
                  </a:txBody>
                  <a:tcPr marL="8187" marR="8187" marT="755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73610260"/>
                  </a:ext>
                </a:extLst>
              </a:tr>
              <a:tr h="455174">
                <a:tc>
                  <a:txBody>
                    <a:bodyPr/>
                    <a:lstStyle>
                      <a:lvl1pPr marL="0" algn="l" defTabSz="914400" rtl="0" eaLnBrk="1" latinLnBrk="0" hangingPunct="1">
                        <a:defRPr kumimoji="1" sz="1800" kern="1200">
                          <a:solidFill>
                            <a:schemeClr val="dk1"/>
                          </a:solidFill>
                          <a:latin typeface="Segoe UI"/>
                          <a:ea typeface="メイリオ"/>
                        </a:defRPr>
                      </a:lvl1pPr>
                      <a:lvl2pPr marL="457200" algn="l" defTabSz="914400" rtl="0" eaLnBrk="1" latinLnBrk="0" hangingPunct="1">
                        <a:defRPr kumimoji="1" sz="1800" kern="1200">
                          <a:solidFill>
                            <a:schemeClr val="dk1"/>
                          </a:solidFill>
                          <a:latin typeface="Segoe UI"/>
                          <a:ea typeface="メイリオ"/>
                        </a:defRPr>
                      </a:lvl2pPr>
                      <a:lvl3pPr marL="914400" algn="l" defTabSz="914400" rtl="0" eaLnBrk="1" latinLnBrk="0" hangingPunct="1">
                        <a:defRPr kumimoji="1" sz="1800" kern="1200">
                          <a:solidFill>
                            <a:schemeClr val="dk1"/>
                          </a:solidFill>
                          <a:latin typeface="Segoe UI"/>
                          <a:ea typeface="メイリオ"/>
                        </a:defRPr>
                      </a:lvl3pPr>
                      <a:lvl4pPr marL="1371600" algn="l" defTabSz="914400" rtl="0" eaLnBrk="1" latinLnBrk="0" hangingPunct="1">
                        <a:defRPr kumimoji="1" sz="1800" kern="1200">
                          <a:solidFill>
                            <a:schemeClr val="dk1"/>
                          </a:solidFill>
                          <a:latin typeface="Segoe UI"/>
                          <a:ea typeface="メイリオ"/>
                        </a:defRPr>
                      </a:lvl4pPr>
                      <a:lvl5pPr marL="1828800" algn="l" defTabSz="914400" rtl="0" eaLnBrk="1" latinLnBrk="0" hangingPunct="1">
                        <a:defRPr kumimoji="1" sz="1800" kern="1200">
                          <a:solidFill>
                            <a:schemeClr val="dk1"/>
                          </a:solidFill>
                          <a:latin typeface="Segoe UI"/>
                          <a:ea typeface="メイリオ"/>
                        </a:defRPr>
                      </a:lvl5pPr>
                      <a:lvl6pPr marL="2286000" algn="l" defTabSz="914400" rtl="0" eaLnBrk="1" latinLnBrk="0" hangingPunct="1">
                        <a:defRPr kumimoji="1" sz="1800" kern="1200">
                          <a:solidFill>
                            <a:schemeClr val="dk1"/>
                          </a:solidFill>
                          <a:latin typeface="Segoe UI"/>
                          <a:ea typeface="メイリオ"/>
                        </a:defRPr>
                      </a:lvl6pPr>
                      <a:lvl7pPr marL="2743200" algn="l" defTabSz="914400" rtl="0" eaLnBrk="1" latinLnBrk="0" hangingPunct="1">
                        <a:defRPr kumimoji="1" sz="1800" kern="1200">
                          <a:solidFill>
                            <a:schemeClr val="dk1"/>
                          </a:solidFill>
                          <a:latin typeface="Segoe UI"/>
                          <a:ea typeface="メイリオ"/>
                        </a:defRPr>
                      </a:lvl7pPr>
                      <a:lvl8pPr marL="3200400" algn="l" defTabSz="914400" rtl="0" eaLnBrk="1" latinLnBrk="0" hangingPunct="1">
                        <a:defRPr kumimoji="1" sz="1800" kern="1200">
                          <a:solidFill>
                            <a:schemeClr val="dk1"/>
                          </a:solidFill>
                          <a:latin typeface="Segoe UI"/>
                          <a:ea typeface="メイリオ"/>
                        </a:defRPr>
                      </a:lvl8pPr>
                      <a:lvl9pPr marL="3657600" algn="l" defTabSz="914400" rtl="0" eaLnBrk="1" latinLnBrk="0" hangingPunct="1">
                        <a:defRPr kumimoji="1" sz="1800" kern="1200">
                          <a:solidFill>
                            <a:schemeClr val="dk1"/>
                          </a:solidFill>
                          <a:latin typeface="Segoe UI"/>
                          <a:ea typeface="メイリオ"/>
                        </a:defRPr>
                      </a:lvl9pPr>
                    </a:lstStyle>
                    <a:p>
                      <a:pPr algn="ctr"/>
                      <a:r>
                        <a:rPr kumimoji="1" lang="ja-JP" altLang="en-US" sz="1600" b="0" i="0" u="none" strike="noStrike" kern="1200">
                          <a:solidFill>
                            <a:srgbClr val="000000"/>
                          </a:solidFill>
                          <a:effectLst/>
                          <a:latin typeface="ＭＳ Ｐゴシック" panose="020B0600070205080204" pitchFamily="50" charset="-128"/>
                          <a:ea typeface="ＭＳ Ｐゴシック" panose="020B0600070205080204" pitchFamily="50" charset="-128"/>
                          <a:cs typeface="+mn-cs"/>
                        </a:rPr>
                        <a:t>７，２９２</a:t>
                      </a:r>
                    </a:p>
                  </a:txBody>
                  <a:tcPr marL="99060" marR="9906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メイリオ"/>
                        </a:defRPr>
                      </a:lvl1pPr>
                      <a:lvl2pPr marL="457200" algn="l" defTabSz="914400" rtl="0" eaLnBrk="1" latinLnBrk="0" hangingPunct="1">
                        <a:defRPr kumimoji="1" sz="1800" kern="1200">
                          <a:solidFill>
                            <a:schemeClr val="dk1"/>
                          </a:solidFill>
                          <a:latin typeface="Segoe UI"/>
                          <a:ea typeface="メイリオ"/>
                        </a:defRPr>
                      </a:lvl2pPr>
                      <a:lvl3pPr marL="914400" algn="l" defTabSz="914400" rtl="0" eaLnBrk="1" latinLnBrk="0" hangingPunct="1">
                        <a:defRPr kumimoji="1" sz="1800" kern="1200">
                          <a:solidFill>
                            <a:schemeClr val="dk1"/>
                          </a:solidFill>
                          <a:latin typeface="Segoe UI"/>
                          <a:ea typeface="メイリオ"/>
                        </a:defRPr>
                      </a:lvl3pPr>
                      <a:lvl4pPr marL="1371600" algn="l" defTabSz="914400" rtl="0" eaLnBrk="1" latinLnBrk="0" hangingPunct="1">
                        <a:defRPr kumimoji="1" sz="1800" kern="1200">
                          <a:solidFill>
                            <a:schemeClr val="dk1"/>
                          </a:solidFill>
                          <a:latin typeface="Segoe UI"/>
                          <a:ea typeface="メイリオ"/>
                        </a:defRPr>
                      </a:lvl4pPr>
                      <a:lvl5pPr marL="1828800" algn="l" defTabSz="914400" rtl="0" eaLnBrk="1" latinLnBrk="0" hangingPunct="1">
                        <a:defRPr kumimoji="1" sz="1800" kern="1200">
                          <a:solidFill>
                            <a:schemeClr val="dk1"/>
                          </a:solidFill>
                          <a:latin typeface="Segoe UI"/>
                          <a:ea typeface="メイリオ"/>
                        </a:defRPr>
                      </a:lvl5pPr>
                      <a:lvl6pPr marL="2286000" algn="l" defTabSz="914400" rtl="0" eaLnBrk="1" latinLnBrk="0" hangingPunct="1">
                        <a:defRPr kumimoji="1" sz="1800" kern="1200">
                          <a:solidFill>
                            <a:schemeClr val="dk1"/>
                          </a:solidFill>
                          <a:latin typeface="Segoe UI"/>
                          <a:ea typeface="メイリオ"/>
                        </a:defRPr>
                      </a:lvl6pPr>
                      <a:lvl7pPr marL="2743200" algn="l" defTabSz="914400" rtl="0" eaLnBrk="1" latinLnBrk="0" hangingPunct="1">
                        <a:defRPr kumimoji="1" sz="1800" kern="1200">
                          <a:solidFill>
                            <a:schemeClr val="dk1"/>
                          </a:solidFill>
                          <a:latin typeface="Segoe UI"/>
                          <a:ea typeface="メイリオ"/>
                        </a:defRPr>
                      </a:lvl7pPr>
                      <a:lvl8pPr marL="3200400" algn="l" defTabSz="914400" rtl="0" eaLnBrk="1" latinLnBrk="0" hangingPunct="1">
                        <a:defRPr kumimoji="1" sz="1800" kern="1200">
                          <a:solidFill>
                            <a:schemeClr val="dk1"/>
                          </a:solidFill>
                          <a:latin typeface="Segoe UI"/>
                          <a:ea typeface="メイリオ"/>
                        </a:defRPr>
                      </a:lvl8pPr>
                      <a:lvl9pPr marL="3657600" algn="l" defTabSz="914400" rtl="0" eaLnBrk="1" latinLnBrk="0" hangingPunct="1">
                        <a:defRPr kumimoji="1" sz="1800" kern="1200">
                          <a:solidFill>
                            <a:schemeClr val="dk1"/>
                          </a:solidFill>
                          <a:latin typeface="Segoe UI"/>
                          <a:ea typeface="メイリオ"/>
                        </a:defRPr>
                      </a:lvl9pPr>
                    </a:lstStyle>
                    <a:p>
                      <a:pPr algn="ctr" fontAlgn="ctr"/>
                      <a:r>
                        <a:rPr kumimoji="1" lang="ja-JP" altLang="en-US" sz="1600" b="0" i="0" u="none" strike="noStrike" kern="1200">
                          <a:solidFill>
                            <a:srgbClr val="000000"/>
                          </a:solidFill>
                          <a:effectLst/>
                          <a:latin typeface="ＭＳ Ｐゴシック" panose="020B0600070205080204" pitchFamily="50" charset="-128"/>
                          <a:ea typeface="ＭＳ Ｐゴシック" panose="020B0600070205080204" pitchFamily="50" charset="-128"/>
                          <a:cs typeface="+mn-cs"/>
                        </a:rPr>
                        <a:t>２，１７１</a:t>
                      </a:r>
                      <a:endParaRPr kumimoji="1" lang="en-US" altLang="ja-JP" sz="1600" b="0" i="0" u="none" strike="noStrike" kern="1200">
                        <a:solidFill>
                          <a:srgbClr val="000000"/>
                        </a:solidFill>
                        <a:effectLst/>
                        <a:latin typeface="ＭＳ Ｐゴシック" panose="020B0600070205080204" pitchFamily="50" charset="-128"/>
                        <a:ea typeface="ＭＳ Ｐゴシック" panose="020B0600070205080204" pitchFamily="50" charset="-128"/>
                        <a:cs typeface="+mn-cs"/>
                      </a:endParaRPr>
                    </a:p>
                  </a:txBody>
                  <a:tcPr marL="8187" marR="8187" marT="75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メイリオ"/>
                        </a:defRPr>
                      </a:lvl1pPr>
                      <a:lvl2pPr marL="457200" algn="l" defTabSz="914400" rtl="0" eaLnBrk="1" latinLnBrk="0" hangingPunct="1">
                        <a:defRPr kumimoji="1" sz="1800" kern="1200">
                          <a:solidFill>
                            <a:schemeClr val="dk1"/>
                          </a:solidFill>
                          <a:latin typeface="Segoe UI"/>
                          <a:ea typeface="メイリオ"/>
                        </a:defRPr>
                      </a:lvl2pPr>
                      <a:lvl3pPr marL="914400" algn="l" defTabSz="914400" rtl="0" eaLnBrk="1" latinLnBrk="0" hangingPunct="1">
                        <a:defRPr kumimoji="1" sz="1800" kern="1200">
                          <a:solidFill>
                            <a:schemeClr val="dk1"/>
                          </a:solidFill>
                          <a:latin typeface="Segoe UI"/>
                          <a:ea typeface="メイリオ"/>
                        </a:defRPr>
                      </a:lvl3pPr>
                      <a:lvl4pPr marL="1371600" algn="l" defTabSz="914400" rtl="0" eaLnBrk="1" latinLnBrk="0" hangingPunct="1">
                        <a:defRPr kumimoji="1" sz="1800" kern="1200">
                          <a:solidFill>
                            <a:schemeClr val="dk1"/>
                          </a:solidFill>
                          <a:latin typeface="Segoe UI"/>
                          <a:ea typeface="メイリオ"/>
                        </a:defRPr>
                      </a:lvl4pPr>
                      <a:lvl5pPr marL="1828800" algn="l" defTabSz="914400" rtl="0" eaLnBrk="1" latinLnBrk="0" hangingPunct="1">
                        <a:defRPr kumimoji="1" sz="1800" kern="1200">
                          <a:solidFill>
                            <a:schemeClr val="dk1"/>
                          </a:solidFill>
                          <a:latin typeface="Segoe UI"/>
                          <a:ea typeface="メイリオ"/>
                        </a:defRPr>
                      </a:lvl5pPr>
                      <a:lvl6pPr marL="2286000" algn="l" defTabSz="914400" rtl="0" eaLnBrk="1" latinLnBrk="0" hangingPunct="1">
                        <a:defRPr kumimoji="1" sz="1800" kern="1200">
                          <a:solidFill>
                            <a:schemeClr val="dk1"/>
                          </a:solidFill>
                          <a:latin typeface="Segoe UI"/>
                          <a:ea typeface="メイリオ"/>
                        </a:defRPr>
                      </a:lvl6pPr>
                      <a:lvl7pPr marL="2743200" algn="l" defTabSz="914400" rtl="0" eaLnBrk="1" latinLnBrk="0" hangingPunct="1">
                        <a:defRPr kumimoji="1" sz="1800" kern="1200">
                          <a:solidFill>
                            <a:schemeClr val="dk1"/>
                          </a:solidFill>
                          <a:latin typeface="Segoe UI"/>
                          <a:ea typeface="メイリオ"/>
                        </a:defRPr>
                      </a:lvl7pPr>
                      <a:lvl8pPr marL="3200400" algn="l" defTabSz="914400" rtl="0" eaLnBrk="1" latinLnBrk="0" hangingPunct="1">
                        <a:defRPr kumimoji="1" sz="1800" kern="1200">
                          <a:solidFill>
                            <a:schemeClr val="dk1"/>
                          </a:solidFill>
                          <a:latin typeface="Segoe UI"/>
                          <a:ea typeface="メイリオ"/>
                        </a:defRPr>
                      </a:lvl8pPr>
                      <a:lvl9pPr marL="3657600" algn="l" defTabSz="914400" rtl="0" eaLnBrk="1" latinLnBrk="0" hangingPunct="1">
                        <a:defRPr kumimoji="1" sz="1800" kern="1200">
                          <a:solidFill>
                            <a:schemeClr val="dk1"/>
                          </a:solidFill>
                          <a:latin typeface="Segoe UI"/>
                          <a:ea typeface="メイリオ"/>
                        </a:defRPr>
                      </a:lvl9pPr>
                    </a:lstStyle>
                    <a:p>
                      <a:pPr algn="ctr" fontAlgn="ctr"/>
                      <a:r>
                        <a:rPr kumimoji="1" lang="ja-JP" altLang="en-US" sz="1600" b="0" i="0" u="none" strike="noStrike" kern="1200" dirty="0">
                          <a:solidFill>
                            <a:srgbClr val="000000"/>
                          </a:solidFill>
                          <a:effectLst/>
                          <a:latin typeface="ＭＳ Ｐゴシック" panose="020B0600070205080204" pitchFamily="50" charset="-128"/>
                          <a:ea typeface="ＭＳ Ｐゴシック" panose="020B0600070205080204" pitchFamily="50" charset="-128"/>
                          <a:cs typeface="+mn-cs"/>
                        </a:rPr>
                        <a:t>１，５７３</a:t>
                      </a:r>
                      <a:endParaRPr kumimoji="1" lang="en-US" altLang="ja-JP" sz="1600" b="0" i="0" u="none" strike="noStrike" kern="1200" dirty="0">
                        <a:solidFill>
                          <a:srgbClr val="000000"/>
                        </a:solidFill>
                        <a:effectLst/>
                        <a:latin typeface="ＭＳ Ｐゴシック" panose="020B0600070205080204" pitchFamily="50" charset="-128"/>
                        <a:ea typeface="ＭＳ Ｐゴシック" panose="020B0600070205080204" pitchFamily="50" charset="-128"/>
                        <a:cs typeface="+mn-cs"/>
                      </a:endParaRPr>
                    </a:p>
                  </a:txBody>
                  <a:tcPr marL="8187" marR="8187" marT="75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メイリオ"/>
                        </a:defRPr>
                      </a:lvl1pPr>
                      <a:lvl2pPr marL="457200" algn="l" defTabSz="914400" rtl="0" eaLnBrk="1" latinLnBrk="0" hangingPunct="1">
                        <a:defRPr kumimoji="1" sz="1800" kern="1200">
                          <a:solidFill>
                            <a:schemeClr val="dk1"/>
                          </a:solidFill>
                          <a:latin typeface="Segoe UI"/>
                          <a:ea typeface="メイリオ"/>
                        </a:defRPr>
                      </a:lvl2pPr>
                      <a:lvl3pPr marL="914400" algn="l" defTabSz="914400" rtl="0" eaLnBrk="1" latinLnBrk="0" hangingPunct="1">
                        <a:defRPr kumimoji="1" sz="1800" kern="1200">
                          <a:solidFill>
                            <a:schemeClr val="dk1"/>
                          </a:solidFill>
                          <a:latin typeface="Segoe UI"/>
                          <a:ea typeface="メイリオ"/>
                        </a:defRPr>
                      </a:lvl3pPr>
                      <a:lvl4pPr marL="1371600" algn="l" defTabSz="914400" rtl="0" eaLnBrk="1" latinLnBrk="0" hangingPunct="1">
                        <a:defRPr kumimoji="1" sz="1800" kern="1200">
                          <a:solidFill>
                            <a:schemeClr val="dk1"/>
                          </a:solidFill>
                          <a:latin typeface="Segoe UI"/>
                          <a:ea typeface="メイリオ"/>
                        </a:defRPr>
                      </a:lvl4pPr>
                      <a:lvl5pPr marL="1828800" algn="l" defTabSz="914400" rtl="0" eaLnBrk="1" latinLnBrk="0" hangingPunct="1">
                        <a:defRPr kumimoji="1" sz="1800" kern="1200">
                          <a:solidFill>
                            <a:schemeClr val="dk1"/>
                          </a:solidFill>
                          <a:latin typeface="Segoe UI"/>
                          <a:ea typeface="メイリオ"/>
                        </a:defRPr>
                      </a:lvl5pPr>
                      <a:lvl6pPr marL="2286000" algn="l" defTabSz="914400" rtl="0" eaLnBrk="1" latinLnBrk="0" hangingPunct="1">
                        <a:defRPr kumimoji="1" sz="1800" kern="1200">
                          <a:solidFill>
                            <a:schemeClr val="dk1"/>
                          </a:solidFill>
                          <a:latin typeface="Segoe UI"/>
                          <a:ea typeface="メイリオ"/>
                        </a:defRPr>
                      </a:lvl6pPr>
                      <a:lvl7pPr marL="2743200" algn="l" defTabSz="914400" rtl="0" eaLnBrk="1" latinLnBrk="0" hangingPunct="1">
                        <a:defRPr kumimoji="1" sz="1800" kern="1200">
                          <a:solidFill>
                            <a:schemeClr val="dk1"/>
                          </a:solidFill>
                          <a:latin typeface="Segoe UI"/>
                          <a:ea typeface="メイリオ"/>
                        </a:defRPr>
                      </a:lvl7pPr>
                      <a:lvl8pPr marL="3200400" algn="l" defTabSz="914400" rtl="0" eaLnBrk="1" latinLnBrk="0" hangingPunct="1">
                        <a:defRPr kumimoji="1" sz="1800" kern="1200">
                          <a:solidFill>
                            <a:schemeClr val="dk1"/>
                          </a:solidFill>
                          <a:latin typeface="Segoe UI"/>
                          <a:ea typeface="メイリオ"/>
                        </a:defRPr>
                      </a:lvl8pPr>
                      <a:lvl9pPr marL="3657600" algn="l" defTabSz="914400" rtl="0" eaLnBrk="1" latinLnBrk="0" hangingPunct="1">
                        <a:defRPr kumimoji="1" sz="1800" kern="1200">
                          <a:solidFill>
                            <a:schemeClr val="dk1"/>
                          </a:solidFill>
                          <a:latin typeface="Segoe UI"/>
                          <a:ea typeface="メイリオ"/>
                        </a:defRPr>
                      </a:lvl9pPr>
                    </a:lstStyle>
                    <a:p>
                      <a:pPr algn="ctr" fontAlgn="ctr"/>
                      <a:r>
                        <a:rPr kumimoji="1" lang="ja-JP" altLang="en-US" sz="1600" b="0" i="0" u="none" strike="noStrike" kern="1200">
                          <a:solidFill>
                            <a:srgbClr val="000000"/>
                          </a:solidFill>
                          <a:effectLst/>
                          <a:latin typeface="ＭＳ Ｐゴシック" panose="020B0600070205080204" pitchFamily="50" charset="-128"/>
                          <a:ea typeface="ＭＳ Ｐゴシック" panose="020B0600070205080204" pitchFamily="50" charset="-128"/>
                          <a:cs typeface="+mn-cs"/>
                        </a:rPr>
                        <a:t>３，８３４</a:t>
                      </a:r>
                      <a:endParaRPr kumimoji="1" lang="en-US" altLang="ja-JP" sz="1600" b="0" i="0" u="none" strike="noStrike" kern="1200">
                        <a:solidFill>
                          <a:srgbClr val="000000"/>
                        </a:solidFill>
                        <a:effectLst/>
                        <a:latin typeface="ＭＳ Ｐゴシック" panose="020B0600070205080204" pitchFamily="50" charset="-128"/>
                        <a:ea typeface="ＭＳ Ｐゴシック" panose="020B0600070205080204" pitchFamily="50" charset="-128"/>
                        <a:cs typeface="+mn-cs"/>
                      </a:endParaRPr>
                    </a:p>
                  </a:txBody>
                  <a:tcPr marL="8187" marR="8187" marT="75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メイリオ"/>
                        </a:defRPr>
                      </a:lvl1pPr>
                      <a:lvl2pPr marL="457200" algn="l" defTabSz="914400" rtl="0" eaLnBrk="1" latinLnBrk="0" hangingPunct="1">
                        <a:defRPr kumimoji="1" sz="1800" kern="1200">
                          <a:solidFill>
                            <a:schemeClr val="dk1"/>
                          </a:solidFill>
                          <a:latin typeface="Segoe UI"/>
                          <a:ea typeface="メイリオ"/>
                        </a:defRPr>
                      </a:lvl2pPr>
                      <a:lvl3pPr marL="914400" algn="l" defTabSz="914400" rtl="0" eaLnBrk="1" latinLnBrk="0" hangingPunct="1">
                        <a:defRPr kumimoji="1" sz="1800" kern="1200">
                          <a:solidFill>
                            <a:schemeClr val="dk1"/>
                          </a:solidFill>
                          <a:latin typeface="Segoe UI"/>
                          <a:ea typeface="メイリオ"/>
                        </a:defRPr>
                      </a:lvl3pPr>
                      <a:lvl4pPr marL="1371600" algn="l" defTabSz="914400" rtl="0" eaLnBrk="1" latinLnBrk="0" hangingPunct="1">
                        <a:defRPr kumimoji="1" sz="1800" kern="1200">
                          <a:solidFill>
                            <a:schemeClr val="dk1"/>
                          </a:solidFill>
                          <a:latin typeface="Segoe UI"/>
                          <a:ea typeface="メイリオ"/>
                        </a:defRPr>
                      </a:lvl4pPr>
                      <a:lvl5pPr marL="1828800" algn="l" defTabSz="914400" rtl="0" eaLnBrk="1" latinLnBrk="0" hangingPunct="1">
                        <a:defRPr kumimoji="1" sz="1800" kern="1200">
                          <a:solidFill>
                            <a:schemeClr val="dk1"/>
                          </a:solidFill>
                          <a:latin typeface="Segoe UI"/>
                          <a:ea typeface="メイリオ"/>
                        </a:defRPr>
                      </a:lvl5pPr>
                      <a:lvl6pPr marL="2286000" algn="l" defTabSz="914400" rtl="0" eaLnBrk="1" latinLnBrk="0" hangingPunct="1">
                        <a:defRPr kumimoji="1" sz="1800" kern="1200">
                          <a:solidFill>
                            <a:schemeClr val="dk1"/>
                          </a:solidFill>
                          <a:latin typeface="Segoe UI"/>
                          <a:ea typeface="メイリオ"/>
                        </a:defRPr>
                      </a:lvl6pPr>
                      <a:lvl7pPr marL="2743200" algn="l" defTabSz="914400" rtl="0" eaLnBrk="1" latinLnBrk="0" hangingPunct="1">
                        <a:defRPr kumimoji="1" sz="1800" kern="1200">
                          <a:solidFill>
                            <a:schemeClr val="dk1"/>
                          </a:solidFill>
                          <a:latin typeface="Segoe UI"/>
                          <a:ea typeface="メイリオ"/>
                        </a:defRPr>
                      </a:lvl7pPr>
                      <a:lvl8pPr marL="3200400" algn="l" defTabSz="914400" rtl="0" eaLnBrk="1" latinLnBrk="0" hangingPunct="1">
                        <a:defRPr kumimoji="1" sz="1800" kern="1200">
                          <a:solidFill>
                            <a:schemeClr val="dk1"/>
                          </a:solidFill>
                          <a:latin typeface="Segoe UI"/>
                          <a:ea typeface="メイリオ"/>
                        </a:defRPr>
                      </a:lvl8pPr>
                      <a:lvl9pPr marL="3657600" algn="l" defTabSz="914400" rtl="0" eaLnBrk="1" latinLnBrk="0" hangingPunct="1">
                        <a:defRPr kumimoji="1" sz="1800" kern="1200">
                          <a:solidFill>
                            <a:schemeClr val="dk1"/>
                          </a:solidFill>
                          <a:latin typeface="Segoe UI"/>
                          <a:ea typeface="メイリオ"/>
                        </a:defRPr>
                      </a:lvl9pPr>
                    </a:lstStyle>
                    <a:p>
                      <a:pPr algn="ctr" fontAlgn="ctr"/>
                      <a:r>
                        <a:rPr lang="ja-JP" altLang="en-US" sz="1600" b="0" i="0" u="none" strike="noStrike">
                          <a:solidFill>
                            <a:srgbClr val="000000"/>
                          </a:solidFill>
                          <a:effectLst/>
                          <a:latin typeface="ＭＳ Ｐゴシック" panose="020B0600070205080204" pitchFamily="50" charset="-128"/>
                          <a:ea typeface="ＭＳ Ｐゴシック" panose="020B0600070205080204" pitchFamily="50" charset="-128"/>
                        </a:rPr>
                        <a:t>８５６</a:t>
                      </a:r>
                      <a:endParaRPr lang="en-US" altLang="ja-JP" sz="16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メイリオ"/>
                        </a:defRPr>
                      </a:lvl1pPr>
                      <a:lvl2pPr marL="457200" algn="l" defTabSz="914400" rtl="0" eaLnBrk="1" latinLnBrk="0" hangingPunct="1">
                        <a:defRPr kumimoji="1" sz="1800" kern="1200">
                          <a:solidFill>
                            <a:schemeClr val="dk1"/>
                          </a:solidFill>
                          <a:latin typeface="Segoe UI"/>
                          <a:ea typeface="メイリオ"/>
                        </a:defRPr>
                      </a:lvl2pPr>
                      <a:lvl3pPr marL="914400" algn="l" defTabSz="914400" rtl="0" eaLnBrk="1" latinLnBrk="0" hangingPunct="1">
                        <a:defRPr kumimoji="1" sz="1800" kern="1200">
                          <a:solidFill>
                            <a:schemeClr val="dk1"/>
                          </a:solidFill>
                          <a:latin typeface="Segoe UI"/>
                          <a:ea typeface="メイリオ"/>
                        </a:defRPr>
                      </a:lvl3pPr>
                      <a:lvl4pPr marL="1371600" algn="l" defTabSz="914400" rtl="0" eaLnBrk="1" latinLnBrk="0" hangingPunct="1">
                        <a:defRPr kumimoji="1" sz="1800" kern="1200">
                          <a:solidFill>
                            <a:schemeClr val="dk1"/>
                          </a:solidFill>
                          <a:latin typeface="Segoe UI"/>
                          <a:ea typeface="メイリオ"/>
                        </a:defRPr>
                      </a:lvl4pPr>
                      <a:lvl5pPr marL="1828800" algn="l" defTabSz="914400" rtl="0" eaLnBrk="1" latinLnBrk="0" hangingPunct="1">
                        <a:defRPr kumimoji="1" sz="1800" kern="1200">
                          <a:solidFill>
                            <a:schemeClr val="dk1"/>
                          </a:solidFill>
                          <a:latin typeface="Segoe UI"/>
                          <a:ea typeface="メイリオ"/>
                        </a:defRPr>
                      </a:lvl5pPr>
                      <a:lvl6pPr marL="2286000" algn="l" defTabSz="914400" rtl="0" eaLnBrk="1" latinLnBrk="0" hangingPunct="1">
                        <a:defRPr kumimoji="1" sz="1800" kern="1200">
                          <a:solidFill>
                            <a:schemeClr val="dk1"/>
                          </a:solidFill>
                          <a:latin typeface="Segoe UI"/>
                          <a:ea typeface="メイリオ"/>
                        </a:defRPr>
                      </a:lvl6pPr>
                      <a:lvl7pPr marL="2743200" algn="l" defTabSz="914400" rtl="0" eaLnBrk="1" latinLnBrk="0" hangingPunct="1">
                        <a:defRPr kumimoji="1" sz="1800" kern="1200">
                          <a:solidFill>
                            <a:schemeClr val="dk1"/>
                          </a:solidFill>
                          <a:latin typeface="Segoe UI"/>
                          <a:ea typeface="メイリオ"/>
                        </a:defRPr>
                      </a:lvl7pPr>
                      <a:lvl8pPr marL="3200400" algn="l" defTabSz="914400" rtl="0" eaLnBrk="1" latinLnBrk="0" hangingPunct="1">
                        <a:defRPr kumimoji="1" sz="1800" kern="1200">
                          <a:solidFill>
                            <a:schemeClr val="dk1"/>
                          </a:solidFill>
                          <a:latin typeface="Segoe UI"/>
                          <a:ea typeface="メイリオ"/>
                        </a:defRPr>
                      </a:lvl8pPr>
                      <a:lvl9pPr marL="3657600" algn="l" defTabSz="914400" rtl="0" eaLnBrk="1" latinLnBrk="0" hangingPunct="1">
                        <a:defRPr kumimoji="1" sz="1800" kern="1200">
                          <a:solidFill>
                            <a:schemeClr val="dk1"/>
                          </a:solidFill>
                          <a:latin typeface="Segoe UI"/>
                          <a:ea typeface="メイリオ"/>
                        </a:defRPr>
                      </a:lvl9pPr>
                    </a:lstStyle>
                    <a:p>
                      <a:pPr algn="ctr" fontAlgn="ctr"/>
                      <a:r>
                        <a:rPr lang="ja-JP" altLang="en-US" sz="1600" b="0" i="0" u="none" strike="noStrike">
                          <a:solidFill>
                            <a:srgbClr val="000000"/>
                          </a:solidFill>
                          <a:effectLst/>
                          <a:latin typeface="ＭＳ Ｐゴシック" panose="020B0600070205080204" pitchFamily="50" charset="-128"/>
                          <a:ea typeface="ＭＳ Ｐゴシック" panose="020B0600070205080204" pitchFamily="50" charset="-128"/>
                        </a:rPr>
                        <a:t>８３３</a:t>
                      </a:r>
                      <a:endParaRPr lang="en-US" altLang="ja-JP" sz="1600" b="0" i="0" u="none" strike="noStrike">
                        <a:solidFill>
                          <a:srgbClr val="000000"/>
                        </a:solidFill>
                        <a:effectLst/>
                        <a:latin typeface="ＭＳ Ｐゴシック" panose="020B0600070205080204" pitchFamily="50" charset="-128"/>
                        <a:ea typeface="ＭＳ Ｐゴシック" panose="020B0600070205080204" pitchFamily="50" charset="-128"/>
                      </a:endParaRPr>
                    </a:p>
                  </a:txBody>
                  <a:tcPr marL="0" marR="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kumimoji="1" sz="1800" kern="1200">
                          <a:solidFill>
                            <a:schemeClr val="dk1"/>
                          </a:solidFill>
                          <a:latin typeface="Segoe UI"/>
                          <a:ea typeface="メイリオ"/>
                        </a:defRPr>
                      </a:lvl1pPr>
                      <a:lvl2pPr marL="457200" algn="l" defTabSz="914400" rtl="0" eaLnBrk="1" latinLnBrk="0" hangingPunct="1">
                        <a:defRPr kumimoji="1" sz="1800" kern="1200">
                          <a:solidFill>
                            <a:schemeClr val="dk1"/>
                          </a:solidFill>
                          <a:latin typeface="Segoe UI"/>
                          <a:ea typeface="メイリオ"/>
                        </a:defRPr>
                      </a:lvl2pPr>
                      <a:lvl3pPr marL="914400" algn="l" defTabSz="914400" rtl="0" eaLnBrk="1" latinLnBrk="0" hangingPunct="1">
                        <a:defRPr kumimoji="1" sz="1800" kern="1200">
                          <a:solidFill>
                            <a:schemeClr val="dk1"/>
                          </a:solidFill>
                          <a:latin typeface="Segoe UI"/>
                          <a:ea typeface="メイリオ"/>
                        </a:defRPr>
                      </a:lvl3pPr>
                      <a:lvl4pPr marL="1371600" algn="l" defTabSz="914400" rtl="0" eaLnBrk="1" latinLnBrk="0" hangingPunct="1">
                        <a:defRPr kumimoji="1" sz="1800" kern="1200">
                          <a:solidFill>
                            <a:schemeClr val="dk1"/>
                          </a:solidFill>
                          <a:latin typeface="Segoe UI"/>
                          <a:ea typeface="メイリオ"/>
                        </a:defRPr>
                      </a:lvl4pPr>
                      <a:lvl5pPr marL="1828800" algn="l" defTabSz="914400" rtl="0" eaLnBrk="1" latinLnBrk="0" hangingPunct="1">
                        <a:defRPr kumimoji="1" sz="1800" kern="1200">
                          <a:solidFill>
                            <a:schemeClr val="dk1"/>
                          </a:solidFill>
                          <a:latin typeface="Segoe UI"/>
                          <a:ea typeface="メイリオ"/>
                        </a:defRPr>
                      </a:lvl5pPr>
                      <a:lvl6pPr marL="2286000" algn="l" defTabSz="914400" rtl="0" eaLnBrk="1" latinLnBrk="0" hangingPunct="1">
                        <a:defRPr kumimoji="1" sz="1800" kern="1200">
                          <a:solidFill>
                            <a:schemeClr val="dk1"/>
                          </a:solidFill>
                          <a:latin typeface="Segoe UI"/>
                          <a:ea typeface="メイリオ"/>
                        </a:defRPr>
                      </a:lvl6pPr>
                      <a:lvl7pPr marL="2743200" algn="l" defTabSz="914400" rtl="0" eaLnBrk="1" latinLnBrk="0" hangingPunct="1">
                        <a:defRPr kumimoji="1" sz="1800" kern="1200">
                          <a:solidFill>
                            <a:schemeClr val="dk1"/>
                          </a:solidFill>
                          <a:latin typeface="Segoe UI"/>
                          <a:ea typeface="メイリオ"/>
                        </a:defRPr>
                      </a:lvl7pPr>
                      <a:lvl8pPr marL="3200400" algn="l" defTabSz="914400" rtl="0" eaLnBrk="1" latinLnBrk="0" hangingPunct="1">
                        <a:defRPr kumimoji="1" sz="1800" kern="1200">
                          <a:solidFill>
                            <a:schemeClr val="dk1"/>
                          </a:solidFill>
                          <a:latin typeface="Segoe UI"/>
                          <a:ea typeface="メイリオ"/>
                        </a:defRPr>
                      </a:lvl8pPr>
                      <a:lvl9pPr marL="3657600" algn="l" defTabSz="914400" rtl="0" eaLnBrk="1" latinLnBrk="0" hangingPunct="1">
                        <a:defRPr kumimoji="1" sz="1800" kern="1200">
                          <a:solidFill>
                            <a:schemeClr val="dk1"/>
                          </a:solidFill>
                          <a:latin typeface="Segoe UI"/>
                          <a:ea typeface="メイリオ"/>
                        </a:defRPr>
                      </a:lvl9pPr>
                    </a:lstStyle>
                    <a:p>
                      <a:pPr marL="0" algn="ctr" defTabSz="914400" rtl="0" eaLnBrk="1" fontAlgn="ctr" latinLnBrk="0" hangingPunct="1"/>
                      <a:r>
                        <a:rPr kumimoji="1" lang="ja-JP" altLang="en-US" sz="1600" b="0" i="0" u="none" strike="noStrike" kern="1200" dirty="0">
                          <a:solidFill>
                            <a:srgbClr val="000000"/>
                          </a:solidFill>
                          <a:effectLst/>
                          <a:latin typeface="ＭＳ Ｐゴシック" panose="020B0600070205080204" pitchFamily="50" charset="-128"/>
                          <a:ea typeface="ＭＳ Ｐゴシック" panose="020B0600070205080204" pitchFamily="50" charset="-128"/>
                          <a:cs typeface="+mn-cs"/>
                        </a:rPr>
                        <a:t>４３１</a:t>
                      </a:r>
                      <a:endParaRPr kumimoji="1" lang="en-US" altLang="ja-JP" sz="1600" b="0" i="0" u="none" strike="noStrike" kern="1200" dirty="0">
                        <a:solidFill>
                          <a:srgbClr val="000000"/>
                        </a:solidFill>
                        <a:effectLst/>
                        <a:latin typeface="ＭＳ Ｐゴシック" panose="020B0600070205080204" pitchFamily="50" charset="-128"/>
                        <a:ea typeface="ＭＳ Ｐゴシック" panose="020B0600070205080204" pitchFamily="50" charset="-128"/>
                        <a:cs typeface="+mn-cs"/>
                      </a:endParaRPr>
                    </a:p>
                  </a:txBody>
                  <a:tcPr marL="8187" marR="8187" marT="7557"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47214470"/>
                  </a:ext>
                </a:extLst>
              </a:tr>
            </a:tbl>
          </a:graphicData>
        </a:graphic>
      </p:graphicFrame>
      <p:sp>
        <p:nvSpPr>
          <p:cNvPr id="5" name="スライド番号プレースホルダー 4">
            <a:extLst>
              <a:ext uri="{FF2B5EF4-FFF2-40B4-BE49-F238E27FC236}">
                <a16:creationId xmlns:a16="http://schemas.microsoft.com/office/drawing/2014/main" id="{276B5BB7-578B-724F-BFA4-740065976E02}"/>
              </a:ext>
            </a:extLst>
          </p:cNvPr>
          <p:cNvSpPr>
            <a:spLocks noGrp="1"/>
          </p:cNvSpPr>
          <p:nvPr>
            <p:ph type="sldNum" sz="quarter" idx="4"/>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8F63A3B-78C7-47BE-AE5E-E10140E04643}"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メイリオ"/>
                <a:cs typeface="Arial" panose="020B0604020202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srgbClr val="000000"/>
              </a:solidFill>
              <a:effectLst/>
              <a:uLnTx/>
              <a:uFillTx/>
              <a:latin typeface="Arial" panose="020B0604020202020204" pitchFamily="34" charset="0"/>
              <a:ea typeface="メイリオ"/>
              <a:cs typeface="Arial" panose="020B0604020202020204" pitchFamily="34" charset="0"/>
            </a:endParaRPr>
          </a:p>
        </p:txBody>
      </p:sp>
    </p:spTree>
    <p:extLst>
      <p:ext uri="{BB962C8B-B14F-4D97-AF65-F5344CB8AC3E}">
        <p14:creationId xmlns:p14="http://schemas.microsoft.com/office/powerpoint/2010/main" val="327911741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タイトル 18">
            <a:extLst>
              <a:ext uri="{FF2B5EF4-FFF2-40B4-BE49-F238E27FC236}">
                <a16:creationId xmlns:a16="http://schemas.microsoft.com/office/drawing/2014/main" id="{E4D6BB78-A7D9-FC41-85DD-4C3721700E4E}"/>
              </a:ext>
            </a:extLst>
          </p:cNvPr>
          <p:cNvSpPr>
            <a:spLocks noGrp="1"/>
          </p:cNvSpPr>
          <p:nvPr>
            <p:ph type="title"/>
          </p:nvPr>
        </p:nvSpPr>
        <p:spPr/>
        <p:txBody>
          <a:bodyPr/>
          <a:lstStyle/>
          <a:p>
            <a:r>
              <a:rPr lang="ja-JP" altLang="en-US"/>
              <a:t>就労継続支援Ａ型事業所・利用者に対する取組状況</a:t>
            </a:r>
          </a:p>
        </p:txBody>
      </p:sp>
      <p:sp>
        <p:nvSpPr>
          <p:cNvPr id="9" name="正方形/長方形 8">
            <a:extLst>
              <a:ext uri="{FF2B5EF4-FFF2-40B4-BE49-F238E27FC236}">
                <a16:creationId xmlns:a16="http://schemas.microsoft.com/office/drawing/2014/main" id="{A889522F-FA51-F14C-BAA2-ADEAB79DDF80}"/>
              </a:ext>
            </a:extLst>
          </p:cNvPr>
          <p:cNvSpPr/>
          <p:nvPr/>
        </p:nvSpPr>
        <p:spPr>
          <a:xfrm>
            <a:off x="226421" y="1727409"/>
            <a:ext cx="9518468" cy="1795199"/>
          </a:xfrm>
          <a:prstGeom prst="rect">
            <a:avLst/>
          </a:prstGeom>
          <a:noFill/>
          <a:ln w="25400" cap="rnd">
            <a:solidFill>
              <a:schemeClr val="accent3"/>
            </a:solidFill>
            <a:prstDash val="solid"/>
            <a:bevel/>
          </a:ln>
        </p:spPr>
        <p:style>
          <a:lnRef idx="2">
            <a:schemeClr val="accent1">
              <a:shade val="50000"/>
            </a:schemeClr>
          </a:lnRef>
          <a:fillRef idx="1">
            <a:schemeClr val="accent1"/>
          </a:fillRef>
          <a:effectRef idx="0">
            <a:schemeClr val="accent1"/>
          </a:effectRef>
          <a:fontRef idx="minor">
            <a:schemeClr val="lt1"/>
          </a:fontRef>
        </p:style>
        <p:txBody>
          <a:bodyPr lIns="288000" tIns="180000" rIns="144000" bIns="180000" rtlCol="0" anchor="t"/>
          <a:lstStyle/>
          <a:p>
            <a:pPr marL="0" marR="0" lvl="0" indent="0" algn="l" defTabSz="457200" rtl="0" eaLnBrk="1" fontAlgn="auto" latinLnBrk="0" hangingPunct="1">
              <a:lnSpc>
                <a:spcPct val="100000"/>
              </a:lnSpc>
              <a:spcBef>
                <a:spcPts val="0"/>
              </a:spcBef>
              <a:spcAft>
                <a:spcPts val="0"/>
              </a:spcAft>
              <a:buClr>
                <a:srgbClr val="66BAB7"/>
              </a:buClr>
              <a:buSzTx/>
              <a:buFontTx/>
              <a:buNone/>
              <a:tabLst/>
              <a:defRPr/>
            </a:pPr>
            <a:r>
              <a:rPr kumimoji="0"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Ａ型事業所を廃止する際の留意点について、都道府県等に対して改めて周知徹底を依頼。</a:t>
            </a:r>
          </a:p>
          <a:p>
            <a:pPr marL="357188" marR="0" lvl="0" indent="-357188" algn="l" defTabSz="457200" rtl="0" eaLnBrk="1" fontAlgn="auto" latinLnBrk="0" hangingPunct="1">
              <a:lnSpc>
                <a:spcPct val="100000"/>
              </a:lnSpc>
              <a:spcBef>
                <a:spcPts val="0"/>
              </a:spcBef>
              <a:spcAft>
                <a:spcPts val="0"/>
              </a:spcAft>
              <a:buClr>
                <a:srgbClr val="66BAB7"/>
              </a:buClr>
              <a:buSzTx/>
              <a:buFontTx/>
              <a:buNone/>
              <a:tabLst/>
              <a:defRPr/>
            </a:pPr>
            <a:r>
              <a:rPr kumimoji="0"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ja-JP" altLang="en-US" sz="120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rPr>
              <a:t>継続的なサービス利用の希望者への便宜提供の事業者責務（</a:t>
            </a:r>
            <a:r>
              <a:rPr kumimoji="0" lang="en-US" altLang="ja-JP" sz="120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rPr>
              <a:t>※</a:t>
            </a:r>
            <a:r>
              <a:rPr kumimoji="0" lang="ja-JP" altLang="en-US" sz="120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rPr>
              <a:t>）の徹底、廃止届を受理する際の留意点、廃止日以降もサービス提供を希望する利用者の取扱い等（平成</a:t>
            </a:r>
            <a:r>
              <a:rPr kumimoji="0" lang="en-US" altLang="ja-JP" sz="120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rPr>
              <a:t>29</a:t>
            </a:r>
            <a:r>
              <a:rPr kumimoji="0" lang="ja-JP" altLang="en-US" sz="120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rPr>
              <a:t>年事務連絡）を再周知（令和６年４月）</a:t>
            </a:r>
            <a:endParaRPr kumimoji="0" lang="en-US" altLang="ja-JP" sz="120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357188" marR="0" lvl="0" indent="-357188" algn="l" defTabSz="457200" rtl="0" eaLnBrk="1" fontAlgn="auto" latinLnBrk="0" hangingPunct="1">
              <a:lnSpc>
                <a:spcPct val="100000"/>
              </a:lnSpc>
              <a:spcBef>
                <a:spcPts val="0"/>
              </a:spcBef>
              <a:spcAft>
                <a:spcPts val="600"/>
              </a:spcAft>
              <a:buClr>
                <a:srgbClr val="66BAB7"/>
              </a:buClr>
              <a:buSzTx/>
              <a:buFontTx/>
              <a:buNone/>
              <a:tabLst/>
              <a:defRPr/>
            </a:pPr>
            <a:r>
              <a:rPr kumimoji="0" lang="ja-JP" altLang="en-US" sz="1200" b="0" i="0" u="none" strike="noStrike" kern="1200" cap="none" spc="0" normalizeH="0" baseline="0" noProof="0">
                <a:ln>
                  <a:noFill/>
                </a:ln>
                <a:solidFill>
                  <a:srgbClr val="000000"/>
                </a:solidFill>
                <a:effectLst/>
                <a:uLnTx/>
                <a:uFillTx/>
                <a:latin typeface="メイリオ" panose="020B0604030504040204" pitchFamily="50" charset="-128"/>
                <a:ea typeface="メイリオ" panose="020B0604030504040204" pitchFamily="50" charset="-128"/>
                <a:cs typeface="+mn-cs"/>
              </a:rPr>
              <a:t>　・上記内容の周知徹底を改めて依頼するとともに、利用者への継続的なサービス確保に向けた、指定権者と支給決定権者の更なる連携を通じた支援、都道府県労働局・ハローワークとの情報共有等の強化について</a:t>
            </a:r>
            <a:r>
              <a:rPr kumimoji="0"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依頼（令和６年</a:t>
            </a:r>
            <a:r>
              <a:rPr kumimoji="0" lang="en-US"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10</a:t>
            </a:r>
            <a:r>
              <a:rPr kumimoji="0"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月）</a:t>
            </a:r>
          </a:p>
          <a:p>
            <a:pPr marL="0" marR="0" lvl="0" indent="0" algn="l" defTabSz="457200" rtl="0" eaLnBrk="1" fontAlgn="auto" latinLnBrk="0" hangingPunct="1">
              <a:lnSpc>
                <a:spcPct val="100000"/>
              </a:lnSpc>
              <a:spcBef>
                <a:spcPts val="0"/>
              </a:spcBef>
              <a:spcAft>
                <a:spcPts val="0"/>
              </a:spcAft>
              <a:buClr>
                <a:srgbClr val="66BAB7"/>
              </a:buClr>
              <a:buSzTx/>
              <a:buFontTx/>
              <a:buNone/>
              <a:tabLst/>
              <a:defRPr/>
            </a:pPr>
            <a:r>
              <a:rPr kumimoji="0"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0" lang="en-US"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A</a:t>
            </a:r>
            <a:r>
              <a:rPr kumimoji="0"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型事業所の経営に関する支援</a:t>
            </a:r>
          </a:p>
          <a:p>
            <a:pPr marL="0" marR="0" lvl="0" indent="0" algn="l" defTabSz="457200" rtl="0" eaLnBrk="1" fontAlgn="auto" latinLnBrk="0" hangingPunct="1">
              <a:lnSpc>
                <a:spcPct val="100000"/>
              </a:lnSpc>
              <a:spcBef>
                <a:spcPts val="0"/>
              </a:spcBef>
              <a:spcAft>
                <a:spcPts val="0"/>
              </a:spcAft>
              <a:buClr>
                <a:srgbClr val="66BAB7"/>
              </a:buClr>
              <a:buSzTx/>
              <a:buFontTx/>
              <a:buNone/>
              <a:tabLst/>
              <a:defRPr/>
            </a:pPr>
            <a:r>
              <a:rPr kumimoji="0"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・工賃向上計画支援等事業等により、都道府県を通じ、Ａ型事業所の経営改善・商品開発等への支援を実施</a:t>
            </a:r>
            <a:endParaRPr kumimoji="0" lang="en-US" altLang="ja-JP"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457200" rtl="0" eaLnBrk="1" fontAlgn="auto" latinLnBrk="0" hangingPunct="1">
              <a:lnSpc>
                <a:spcPct val="100000"/>
              </a:lnSpc>
              <a:spcBef>
                <a:spcPts val="0"/>
              </a:spcBef>
              <a:spcAft>
                <a:spcPts val="0"/>
              </a:spcAft>
              <a:buClr>
                <a:srgbClr val="66BAB7"/>
              </a:buClr>
              <a:buSzTx/>
              <a:buFontTx/>
              <a:buNone/>
              <a:tabLst/>
              <a:defRPr/>
            </a:pPr>
            <a:r>
              <a:rPr kumimoji="0"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　・経営改善に向けたノウハウの習得やＩＣＴ機器等の導入による作業の効率化等の支援を実施（令和６年度補正予算）</a:t>
            </a:r>
          </a:p>
          <a:p>
            <a:pPr marL="0" marR="0" lvl="0" indent="0" algn="l" defTabSz="457200" rtl="0" eaLnBrk="1" fontAlgn="auto" latinLnBrk="0" hangingPunct="1">
              <a:lnSpc>
                <a:spcPct val="100000"/>
              </a:lnSpc>
              <a:spcBef>
                <a:spcPts val="0"/>
              </a:spcBef>
              <a:spcAft>
                <a:spcPts val="0"/>
              </a:spcAft>
              <a:buClr>
                <a:srgbClr val="66BAB7"/>
              </a:buClr>
              <a:buSzTx/>
              <a:buFontTx/>
              <a:buNone/>
              <a:tabLst/>
              <a:defRPr/>
            </a:pPr>
            <a:endParaRPr kumimoji="0"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342900" marR="0" lvl="0" indent="-342900" algn="l" defTabSz="457200" rtl="0" eaLnBrk="1" fontAlgn="auto" latinLnBrk="0" hangingPunct="1">
              <a:lnSpc>
                <a:spcPct val="120000"/>
              </a:lnSpc>
              <a:spcBef>
                <a:spcPts val="0"/>
              </a:spcBef>
              <a:spcAft>
                <a:spcPts val="700"/>
              </a:spcAft>
              <a:buClr>
                <a:srgbClr val="66BAB7"/>
              </a:buClr>
              <a:buSzTx/>
              <a:buFont typeface="Arial" panose="020B0604020202020204" pitchFamily="34" charset="0"/>
              <a:buChar char="•"/>
              <a:tabLst/>
              <a:defRPr/>
            </a:pPr>
            <a:endParaRPr kumimoji="0"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3" name="角丸四角形 12">
            <a:extLst>
              <a:ext uri="{FF2B5EF4-FFF2-40B4-BE49-F238E27FC236}">
                <a16:creationId xmlns:a16="http://schemas.microsoft.com/office/drawing/2014/main" id="{053B0485-00BC-3E4F-B797-35CB015D43DD}"/>
              </a:ext>
            </a:extLst>
          </p:cNvPr>
          <p:cNvSpPr/>
          <p:nvPr/>
        </p:nvSpPr>
        <p:spPr>
          <a:xfrm>
            <a:off x="226420" y="1503845"/>
            <a:ext cx="905691" cy="333664"/>
          </a:xfrm>
          <a:prstGeom prst="roundRect">
            <a:avLst>
              <a:gd name="adj" fmla="val 0"/>
            </a:avLst>
          </a:prstGeom>
          <a:solidFill>
            <a:schemeClr val="accent3"/>
          </a:solidFill>
          <a:ln w="76200">
            <a:solidFill>
              <a:schemeClr val="bg1"/>
            </a:solidFill>
          </a:ln>
        </p:spPr>
        <p:txBody>
          <a:bodyPr anchor="ctr"/>
          <a:lstStyle/>
          <a:p>
            <a:pPr marL="0" marR="0" lvl="0" indent="0" algn="ctr" defTabSz="591055" rtl="0" eaLnBrk="1" fontAlgn="auto" latinLnBrk="0" hangingPunct="1">
              <a:lnSpc>
                <a:spcPct val="130000"/>
              </a:lnSpc>
              <a:spcBef>
                <a:spcPts val="0"/>
              </a:spcBef>
              <a:spcAft>
                <a:spcPts val="796"/>
              </a:spcAft>
              <a:buClrTx/>
              <a:buSzTx/>
              <a:buFontTx/>
              <a:buNone/>
              <a:tabLst/>
              <a:defRPr/>
            </a:pPr>
            <a:r>
              <a:rPr kumimoji="0" lang="ja-JP" altLang="en-US" sz="1400" b="1" i="0" u="none" strike="noStrike" kern="1200" cap="none" spc="239" normalizeH="0" baseline="0" noProof="0">
                <a:ln>
                  <a:noFill/>
                </a:ln>
                <a:solidFill>
                  <a:srgbClr val="000000"/>
                </a:solidFill>
                <a:effectLst/>
                <a:uLnTx/>
                <a:uFillTx/>
                <a:latin typeface="メイリオ"/>
                <a:ea typeface="メイリオ"/>
                <a:cs typeface="Noto Sans CJK JP DemiLight" charset="-128"/>
              </a:rPr>
              <a:t>福祉</a:t>
            </a:r>
            <a:endParaRPr kumimoji="0" lang="en-US" altLang="ja-JP" sz="1400" b="1" i="0" u="none" strike="noStrike" kern="1200" cap="none" spc="239" normalizeH="0" baseline="0" noProof="0">
              <a:ln>
                <a:noFill/>
              </a:ln>
              <a:solidFill>
                <a:srgbClr val="000000"/>
              </a:solidFill>
              <a:effectLst/>
              <a:uLnTx/>
              <a:uFillTx/>
              <a:latin typeface="メイリオ"/>
              <a:ea typeface="メイリオ"/>
              <a:cs typeface="Noto Sans CJK JP DemiLight" charset="-128"/>
            </a:endParaRPr>
          </a:p>
        </p:txBody>
      </p:sp>
      <p:sp>
        <p:nvSpPr>
          <p:cNvPr id="20" name="正方形/長方形 19">
            <a:extLst>
              <a:ext uri="{FF2B5EF4-FFF2-40B4-BE49-F238E27FC236}">
                <a16:creationId xmlns:a16="http://schemas.microsoft.com/office/drawing/2014/main" id="{2BC9F002-CA27-4346-8CF9-82954F10E676}"/>
              </a:ext>
            </a:extLst>
          </p:cNvPr>
          <p:cNvSpPr/>
          <p:nvPr/>
        </p:nvSpPr>
        <p:spPr>
          <a:xfrm>
            <a:off x="226423" y="3997431"/>
            <a:ext cx="9518468" cy="2167833"/>
          </a:xfrm>
          <a:prstGeom prst="rect">
            <a:avLst/>
          </a:prstGeom>
          <a:noFill/>
          <a:ln w="25400" cap="rnd">
            <a:solidFill>
              <a:schemeClr val="accent2"/>
            </a:solidFill>
            <a:prstDash val="solid"/>
            <a:bevel/>
          </a:ln>
        </p:spPr>
        <p:style>
          <a:lnRef idx="2">
            <a:schemeClr val="accent1">
              <a:shade val="50000"/>
            </a:schemeClr>
          </a:lnRef>
          <a:fillRef idx="1">
            <a:schemeClr val="accent1"/>
          </a:fillRef>
          <a:effectRef idx="0">
            <a:schemeClr val="accent1"/>
          </a:effectRef>
          <a:fontRef idx="minor">
            <a:schemeClr val="lt1"/>
          </a:fontRef>
        </p:style>
        <p:txBody>
          <a:bodyPr lIns="288000" tIns="180000" rIns="144000" bIns="180000" rtlCol="0" anchor="t"/>
          <a:lstStyle/>
          <a:p>
            <a:pPr marL="0" marR="0" lvl="0" indent="0" algn="l" defTabSz="457200" rtl="0" eaLnBrk="1" fontAlgn="auto" latinLnBrk="0" hangingPunct="1">
              <a:lnSpc>
                <a:spcPct val="120000"/>
              </a:lnSpc>
              <a:spcBef>
                <a:spcPts val="0"/>
              </a:spcBef>
              <a:spcAft>
                <a:spcPts val="0"/>
              </a:spcAft>
              <a:buClr>
                <a:srgbClr val="66BAB7"/>
              </a:buClr>
              <a:buSzTx/>
              <a:buFontTx/>
              <a:buNone/>
              <a:tabLst/>
              <a:defRPr/>
            </a:pPr>
            <a:r>
              <a:rPr kumimoji="1" lang="ja-JP" altLang="en-US" sz="12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　令和６年３月以降、Ａ型事業所を解雇された利用者に対して、ハローワークにおいて以下の支援を実施。</a:t>
            </a:r>
            <a:endParaRPr kumimoji="1" lang="en-US" altLang="ja-JP" sz="12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457200" rtl="0" eaLnBrk="1" fontAlgn="auto" latinLnBrk="0" hangingPunct="1">
              <a:lnSpc>
                <a:spcPct val="120000"/>
              </a:lnSpc>
              <a:spcBef>
                <a:spcPts val="0"/>
              </a:spcBef>
              <a:spcAft>
                <a:spcPts val="0"/>
              </a:spcAft>
              <a:buClr>
                <a:srgbClr val="66BAB7"/>
              </a:buClr>
              <a:buSzTx/>
              <a:buFontTx/>
              <a:buNone/>
              <a:tabLst/>
              <a:defRPr/>
            </a:pPr>
            <a:r>
              <a:rPr kumimoji="1" lang="ja-JP" altLang="en-US" sz="12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　・離職予定の障害者を適切にハローワークでの支援につなげるため、地方自治体との情報共有や連携した再就職支援の実施</a:t>
            </a:r>
          </a:p>
          <a:p>
            <a:pPr marL="0" marR="0" lvl="0" indent="0" algn="l" defTabSz="457200" rtl="0" eaLnBrk="1" fontAlgn="auto" latinLnBrk="0" hangingPunct="1">
              <a:lnSpc>
                <a:spcPct val="120000"/>
              </a:lnSpc>
              <a:spcBef>
                <a:spcPts val="0"/>
              </a:spcBef>
              <a:spcAft>
                <a:spcPts val="0"/>
              </a:spcAft>
              <a:buClr>
                <a:srgbClr val="66BAB7"/>
              </a:buClr>
              <a:buSzTx/>
              <a:buFontTx/>
              <a:buNone/>
              <a:tabLst/>
              <a:defRPr/>
            </a:pPr>
            <a:r>
              <a:rPr kumimoji="1" lang="ja-JP" altLang="en-US" sz="12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　・離職を余儀なくされる障害者に対して、個々の障害特性を踏まえたきめ細かな専門的・個別的な職業相談・職業紹介の実施</a:t>
            </a:r>
          </a:p>
          <a:p>
            <a:pPr marL="0" marR="0" lvl="0" indent="0" algn="l" defTabSz="457200" rtl="0" eaLnBrk="1" fontAlgn="auto" latinLnBrk="0" hangingPunct="1">
              <a:lnSpc>
                <a:spcPct val="120000"/>
              </a:lnSpc>
              <a:spcBef>
                <a:spcPts val="0"/>
              </a:spcBef>
              <a:spcAft>
                <a:spcPts val="0"/>
              </a:spcAft>
              <a:buClr>
                <a:srgbClr val="66BAB7"/>
              </a:buClr>
              <a:buSzTx/>
              <a:buFontTx/>
              <a:buNone/>
              <a:tabLst/>
              <a:defRPr/>
            </a:pPr>
            <a:r>
              <a:rPr kumimoji="1" lang="ja-JP" altLang="en-US" sz="12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　・一般就労に移行できる就労能力があると思われる障害者に対して、本人の意向も踏まえつつ、一般就労への移行を実現するため　</a:t>
            </a:r>
            <a:endParaRPr kumimoji="1" lang="en-US" altLang="ja-JP" sz="12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457200" rtl="0" eaLnBrk="1" fontAlgn="auto" latinLnBrk="0" hangingPunct="1">
              <a:lnSpc>
                <a:spcPct val="120000"/>
              </a:lnSpc>
              <a:spcBef>
                <a:spcPts val="0"/>
              </a:spcBef>
              <a:spcAft>
                <a:spcPts val="0"/>
              </a:spcAft>
              <a:buClr>
                <a:srgbClr val="66BAB7"/>
              </a:buClr>
              <a:buSzTx/>
              <a:buFontTx/>
              <a:buNone/>
              <a:tabLst/>
              <a:defRPr/>
            </a:pPr>
            <a:r>
              <a:rPr kumimoji="1" lang="ja-JP" altLang="en-US" sz="12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　　に、能力や希望にあった条件の求人との適切なマッチング</a:t>
            </a:r>
          </a:p>
          <a:p>
            <a:pPr marL="0" marR="0" lvl="0" indent="0" algn="l" defTabSz="457200" rtl="0" eaLnBrk="1" fontAlgn="auto" latinLnBrk="0" hangingPunct="1">
              <a:lnSpc>
                <a:spcPct val="120000"/>
              </a:lnSpc>
              <a:spcBef>
                <a:spcPts val="0"/>
              </a:spcBef>
              <a:spcAft>
                <a:spcPts val="0"/>
              </a:spcAft>
              <a:buClr>
                <a:srgbClr val="66BAB7"/>
              </a:buClr>
              <a:buSzTx/>
              <a:buFontTx/>
              <a:buNone/>
              <a:tabLst/>
              <a:defRPr/>
            </a:pPr>
            <a:r>
              <a:rPr kumimoji="1" lang="ja-JP" altLang="en-US" sz="12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　・離職予定の障害者の意向を踏まえた事業所訪問等によるハローワークの利用方法、雇用保険の手続き及び各種支援策等に関する</a:t>
            </a:r>
            <a:endParaRPr kumimoji="1" lang="en-US" altLang="ja-JP" sz="12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457200" rtl="0" eaLnBrk="1" fontAlgn="auto" latinLnBrk="0" hangingPunct="1">
              <a:lnSpc>
                <a:spcPct val="120000"/>
              </a:lnSpc>
              <a:spcBef>
                <a:spcPts val="0"/>
              </a:spcBef>
              <a:spcAft>
                <a:spcPts val="0"/>
              </a:spcAft>
              <a:buClr>
                <a:srgbClr val="66BAB7"/>
              </a:buClr>
              <a:buSzTx/>
              <a:buFontTx/>
              <a:buNone/>
              <a:tabLst/>
              <a:defRPr/>
            </a:pPr>
            <a:r>
              <a:rPr kumimoji="1" lang="ja-JP" altLang="en-US" sz="12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　　説明会や出張相談</a:t>
            </a:r>
          </a:p>
          <a:p>
            <a:pPr marL="0" marR="0" lvl="0" indent="0" algn="l" defTabSz="457200" rtl="0" eaLnBrk="1" fontAlgn="auto" latinLnBrk="0" hangingPunct="1">
              <a:lnSpc>
                <a:spcPct val="120000"/>
              </a:lnSpc>
              <a:spcBef>
                <a:spcPts val="0"/>
              </a:spcBef>
              <a:spcAft>
                <a:spcPts val="0"/>
              </a:spcAft>
              <a:buClr>
                <a:srgbClr val="66BAB7"/>
              </a:buClr>
              <a:buSzTx/>
              <a:buFontTx/>
              <a:buNone/>
              <a:tabLst/>
              <a:defRPr/>
            </a:pPr>
            <a:r>
              <a:rPr kumimoji="1" lang="ja-JP" altLang="en-US" sz="12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　・円滑な受給資格決定に向けた雇用保険の集団受付</a:t>
            </a:r>
          </a:p>
          <a:p>
            <a:pPr marL="0" marR="0" lvl="0" indent="0" algn="l" defTabSz="457200" rtl="0" eaLnBrk="1" fontAlgn="auto" latinLnBrk="0" hangingPunct="1">
              <a:lnSpc>
                <a:spcPct val="120000"/>
              </a:lnSpc>
              <a:spcBef>
                <a:spcPts val="0"/>
              </a:spcBef>
              <a:spcAft>
                <a:spcPts val="0"/>
              </a:spcAft>
              <a:buClr>
                <a:srgbClr val="66BAB7"/>
              </a:buClr>
              <a:buSzTx/>
              <a:buFontTx/>
              <a:buNone/>
              <a:tabLst/>
              <a:defRPr/>
            </a:pPr>
            <a:r>
              <a:rPr kumimoji="1" lang="ja-JP" altLang="en-US" sz="12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rPr>
              <a:t>　・就労継続支援Ａ型事業所の離職者向けの企業見学会、就職面接会の開催</a:t>
            </a:r>
          </a:p>
          <a:p>
            <a:pPr marL="342900" marR="0" lvl="0" indent="-342900" algn="l" defTabSz="457200" rtl="0" eaLnBrk="1" fontAlgn="auto" latinLnBrk="0" hangingPunct="1">
              <a:lnSpc>
                <a:spcPct val="120000"/>
              </a:lnSpc>
              <a:spcBef>
                <a:spcPts val="0"/>
              </a:spcBef>
              <a:spcAft>
                <a:spcPts val="700"/>
              </a:spcAft>
              <a:buClr>
                <a:srgbClr val="66BAB7"/>
              </a:buClr>
              <a:buSzTx/>
              <a:buFont typeface="Arial" panose="020B0604020202020204" pitchFamily="34" charset="0"/>
              <a:buChar char="•"/>
              <a:tabLst/>
              <a:defRPr/>
            </a:pPr>
            <a:endParaRPr kumimoji="1" lang="en-US" altLang="ja-JP" sz="1400" b="0" i="0" u="none" strike="noStrike" kern="1200" cap="none" spc="0" normalizeH="0" baseline="0" noProof="0">
              <a:ln>
                <a:noFill/>
              </a:ln>
              <a:solidFill>
                <a:srgbClr val="000000"/>
              </a:solidFill>
              <a:effectLst/>
              <a:uLnTx/>
              <a:uFillTx/>
              <a:latin typeface="Meiryo" panose="020B0604030504040204" pitchFamily="34" charset="-128"/>
              <a:ea typeface="Meiryo" panose="020B0604030504040204" pitchFamily="34" charset="-128"/>
              <a:cs typeface="+mn-cs"/>
            </a:endParaRPr>
          </a:p>
        </p:txBody>
      </p:sp>
      <p:sp>
        <p:nvSpPr>
          <p:cNvPr id="3" name="テキスト プレースホルダー 3">
            <a:extLst>
              <a:ext uri="{FF2B5EF4-FFF2-40B4-BE49-F238E27FC236}">
                <a16:creationId xmlns:a16="http://schemas.microsoft.com/office/drawing/2014/main" id="{F0EC8731-2A3B-BD27-E5FA-B870DE9B97FF}"/>
              </a:ext>
            </a:extLst>
          </p:cNvPr>
          <p:cNvSpPr>
            <a:spLocks noGrp="1"/>
          </p:cNvSpPr>
          <p:nvPr>
            <p:ph type="body" sz="quarter" idx="13"/>
          </p:nvPr>
        </p:nvSpPr>
        <p:spPr>
          <a:xfrm>
            <a:off x="0" y="827999"/>
            <a:ext cx="9907200" cy="638706"/>
          </a:xfrm>
        </p:spPr>
        <p:txBody>
          <a:bodyPr/>
          <a:lstStyle/>
          <a:p>
            <a:pPr>
              <a:lnSpc>
                <a:spcPct val="100000"/>
              </a:lnSpc>
              <a:spcBef>
                <a:spcPts val="600"/>
              </a:spcBef>
              <a:spcAft>
                <a:spcPts val="600"/>
              </a:spcAft>
            </a:pPr>
            <a:r>
              <a:rPr kumimoji="1" lang="ja-JP" altLang="en-US" sz="1400"/>
              <a:t>今般の就労継続支援Ａ型事業所（以下「Ａ型事業所」という。）の状況に関し、福祉・雇用の両面から、Ａ型事業所及びその利用者に対して以下の取組を実施</a:t>
            </a:r>
          </a:p>
        </p:txBody>
      </p:sp>
      <p:sp>
        <p:nvSpPr>
          <p:cNvPr id="4" name="テキスト ボックス 3">
            <a:extLst>
              <a:ext uri="{FF2B5EF4-FFF2-40B4-BE49-F238E27FC236}">
                <a16:creationId xmlns:a16="http://schemas.microsoft.com/office/drawing/2014/main" id="{E99FA347-A9D9-479B-7508-F5F875DF6966}"/>
              </a:ext>
            </a:extLst>
          </p:cNvPr>
          <p:cNvSpPr txBox="1"/>
          <p:nvPr/>
        </p:nvSpPr>
        <p:spPr>
          <a:xfrm>
            <a:off x="64369" y="6204698"/>
            <a:ext cx="9738176" cy="784830"/>
          </a:xfrm>
          <a:prstGeom prst="rect">
            <a:avLst/>
          </a:prstGeom>
          <a:noFill/>
        </p:spPr>
        <p:txBody>
          <a:bodyPr wrap="square">
            <a:spAutoFit/>
          </a:bodyPr>
          <a:lstStyle/>
          <a:p>
            <a:pPr marL="144000" marR="0" lvl="0" indent="-457200" algn="l" defTabSz="422041"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sysClr val="windowText" lastClr="000000"/>
                </a:solidFill>
                <a:effectLst/>
                <a:uLnTx/>
                <a:uFillTx/>
                <a:latin typeface="Segoe UI"/>
                <a:ea typeface="メイリオ"/>
                <a:cs typeface="+mn-cs"/>
              </a:rPr>
              <a:t>（</a:t>
            </a:r>
            <a:r>
              <a:rPr kumimoji="1" lang="en-US" altLang="ja-JP" sz="900" b="0" i="0" u="none" strike="noStrike" kern="1200" cap="none" spc="0" normalizeH="0" baseline="0" noProof="0" dirty="0">
                <a:ln>
                  <a:noFill/>
                </a:ln>
                <a:solidFill>
                  <a:sysClr val="windowText" lastClr="000000"/>
                </a:solidFill>
                <a:effectLst/>
                <a:uLnTx/>
                <a:uFillTx/>
                <a:latin typeface="Segoe UI"/>
                <a:ea typeface="メイリオ"/>
                <a:cs typeface="+mn-cs"/>
              </a:rPr>
              <a:t>※</a:t>
            </a:r>
            <a:r>
              <a:rPr kumimoji="1" lang="ja-JP" altLang="en-US" sz="900" b="0" i="0" u="none" strike="noStrike" kern="1200" cap="none" spc="0" normalizeH="0" baseline="0" noProof="0" dirty="0">
                <a:ln>
                  <a:noFill/>
                </a:ln>
                <a:solidFill>
                  <a:sysClr val="windowText" lastClr="000000"/>
                </a:solidFill>
                <a:effectLst/>
                <a:uLnTx/>
                <a:uFillTx/>
                <a:latin typeface="Segoe UI"/>
                <a:ea typeface="メイリオ"/>
                <a:cs typeface="+mn-cs"/>
              </a:rPr>
              <a:t>）</a:t>
            </a:r>
            <a:r>
              <a:rPr kumimoji="1" lang="ja-JP" altLang="en-US" sz="900" b="0" i="0" u="none" strike="noStrike" kern="1200" cap="none" spc="0" normalizeH="0" baseline="0" noProof="0" dirty="0">
                <a:ln>
                  <a:noFill/>
                </a:ln>
                <a:solidFill>
                  <a:srgbClr val="000000"/>
                </a:solidFill>
                <a:effectLst/>
                <a:uLnTx/>
                <a:uFillTx/>
                <a:latin typeface="Segoe UI"/>
                <a:ea typeface="メイリオ"/>
                <a:cs typeface="+mn-cs"/>
              </a:rPr>
              <a:t>障害者総合支援法第</a:t>
            </a:r>
            <a:r>
              <a:rPr kumimoji="1" lang="en-US" altLang="ja-JP" sz="900" b="0" i="0" u="none" strike="noStrike" kern="1200" cap="none" spc="0" normalizeH="0" baseline="0" noProof="0" dirty="0">
                <a:ln>
                  <a:noFill/>
                </a:ln>
                <a:solidFill>
                  <a:srgbClr val="000000"/>
                </a:solidFill>
                <a:effectLst/>
                <a:uLnTx/>
                <a:uFillTx/>
                <a:latin typeface="Segoe UI"/>
                <a:ea typeface="メイリオ"/>
                <a:cs typeface="+mn-cs"/>
              </a:rPr>
              <a:t>43</a:t>
            </a:r>
            <a:r>
              <a:rPr kumimoji="1" lang="ja-JP" altLang="en-US" sz="900" b="0" i="0" u="none" strike="noStrike" kern="1200" cap="none" spc="0" normalizeH="0" baseline="0" noProof="0" dirty="0">
                <a:ln>
                  <a:noFill/>
                </a:ln>
                <a:solidFill>
                  <a:sysClr val="windowText" lastClr="000000"/>
                </a:solidFill>
                <a:effectLst/>
                <a:uLnTx/>
                <a:uFillTx/>
                <a:latin typeface="Segoe UI"/>
                <a:ea typeface="メイリオ"/>
                <a:cs typeface="+mn-cs"/>
              </a:rPr>
              <a:t>条第４項</a:t>
            </a:r>
          </a:p>
          <a:p>
            <a:pPr marL="144000" marR="0" lvl="0" indent="-457200" algn="l" defTabSz="422041"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sysClr val="windowText" lastClr="000000"/>
                </a:solidFill>
                <a:effectLst/>
                <a:uLnTx/>
                <a:uFillTx/>
                <a:latin typeface="Segoe UI"/>
                <a:ea typeface="メイリオ"/>
                <a:cs typeface="+mn-cs"/>
              </a:rPr>
              <a:t>　　指定障害福祉サービス事業者は、第四十六条第二項の規定による事業の廃止又は休止の届出をしたときは、当該届出の日前一月以内に当該指定障害福祉サービスを受けていた者であって、当該事業の廃止又は休止の日以後においても引き続き当該指定障害福祉サービスに相当するサービスの提供を希望する者に対し、必要な障害福祉サービスが継続的に提供されるよう、他の指定障害福祉サービス事業者その他関係者との連絡調整その他の便宜の提供を行わなければならない。</a:t>
            </a:r>
          </a:p>
          <a:p>
            <a:pPr marL="144000" marR="0" lvl="0" indent="-457200" algn="l" defTabSz="422041" rtl="0" eaLnBrk="1" fontAlgn="auto" latinLnBrk="0" hangingPunct="1">
              <a:lnSpc>
                <a:spcPct val="100000"/>
              </a:lnSpc>
              <a:spcBef>
                <a:spcPts val="0"/>
              </a:spcBef>
              <a:spcAft>
                <a:spcPts val="0"/>
              </a:spcAft>
              <a:buClrTx/>
              <a:buSzTx/>
              <a:buFontTx/>
              <a:buNone/>
              <a:tabLst/>
              <a:defRPr/>
            </a:pPr>
            <a:endParaRPr kumimoji="1" lang="ja-JP" altLang="en-US" sz="900" b="0" i="0" u="none" strike="noStrike" kern="1200" cap="none" spc="0" normalizeH="0" baseline="0" noProof="0" dirty="0">
              <a:ln>
                <a:noFill/>
              </a:ln>
              <a:solidFill>
                <a:sysClr val="windowText" lastClr="000000"/>
              </a:solidFill>
              <a:effectLst/>
              <a:uLnTx/>
              <a:uFillTx/>
              <a:latin typeface="Segoe UI"/>
              <a:ea typeface="メイリオ"/>
              <a:cs typeface="+mn-cs"/>
            </a:endParaRPr>
          </a:p>
        </p:txBody>
      </p:sp>
      <p:sp>
        <p:nvSpPr>
          <p:cNvPr id="8" name="角丸四角形 12">
            <a:extLst>
              <a:ext uri="{FF2B5EF4-FFF2-40B4-BE49-F238E27FC236}">
                <a16:creationId xmlns:a16="http://schemas.microsoft.com/office/drawing/2014/main" id="{51B4A0A2-984F-6D89-3DB1-C1BF3E8444C6}"/>
              </a:ext>
            </a:extLst>
          </p:cNvPr>
          <p:cNvSpPr/>
          <p:nvPr/>
        </p:nvSpPr>
        <p:spPr>
          <a:xfrm>
            <a:off x="226421" y="3760560"/>
            <a:ext cx="905691" cy="394874"/>
          </a:xfrm>
          <a:prstGeom prst="roundRect">
            <a:avLst>
              <a:gd name="adj" fmla="val 0"/>
            </a:avLst>
          </a:prstGeom>
          <a:solidFill>
            <a:schemeClr val="accent2"/>
          </a:solidFill>
          <a:ln w="76200">
            <a:solidFill>
              <a:schemeClr val="bg1"/>
            </a:solidFill>
          </a:ln>
        </p:spPr>
        <p:txBody>
          <a:bodyPr anchor="ctr"/>
          <a:lstStyle/>
          <a:p>
            <a:pPr marL="0" marR="0" lvl="0" indent="0" algn="ctr" defTabSz="591055" rtl="0" eaLnBrk="1" fontAlgn="auto" latinLnBrk="0" hangingPunct="1">
              <a:lnSpc>
                <a:spcPct val="130000"/>
              </a:lnSpc>
              <a:spcBef>
                <a:spcPts val="0"/>
              </a:spcBef>
              <a:spcAft>
                <a:spcPts val="796"/>
              </a:spcAft>
              <a:buClrTx/>
              <a:buSzTx/>
              <a:buFontTx/>
              <a:buNone/>
              <a:tabLst/>
              <a:defRPr/>
            </a:pPr>
            <a:r>
              <a:rPr kumimoji="0" lang="ja-JP" altLang="en-US" sz="1400" b="1" i="0" u="none" strike="noStrike" kern="1200" cap="none" spc="239" normalizeH="0" baseline="0" noProof="0">
                <a:ln>
                  <a:noFill/>
                </a:ln>
                <a:solidFill>
                  <a:srgbClr val="000000"/>
                </a:solidFill>
                <a:effectLst/>
                <a:uLnTx/>
                <a:uFillTx/>
                <a:latin typeface="メイリオ"/>
                <a:ea typeface="メイリオ"/>
                <a:cs typeface="Noto Sans CJK JP DemiLight" charset="-128"/>
              </a:rPr>
              <a:t>雇用</a:t>
            </a:r>
          </a:p>
        </p:txBody>
      </p:sp>
      <p:sp>
        <p:nvSpPr>
          <p:cNvPr id="5" name="正方形/長方形 4">
            <a:extLst>
              <a:ext uri="{FF2B5EF4-FFF2-40B4-BE49-F238E27FC236}">
                <a16:creationId xmlns:a16="http://schemas.microsoft.com/office/drawing/2014/main" id="{D6E6144B-45E2-1F78-B512-556BCC7E259B}"/>
              </a:ext>
            </a:extLst>
          </p:cNvPr>
          <p:cNvSpPr/>
          <p:nvPr/>
        </p:nvSpPr>
        <p:spPr>
          <a:xfrm>
            <a:off x="128827" y="6204698"/>
            <a:ext cx="9648345" cy="592586"/>
          </a:xfrm>
          <a:prstGeom prst="rect">
            <a:avLst/>
          </a:prstGeom>
          <a:noFill/>
          <a:ln>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a:ln>
                <a:noFill/>
              </a:ln>
              <a:solidFill>
                <a:sysClr val="windowText" lastClr="000000"/>
              </a:solidFill>
              <a:effectLst/>
              <a:uLnTx/>
              <a:uFillTx/>
              <a:latin typeface="Segoe UI"/>
              <a:ea typeface="メイリオ"/>
              <a:cs typeface="+mn-cs"/>
            </a:endParaRPr>
          </a:p>
        </p:txBody>
      </p:sp>
      <p:sp>
        <p:nvSpPr>
          <p:cNvPr id="6" name="スライド番号プレースホルダー 5">
            <a:extLst>
              <a:ext uri="{FF2B5EF4-FFF2-40B4-BE49-F238E27FC236}">
                <a16:creationId xmlns:a16="http://schemas.microsoft.com/office/drawing/2014/main" id="{EA2C8917-B91F-C958-35F3-AD54F8A9A8BE}"/>
              </a:ext>
            </a:extLst>
          </p:cNvPr>
          <p:cNvSpPr>
            <a:spLocks noGrp="1"/>
          </p:cNvSpPr>
          <p:nvPr>
            <p:ph type="sldNum" sz="quarter" idx="4"/>
          </p:nvPr>
        </p:nvSpPr>
        <p:spPr>
          <a:xfrm>
            <a:off x="9159345" y="6614985"/>
            <a:ext cx="630513" cy="278421"/>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8F63A3B-78C7-47BE-AE5E-E10140E04643}"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メイリオ"/>
                <a:cs typeface="Arial" panose="020B0604020202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メイリオ"/>
              <a:cs typeface="Arial" panose="020B0604020202020204" pitchFamily="34" charset="0"/>
            </a:endParaRPr>
          </a:p>
        </p:txBody>
      </p:sp>
    </p:spTree>
    <p:extLst>
      <p:ext uri="{BB962C8B-B14F-4D97-AF65-F5344CB8AC3E}">
        <p14:creationId xmlns:p14="http://schemas.microsoft.com/office/powerpoint/2010/main" val="261475155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 Box 2"/>
          <p:cNvSpPr txBox="1">
            <a:spLocks noChangeArrowheads="1"/>
          </p:cNvSpPr>
          <p:nvPr/>
        </p:nvSpPr>
        <p:spPr bwMode="auto">
          <a:xfrm>
            <a:off x="56456" y="423007"/>
            <a:ext cx="1547813" cy="338554"/>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600" b="1" i="0" u="sng" strike="noStrike" kern="1200" cap="none" spc="0" normalizeH="0" baseline="0" noProof="0" dirty="0">
                <a:ln>
                  <a:noFill/>
                </a:ln>
                <a:solidFill>
                  <a:prstClr val="black"/>
                </a:solidFill>
                <a:effectLst/>
                <a:uLnTx/>
                <a:uFillTx/>
                <a:latin typeface="Arial" charset="0"/>
                <a:ea typeface="ＤＨＰ特太ゴシック体" pitchFamily="2" charset="-128"/>
                <a:cs typeface="+mn-cs"/>
              </a:rPr>
              <a:t>○ 対象者</a:t>
            </a:r>
            <a:endParaRPr kumimoji="1" lang="en-US" altLang="ja-JP" sz="1600" b="1" i="0" u="sng" strike="noStrike" kern="1200" cap="none" spc="0" normalizeH="0" baseline="0" noProof="0" dirty="0">
              <a:ln>
                <a:noFill/>
              </a:ln>
              <a:solidFill>
                <a:prstClr val="black"/>
              </a:solidFill>
              <a:effectLst/>
              <a:uLnTx/>
              <a:uFillTx/>
              <a:latin typeface="Arial" charset="0"/>
              <a:ea typeface="ＤＨＰ特太ゴシック体" pitchFamily="2" charset="-128"/>
              <a:cs typeface="+mn-cs"/>
            </a:endParaRPr>
          </a:p>
        </p:txBody>
      </p:sp>
      <p:sp>
        <p:nvSpPr>
          <p:cNvPr id="31" name="正方形/長方形 30"/>
          <p:cNvSpPr/>
          <p:nvPr/>
        </p:nvSpPr>
        <p:spPr>
          <a:xfrm>
            <a:off x="21000" y="44664"/>
            <a:ext cx="9864000" cy="360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srgbClr val="000000"/>
                </a:solidFill>
                <a:effectLst/>
                <a:uLnTx/>
                <a:uFillTx/>
                <a:latin typeface="Arial"/>
                <a:ea typeface="ＭＳ Ｐゴシック"/>
                <a:cs typeface="+mn-cs"/>
              </a:rPr>
              <a:t>就労継続支援Ｂ型</a:t>
            </a:r>
          </a:p>
        </p:txBody>
      </p:sp>
      <p:grpSp>
        <p:nvGrpSpPr>
          <p:cNvPr id="33" name="グループ化 10"/>
          <p:cNvGrpSpPr>
            <a:grpSpLocks/>
          </p:cNvGrpSpPr>
          <p:nvPr/>
        </p:nvGrpSpPr>
        <p:grpSpPr bwMode="auto">
          <a:xfrm>
            <a:off x="-15553" y="376232"/>
            <a:ext cx="9972000" cy="79114"/>
            <a:chOff x="0" y="188640"/>
            <a:chExt cx="9144000" cy="72008"/>
          </a:xfrm>
        </p:grpSpPr>
        <p:cxnSp>
          <p:nvCxnSpPr>
            <p:cNvPr id="36" name="直線コネクタ 35"/>
            <p:cNvCxnSpPr/>
            <p:nvPr/>
          </p:nvCxnSpPr>
          <p:spPr>
            <a:xfrm>
              <a:off x="0" y="188640"/>
              <a:ext cx="9144000" cy="0"/>
            </a:xfrm>
            <a:prstGeom prst="line">
              <a:avLst/>
            </a:prstGeom>
            <a:ln>
              <a:solidFill>
                <a:srgbClr val="99CCFF"/>
              </a:solidFill>
            </a:ln>
          </p:spPr>
          <p:style>
            <a:lnRef idx="1">
              <a:schemeClr val="accent1"/>
            </a:lnRef>
            <a:fillRef idx="0">
              <a:schemeClr val="accent1"/>
            </a:fillRef>
            <a:effectRef idx="0">
              <a:schemeClr val="accent1"/>
            </a:effectRef>
            <a:fontRef idx="minor">
              <a:schemeClr val="tx1"/>
            </a:fontRef>
          </p:style>
        </p:cxnSp>
        <p:cxnSp>
          <p:nvCxnSpPr>
            <p:cNvPr id="37" name="直線コネクタ 36"/>
            <p:cNvCxnSpPr/>
            <p:nvPr/>
          </p:nvCxnSpPr>
          <p:spPr>
            <a:xfrm>
              <a:off x="0" y="260648"/>
              <a:ext cx="9144000" cy="0"/>
            </a:xfrm>
            <a:prstGeom prst="line">
              <a:avLst/>
            </a:prstGeom>
            <a:ln w="57150">
              <a:solidFill>
                <a:srgbClr val="99CCFF"/>
              </a:solidFill>
            </a:ln>
          </p:spPr>
          <p:style>
            <a:lnRef idx="1">
              <a:schemeClr val="accent1"/>
            </a:lnRef>
            <a:fillRef idx="0">
              <a:schemeClr val="accent1"/>
            </a:fillRef>
            <a:effectRef idx="0">
              <a:schemeClr val="accent1"/>
            </a:effectRef>
            <a:fontRef idx="minor">
              <a:schemeClr val="tx1"/>
            </a:fontRef>
          </p:style>
        </p:cxnSp>
      </p:grpSp>
      <p:sp>
        <p:nvSpPr>
          <p:cNvPr id="42" name="スライド番号プレースホルダー 1"/>
          <p:cNvSpPr>
            <a:spLocks noGrp="1"/>
          </p:cNvSpPr>
          <p:nvPr>
            <p:ph type="sldNum" sz="quarter" idx="12"/>
          </p:nvPr>
        </p:nvSpPr>
        <p:spPr>
          <a:xfrm>
            <a:off x="7669296" y="6519667"/>
            <a:ext cx="2311400" cy="476250"/>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525044B-F283-40BF-9A1F-E872E8450C33}" type="slidenum">
              <a:rPr kumimoji="1" lang="en-US" altLang="ja-JP" sz="1400" b="0" i="0" u="none" strike="noStrike" kern="1200" cap="none" spc="0" normalizeH="0" baseline="0" noProof="0" smtClean="0">
                <a:ln>
                  <a:noFill/>
                </a:ln>
                <a:solidFill>
                  <a:srgbClr val="000000"/>
                </a:solidFill>
                <a:effectLst/>
                <a:uLnTx/>
                <a:uFillTx/>
                <a:latin typeface="Arial" charset="0"/>
                <a:ea typeface="ＭＳ Ｐゴシック"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1" lang="en-US" altLang="ja-JP" sz="14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43" name="Text Box 2"/>
          <p:cNvSpPr txBox="1">
            <a:spLocks noChangeArrowheads="1"/>
          </p:cNvSpPr>
          <p:nvPr/>
        </p:nvSpPr>
        <p:spPr bwMode="auto">
          <a:xfrm>
            <a:off x="152974" y="6552000"/>
            <a:ext cx="12961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eaLnBrk="0" hangingPunct="0">
              <a:defRPr kumimoji="1" sz="2800">
                <a:solidFill>
                  <a:schemeClr val="tx1"/>
                </a:solidFill>
                <a:latin typeface="Arial" charset="0"/>
                <a:ea typeface="ＭＳ Ｐゴシック" charset="-128"/>
              </a:defRPr>
            </a:lvl1pPr>
            <a:lvl2pPr marL="742950" indent="-285750" eaLnBrk="0" hangingPunct="0">
              <a:defRPr kumimoji="1" sz="2800">
                <a:solidFill>
                  <a:schemeClr val="tx1"/>
                </a:solidFill>
                <a:latin typeface="Arial" charset="0"/>
                <a:ea typeface="ＭＳ Ｐゴシック" charset="-128"/>
              </a:defRPr>
            </a:lvl2pPr>
            <a:lvl3pPr marL="1143000" indent="-228600" eaLnBrk="0" hangingPunct="0">
              <a:defRPr kumimoji="1" sz="2800">
                <a:solidFill>
                  <a:schemeClr val="tx1"/>
                </a:solidFill>
                <a:latin typeface="Arial" charset="0"/>
                <a:ea typeface="ＭＳ Ｐゴシック" charset="-128"/>
              </a:defRPr>
            </a:lvl3pPr>
            <a:lvl4pPr marL="1600200" indent="-228600" eaLnBrk="0" hangingPunct="0">
              <a:defRPr kumimoji="1" sz="2800">
                <a:solidFill>
                  <a:schemeClr val="tx1"/>
                </a:solidFill>
                <a:latin typeface="Arial" charset="0"/>
                <a:ea typeface="ＭＳ Ｐゴシック" charset="-128"/>
              </a:defRPr>
            </a:lvl4pPr>
            <a:lvl5pPr marL="2057400" indent="-228600" eaLnBrk="0" hangingPunct="0">
              <a:defRPr kumimoji="1" sz="2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2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2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2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2800">
                <a:solidFill>
                  <a:schemeClr val="tx1"/>
                </a:solidFill>
                <a:latin typeface="Arial" charset="0"/>
                <a:ea typeface="ＭＳ Ｐゴシック"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600" b="1" i="0" u="sng" strike="noStrike" kern="1200" cap="none" spc="0" normalizeH="0" baseline="0" noProof="0" dirty="0">
                <a:ln>
                  <a:noFill/>
                </a:ln>
                <a:solidFill>
                  <a:srgbClr val="000000"/>
                </a:solidFill>
                <a:effectLst/>
                <a:uLnTx/>
                <a:uFillTx/>
                <a:latin typeface="Arial" charset="0"/>
                <a:ea typeface="ＤＨＰ特太ゴシック体" pitchFamily="2" charset="-128"/>
                <a:cs typeface="+mn-cs"/>
              </a:rPr>
              <a:t>○ 事業所数</a:t>
            </a: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　　</a:t>
            </a:r>
            <a:endParaRPr kumimoji="1" lang="en-US" altLang="ja-JP" sz="1400" b="1" i="0" u="sng" strike="noStrike" kern="1200" cap="none" spc="0" normalizeH="0" baseline="0" noProof="0" dirty="0">
              <a:ln>
                <a:noFill/>
              </a:ln>
              <a:solidFill>
                <a:srgbClr val="000000"/>
              </a:solidFill>
              <a:effectLst/>
              <a:uLnTx/>
              <a:uFillTx/>
              <a:latin typeface="Arial" charset="0"/>
              <a:ea typeface="ＤＨＰ特太ゴシック体" pitchFamily="2" charset="-128"/>
              <a:cs typeface="+mn-cs"/>
            </a:endParaRPr>
          </a:p>
        </p:txBody>
      </p:sp>
      <p:sp>
        <p:nvSpPr>
          <p:cNvPr id="44" name="Text Box 2"/>
          <p:cNvSpPr txBox="1">
            <a:spLocks noChangeArrowheads="1"/>
          </p:cNvSpPr>
          <p:nvPr/>
        </p:nvSpPr>
        <p:spPr bwMode="auto">
          <a:xfrm>
            <a:off x="5250369" y="6552000"/>
            <a:ext cx="154589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b">
            <a:spAutoFit/>
          </a:bodyPr>
          <a:lstStyle>
            <a:lvl1pPr eaLnBrk="0" hangingPunct="0">
              <a:defRPr kumimoji="1" sz="2800">
                <a:solidFill>
                  <a:schemeClr val="tx1"/>
                </a:solidFill>
                <a:latin typeface="Arial" charset="0"/>
                <a:ea typeface="ＭＳ Ｐゴシック" charset="-128"/>
              </a:defRPr>
            </a:lvl1pPr>
            <a:lvl2pPr marL="742950" indent="-285750" eaLnBrk="0" hangingPunct="0">
              <a:defRPr kumimoji="1" sz="2800">
                <a:solidFill>
                  <a:schemeClr val="tx1"/>
                </a:solidFill>
                <a:latin typeface="Arial" charset="0"/>
                <a:ea typeface="ＭＳ Ｐゴシック" charset="-128"/>
              </a:defRPr>
            </a:lvl2pPr>
            <a:lvl3pPr marL="1143000" indent="-228600" eaLnBrk="0" hangingPunct="0">
              <a:defRPr kumimoji="1" sz="2800">
                <a:solidFill>
                  <a:schemeClr val="tx1"/>
                </a:solidFill>
                <a:latin typeface="Arial" charset="0"/>
                <a:ea typeface="ＭＳ Ｐゴシック" charset="-128"/>
              </a:defRPr>
            </a:lvl3pPr>
            <a:lvl4pPr marL="1600200" indent="-228600" eaLnBrk="0" hangingPunct="0">
              <a:defRPr kumimoji="1" sz="2800">
                <a:solidFill>
                  <a:schemeClr val="tx1"/>
                </a:solidFill>
                <a:latin typeface="Arial" charset="0"/>
                <a:ea typeface="ＭＳ Ｐゴシック" charset="-128"/>
              </a:defRPr>
            </a:lvl4pPr>
            <a:lvl5pPr marL="2057400" indent="-228600" eaLnBrk="0" hangingPunct="0">
              <a:defRPr kumimoji="1" sz="2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2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2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2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2800">
                <a:solidFill>
                  <a:schemeClr val="tx1"/>
                </a:solidFill>
                <a:latin typeface="Arial" charset="0"/>
                <a:ea typeface="ＭＳ Ｐゴシック"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600" b="1" i="0" u="sng" strike="noStrike" kern="1200" cap="none" spc="0" normalizeH="0" baseline="0" noProof="0" dirty="0">
                <a:ln>
                  <a:noFill/>
                </a:ln>
                <a:solidFill>
                  <a:srgbClr val="000000"/>
                </a:solidFill>
                <a:effectLst/>
                <a:uLnTx/>
                <a:uFillTx/>
                <a:latin typeface="Arial" charset="0"/>
                <a:ea typeface="ＤＨＰ特太ゴシック体" pitchFamily="2" charset="-128"/>
                <a:cs typeface="+mn-cs"/>
              </a:rPr>
              <a:t>○ 利用者数</a:t>
            </a:r>
            <a:endParaRPr kumimoji="1" lang="en-US" altLang="ja-JP" sz="1400" b="1" i="0" u="sng" strike="noStrike" kern="1200" cap="none" spc="0" normalizeH="0" baseline="0" noProof="0" dirty="0">
              <a:ln>
                <a:noFill/>
              </a:ln>
              <a:solidFill>
                <a:srgbClr val="000000"/>
              </a:solidFill>
              <a:effectLst/>
              <a:uLnTx/>
              <a:uFillTx/>
              <a:latin typeface="Arial" charset="0"/>
              <a:ea typeface="ＤＨＰ特太ゴシック体" pitchFamily="2" charset="-128"/>
              <a:cs typeface="+mn-cs"/>
            </a:endParaRPr>
          </a:p>
        </p:txBody>
      </p:sp>
      <p:graphicFrame>
        <p:nvGraphicFramePr>
          <p:cNvPr id="71" name="表 70"/>
          <p:cNvGraphicFramePr>
            <a:graphicFrameLocks noGrp="1"/>
          </p:cNvGraphicFramePr>
          <p:nvPr/>
        </p:nvGraphicFramePr>
        <p:xfrm>
          <a:off x="152974" y="3914105"/>
          <a:ext cx="6317429" cy="2691818"/>
        </p:xfrm>
        <a:graphic>
          <a:graphicData uri="http://schemas.openxmlformats.org/drawingml/2006/table">
            <a:tbl>
              <a:tblPr firstRow="1" bandRow="1"/>
              <a:tblGrid>
                <a:gridCol w="3077653">
                  <a:extLst>
                    <a:ext uri="{9D8B030D-6E8A-4147-A177-3AD203B41FA5}">
                      <a16:colId xmlns:a16="http://schemas.microsoft.com/office/drawing/2014/main" val="3824438873"/>
                    </a:ext>
                  </a:extLst>
                </a:gridCol>
                <a:gridCol w="3239776">
                  <a:extLst>
                    <a:ext uri="{9D8B030D-6E8A-4147-A177-3AD203B41FA5}">
                      <a16:colId xmlns:a16="http://schemas.microsoft.com/office/drawing/2014/main" val="1709697889"/>
                    </a:ext>
                  </a:extLst>
                </a:gridCol>
              </a:tblGrid>
              <a:tr h="404900">
                <a:tc>
                  <a:txBody>
                    <a:bodyPr/>
                    <a:lstStyle>
                      <a:lvl1pPr marL="0" algn="l" defTabSz="914293" rtl="0" eaLnBrk="1" latinLnBrk="0" hangingPunct="1">
                        <a:defRPr kumimoji="1" sz="1800" b="1" kern="1200">
                          <a:solidFill>
                            <a:schemeClr val="lt1"/>
                          </a:solidFill>
                          <a:latin typeface="Calibri"/>
                        </a:defRPr>
                      </a:lvl1pPr>
                      <a:lvl2pPr marL="457147" algn="l" defTabSz="914293" rtl="0" eaLnBrk="1" latinLnBrk="0" hangingPunct="1">
                        <a:defRPr kumimoji="1" sz="1800" b="1" kern="1200">
                          <a:solidFill>
                            <a:schemeClr val="lt1"/>
                          </a:solidFill>
                          <a:latin typeface="Calibri"/>
                        </a:defRPr>
                      </a:lvl2pPr>
                      <a:lvl3pPr marL="914293" algn="l" defTabSz="914293" rtl="0" eaLnBrk="1" latinLnBrk="0" hangingPunct="1">
                        <a:defRPr kumimoji="1" sz="1800" b="1" kern="1200">
                          <a:solidFill>
                            <a:schemeClr val="lt1"/>
                          </a:solidFill>
                          <a:latin typeface="Calibri"/>
                        </a:defRPr>
                      </a:lvl3pPr>
                      <a:lvl4pPr marL="1371440" algn="l" defTabSz="914293" rtl="0" eaLnBrk="1" latinLnBrk="0" hangingPunct="1">
                        <a:defRPr kumimoji="1" sz="1800" b="1" kern="1200">
                          <a:solidFill>
                            <a:schemeClr val="lt1"/>
                          </a:solidFill>
                          <a:latin typeface="Calibri"/>
                        </a:defRPr>
                      </a:lvl4pPr>
                      <a:lvl5pPr marL="1828587" algn="l" defTabSz="914293" rtl="0" eaLnBrk="1" latinLnBrk="0" hangingPunct="1">
                        <a:defRPr kumimoji="1" sz="1800" b="1" kern="1200">
                          <a:solidFill>
                            <a:schemeClr val="lt1"/>
                          </a:solidFill>
                          <a:latin typeface="Calibri"/>
                        </a:defRPr>
                      </a:lvl5pPr>
                      <a:lvl6pPr marL="2285733" algn="l" defTabSz="914293" rtl="0" eaLnBrk="1" latinLnBrk="0" hangingPunct="1">
                        <a:defRPr kumimoji="1" sz="1800" b="1" kern="1200">
                          <a:solidFill>
                            <a:schemeClr val="lt1"/>
                          </a:solidFill>
                          <a:latin typeface="Calibri"/>
                        </a:defRPr>
                      </a:lvl6pPr>
                      <a:lvl7pPr marL="2742879" algn="l" defTabSz="914293" rtl="0" eaLnBrk="1" latinLnBrk="0" hangingPunct="1">
                        <a:defRPr kumimoji="1" sz="1800" b="1" kern="1200">
                          <a:solidFill>
                            <a:schemeClr val="lt1"/>
                          </a:solidFill>
                          <a:latin typeface="Calibri"/>
                        </a:defRPr>
                      </a:lvl7pPr>
                      <a:lvl8pPr marL="3200026" algn="l" defTabSz="914293" rtl="0" eaLnBrk="1" latinLnBrk="0" hangingPunct="1">
                        <a:defRPr kumimoji="1" sz="1800" b="1" kern="1200">
                          <a:solidFill>
                            <a:schemeClr val="lt1"/>
                          </a:solidFill>
                          <a:latin typeface="Calibri"/>
                        </a:defRPr>
                      </a:lvl8pPr>
                      <a:lvl9pPr marL="3657173" algn="l" defTabSz="914293" rtl="0" eaLnBrk="1" latinLnBrk="0" hangingPunct="1">
                        <a:defRPr kumimoji="1" sz="1800" b="1" kern="1200">
                          <a:solidFill>
                            <a:schemeClr val="lt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1"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mn-cs"/>
                        </a:rPr>
                        <a:t>(</a:t>
                      </a:r>
                      <a:r>
                        <a:rPr kumimoji="1" lang="ja-JP" altLang="en-US" sz="1100" b="1"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mn-cs"/>
                        </a:rPr>
                        <a:t>１</a:t>
                      </a:r>
                      <a:r>
                        <a:rPr kumimoji="1" lang="en-US" altLang="ja-JP" sz="1100" b="1"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mn-cs"/>
                        </a:rPr>
                        <a:t>)</a:t>
                      </a:r>
                      <a:r>
                        <a:rPr kumimoji="1" lang="ja-JP" altLang="en-US" sz="1100" b="1"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mn-cs"/>
                        </a:rPr>
                        <a:t>「平均工賃月額」に応じた報酬体系</a:t>
                      </a:r>
                      <a:endParaRPr kumimoji="1" lang="en-US" altLang="ja-JP" sz="1100" b="1"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mn-cs"/>
                      </a:endParaRPr>
                    </a:p>
                  </a:txBody>
                  <a:tcPr anchor="ctr">
                    <a:lnL w="12700" cap="flat" cmpd="sng" algn="ctr">
                      <a:solidFill>
                        <a:sysClr val="window" lastClr="FFFFFF">
                          <a:lumMod val="65000"/>
                        </a:sys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293" rtl="0" eaLnBrk="1" latinLnBrk="0" hangingPunct="1">
                        <a:defRPr kumimoji="1" sz="1800" b="1" kern="1200">
                          <a:solidFill>
                            <a:schemeClr val="lt1"/>
                          </a:solidFill>
                          <a:latin typeface="Calibri"/>
                        </a:defRPr>
                      </a:lvl1pPr>
                      <a:lvl2pPr marL="457147" algn="l" defTabSz="914293" rtl="0" eaLnBrk="1" latinLnBrk="0" hangingPunct="1">
                        <a:defRPr kumimoji="1" sz="1800" b="1" kern="1200">
                          <a:solidFill>
                            <a:schemeClr val="lt1"/>
                          </a:solidFill>
                          <a:latin typeface="Calibri"/>
                        </a:defRPr>
                      </a:lvl2pPr>
                      <a:lvl3pPr marL="914293" algn="l" defTabSz="914293" rtl="0" eaLnBrk="1" latinLnBrk="0" hangingPunct="1">
                        <a:defRPr kumimoji="1" sz="1800" b="1" kern="1200">
                          <a:solidFill>
                            <a:schemeClr val="lt1"/>
                          </a:solidFill>
                          <a:latin typeface="Calibri"/>
                        </a:defRPr>
                      </a:lvl3pPr>
                      <a:lvl4pPr marL="1371440" algn="l" defTabSz="914293" rtl="0" eaLnBrk="1" latinLnBrk="0" hangingPunct="1">
                        <a:defRPr kumimoji="1" sz="1800" b="1" kern="1200">
                          <a:solidFill>
                            <a:schemeClr val="lt1"/>
                          </a:solidFill>
                          <a:latin typeface="Calibri"/>
                        </a:defRPr>
                      </a:lvl4pPr>
                      <a:lvl5pPr marL="1828587" algn="l" defTabSz="914293" rtl="0" eaLnBrk="1" latinLnBrk="0" hangingPunct="1">
                        <a:defRPr kumimoji="1" sz="1800" b="1" kern="1200">
                          <a:solidFill>
                            <a:schemeClr val="lt1"/>
                          </a:solidFill>
                          <a:latin typeface="Calibri"/>
                        </a:defRPr>
                      </a:lvl5pPr>
                      <a:lvl6pPr marL="2285733" algn="l" defTabSz="914293" rtl="0" eaLnBrk="1" latinLnBrk="0" hangingPunct="1">
                        <a:defRPr kumimoji="1" sz="1800" b="1" kern="1200">
                          <a:solidFill>
                            <a:schemeClr val="lt1"/>
                          </a:solidFill>
                          <a:latin typeface="Calibri"/>
                        </a:defRPr>
                      </a:lvl6pPr>
                      <a:lvl7pPr marL="2742879" algn="l" defTabSz="914293" rtl="0" eaLnBrk="1" latinLnBrk="0" hangingPunct="1">
                        <a:defRPr kumimoji="1" sz="1800" b="1" kern="1200">
                          <a:solidFill>
                            <a:schemeClr val="lt1"/>
                          </a:solidFill>
                          <a:latin typeface="Calibri"/>
                        </a:defRPr>
                      </a:lvl7pPr>
                      <a:lvl8pPr marL="3200026" algn="l" defTabSz="914293" rtl="0" eaLnBrk="1" latinLnBrk="0" hangingPunct="1">
                        <a:defRPr kumimoji="1" sz="1800" b="1" kern="1200">
                          <a:solidFill>
                            <a:schemeClr val="lt1"/>
                          </a:solidFill>
                          <a:latin typeface="Calibri"/>
                        </a:defRPr>
                      </a:lvl8pPr>
                      <a:lvl9pPr marL="3657173" algn="l" defTabSz="914293" rtl="0" eaLnBrk="1" latinLnBrk="0" hangingPunct="1">
                        <a:defRPr kumimoji="1" sz="1800" b="1" kern="1200">
                          <a:solidFill>
                            <a:schemeClr val="lt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1"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mn-cs"/>
                        </a:rPr>
                        <a:t>(</a:t>
                      </a:r>
                      <a:r>
                        <a:rPr kumimoji="1" lang="ja-JP" altLang="en-US" sz="1100" b="1"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mn-cs"/>
                        </a:rPr>
                        <a:t>２</a:t>
                      </a:r>
                      <a:r>
                        <a:rPr kumimoji="1" lang="en-US" altLang="ja-JP" sz="1100" b="1"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mn-cs"/>
                        </a:rPr>
                        <a:t>)</a:t>
                      </a:r>
                      <a:r>
                        <a:rPr kumimoji="1" lang="ja-JP" altLang="en-US" sz="1100" b="1"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mn-cs"/>
                        </a:rPr>
                        <a:t>「利用者の就労や生産活動等への参加等」をもって一律に評価する報酬体系</a:t>
                      </a:r>
                      <a:endParaRPr kumimoji="1" lang="en-US" altLang="ja-JP" sz="1100" b="1"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mn-cs"/>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47961672"/>
                  </a:ext>
                </a:extLst>
              </a:tr>
              <a:tr h="2265098">
                <a:tc>
                  <a:txBody>
                    <a:bodyPr/>
                    <a:lstStyle>
                      <a:lvl1pPr marL="0" algn="l" defTabSz="914293" rtl="0" eaLnBrk="1" latinLnBrk="0" hangingPunct="1">
                        <a:defRPr kumimoji="1" sz="1800" kern="1200">
                          <a:solidFill>
                            <a:schemeClr val="dk1"/>
                          </a:solidFill>
                          <a:latin typeface="Calibri"/>
                        </a:defRPr>
                      </a:lvl1pPr>
                      <a:lvl2pPr marL="457147" algn="l" defTabSz="914293" rtl="0" eaLnBrk="1" latinLnBrk="0" hangingPunct="1">
                        <a:defRPr kumimoji="1" sz="1800" kern="1200">
                          <a:solidFill>
                            <a:schemeClr val="dk1"/>
                          </a:solidFill>
                          <a:latin typeface="Calibri"/>
                        </a:defRPr>
                      </a:lvl2pPr>
                      <a:lvl3pPr marL="914293" algn="l" defTabSz="914293" rtl="0" eaLnBrk="1" latinLnBrk="0" hangingPunct="1">
                        <a:defRPr kumimoji="1" sz="1800" kern="1200">
                          <a:solidFill>
                            <a:schemeClr val="dk1"/>
                          </a:solidFill>
                          <a:latin typeface="Calibri"/>
                        </a:defRPr>
                      </a:lvl3pPr>
                      <a:lvl4pPr marL="1371440" algn="l" defTabSz="914293" rtl="0" eaLnBrk="1" latinLnBrk="0" hangingPunct="1">
                        <a:defRPr kumimoji="1" sz="1800" kern="1200">
                          <a:solidFill>
                            <a:schemeClr val="dk1"/>
                          </a:solidFill>
                          <a:latin typeface="Calibri"/>
                        </a:defRPr>
                      </a:lvl4pPr>
                      <a:lvl5pPr marL="1828587" algn="l" defTabSz="914293" rtl="0" eaLnBrk="1" latinLnBrk="0" hangingPunct="1">
                        <a:defRPr kumimoji="1" sz="1800" kern="1200">
                          <a:solidFill>
                            <a:schemeClr val="dk1"/>
                          </a:solidFill>
                          <a:latin typeface="Calibri"/>
                        </a:defRPr>
                      </a:lvl5pPr>
                      <a:lvl6pPr marL="2285733" algn="l" defTabSz="914293" rtl="0" eaLnBrk="1" latinLnBrk="0" hangingPunct="1">
                        <a:defRPr kumimoji="1" sz="1800" kern="1200">
                          <a:solidFill>
                            <a:schemeClr val="dk1"/>
                          </a:solidFill>
                          <a:latin typeface="Calibri"/>
                        </a:defRPr>
                      </a:lvl6pPr>
                      <a:lvl7pPr marL="2742879" algn="l" defTabSz="914293" rtl="0" eaLnBrk="1" latinLnBrk="0" hangingPunct="1">
                        <a:defRPr kumimoji="1" sz="1800" kern="1200">
                          <a:solidFill>
                            <a:schemeClr val="dk1"/>
                          </a:solidFill>
                          <a:latin typeface="Calibri"/>
                        </a:defRPr>
                      </a:lvl7pPr>
                      <a:lvl8pPr marL="3200026" algn="l" defTabSz="914293" rtl="0" eaLnBrk="1" latinLnBrk="0" hangingPunct="1">
                        <a:defRPr kumimoji="1" sz="1800" kern="1200">
                          <a:solidFill>
                            <a:schemeClr val="dk1"/>
                          </a:solidFill>
                          <a:latin typeface="Calibri"/>
                        </a:defRPr>
                      </a:lvl8pPr>
                      <a:lvl9pPr marL="3657173" algn="l" defTabSz="914293" rtl="0" eaLnBrk="1" latinLnBrk="0" hangingPunct="1">
                        <a:defRPr kumimoji="1" sz="1800" kern="1200">
                          <a:solidFill>
                            <a:schemeClr val="dk1"/>
                          </a:solidFill>
                          <a:latin typeface="Calibri"/>
                        </a:defRPr>
                      </a:lvl9pPr>
                    </a:lstStyle>
                    <a:p>
                      <a:endParaRPr kumimoji="1" lang="ja-JP" altLang="en-US" sz="1200" dirty="0">
                        <a:latin typeface="メイリオ" panose="020B0604030504040204" pitchFamily="50" charset="-128"/>
                        <a:ea typeface="メイリオ" panose="020B0604030504040204" pitchFamily="50" charset="-128"/>
                      </a:endParaRPr>
                    </a:p>
                  </a:txBody>
                  <a:tcPr>
                    <a:lnL w="12700" cap="flat" cmpd="sng" algn="ctr">
                      <a:solidFill>
                        <a:sysClr val="window" lastClr="FFFFFF">
                          <a:lumMod val="65000"/>
                        </a:sys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ysClr val="window" lastClr="FFFFFF">
                          <a:lumMod val="65000"/>
                        </a:sysClr>
                      </a:solidFill>
                      <a:prstDash val="solid"/>
                      <a:round/>
                      <a:headEnd type="none" w="med" len="med"/>
                      <a:tailEnd type="none" w="med" len="med"/>
                    </a:lnT>
                    <a:lnB w="12700" cap="flat" cmpd="sng" algn="ctr">
                      <a:solidFill>
                        <a:sysClr val="window" lastClr="FFFFFF">
                          <a:lumMod val="6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293" rtl="0" eaLnBrk="1" latinLnBrk="0" hangingPunct="1">
                        <a:defRPr kumimoji="1" sz="1800" kern="1200">
                          <a:solidFill>
                            <a:schemeClr val="dk1"/>
                          </a:solidFill>
                          <a:latin typeface="Calibri"/>
                        </a:defRPr>
                      </a:lvl1pPr>
                      <a:lvl2pPr marL="457147" algn="l" defTabSz="914293" rtl="0" eaLnBrk="1" latinLnBrk="0" hangingPunct="1">
                        <a:defRPr kumimoji="1" sz="1800" kern="1200">
                          <a:solidFill>
                            <a:schemeClr val="dk1"/>
                          </a:solidFill>
                          <a:latin typeface="Calibri"/>
                        </a:defRPr>
                      </a:lvl2pPr>
                      <a:lvl3pPr marL="914293" algn="l" defTabSz="914293" rtl="0" eaLnBrk="1" latinLnBrk="0" hangingPunct="1">
                        <a:defRPr kumimoji="1" sz="1800" kern="1200">
                          <a:solidFill>
                            <a:schemeClr val="dk1"/>
                          </a:solidFill>
                          <a:latin typeface="Calibri"/>
                        </a:defRPr>
                      </a:lvl3pPr>
                      <a:lvl4pPr marL="1371440" algn="l" defTabSz="914293" rtl="0" eaLnBrk="1" latinLnBrk="0" hangingPunct="1">
                        <a:defRPr kumimoji="1" sz="1800" kern="1200">
                          <a:solidFill>
                            <a:schemeClr val="dk1"/>
                          </a:solidFill>
                          <a:latin typeface="Calibri"/>
                        </a:defRPr>
                      </a:lvl4pPr>
                      <a:lvl5pPr marL="1828587" algn="l" defTabSz="914293" rtl="0" eaLnBrk="1" latinLnBrk="0" hangingPunct="1">
                        <a:defRPr kumimoji="1" sz="1800" kern="1200">
                          <a:solidFill>
                            <a:schemeClr val="dk1"/>
                          </a:solidFill>
                          <a:latin typeface="Calibri"/>
                        </a:defRPr>
                      </a:lvl5pPr>
                      <a:lvl6pPr marL="2285733" algn="l" defTabSz="914293" rtl="0" eaLnBrk="1" latinLnBrk="0" hangingPunct="1">
                        <a:defRPr kumimoji="1" sz="1800" kern="1200">
                          <a:solidFill>
                            <a:schemeClr val="dk1"/>
                          </a:solidFill>
                          <a:latin typeface="Calibri"/>
                        </a:defRPr>
                      </a:lvl6pPr>
                      <a:lvl7pPr marL="2742879" algn="l" defTabSz="914293" rtl="0" eaLnBrk="1" latinLnBrk="0" hangingPunct="1">
                        <a:defRPr kumimoji="1" sz="1800" kern="1200">
                          <a:solidFill>
                            <a:schemeClr val="dk1"/>
                          </a:solidFill>
                          <a:latin typeface="Calibri"/>
                        </a:defRPr>
                      </a:lvl7pPr>
                      <a:lvl8pPr marL="3200026" algn="l" defTabSz="914293" rtl="0" eaLnBrk="1" latinLnBrk="0" hangingPunct="1">
                        <a:defRPr kumimoji="1" sz="1800" kern="1200">
                          <a:solidFill>
                            <a:schemeClr val="dk1"/>
                          </a:solidFill>
                          <a:latin typeface="Calibri"/>
                        </a:defRPr>
                      </a:lvl8pPr>
                      <a:lvl9pPr marL="3657173" algn="l" defTabSz="914293" rtl="0" eaLnBrk="1" latinLnBrk="0" hangingPunct="1">
                        <a:defRPr kumimoji="1" sz="1800" kern="1200">
                          <a:solidFill>
                            <a:schemeClr val="dk1"/>
                          </a:solidFill>
                          <a:latin typeface="Calibri"/>
                        </a:defRPr>
                      </a:lvl9pPr>
                    </a:lstStyle>
                    <a:p>
                      <a:endParaRPr kumimoji="1" lang="ja-JP" altLang="en-US" sz="1200" dirty="0">
                        <a:latin typeface="メイリオ" panose="020B0604030504040204" pitchFamily="50" charset="-128"/>
                        <a:ea typeface="メイリオ" panose="020B0604030504040204" pitchFamily="50" charset="-128"/>
                      </a:endParaRPr>
                    </a:p>
                  </a:txBody>
                  <a:tcPr>
                    <a:lnL w="12700" cap="flat" cmpd="sng" algn="ctr">
                      <a:solidFill>
                        <a:schemeClr val="bg1">
                          <a:lumMod val="75000"/>
                        </a:schemeClr>
                      </a:solidFill>
                      <a:prstDash val="solid"/>
                      <a:round/>
                      <a:headEnd type="none" w="med" len="med"/>
                      <a:tailEnd type="none" w="med" len="med"/>
                    </a:lnL>
                    <a:lnR w="12700" cap="flat" cmpd="sng" algn="ctr">
                      <a:solidFill>
                        <a:schemeClr val="bg1">
                          <a:lumMod val="75000"/>
                        </a:schemeClr>
                      </a:solidFill>
                      <a:prstDash val="solid"/>
                      <a:round/>
                      <a:headEnd type="none" w="med" len="med"/>
                      <a:tailEnd type="none" w="med" len="med"/>
                    </a:lnR>
                    <a:lnT w="12700" cap="flat" cmpd="sng" algn="ctr">
                      <a:solidFill>
                        <a:sysClr val="window" lastClr="FFFFFF">
                          <a:lumMod val="75000"/>
                        </a:sys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18834682"/>
                  </a:ext>
                </a:extLst>
              </a:tr>
            </a:tbl>
          </a:graphicData>
        </a:graphic>
      </p:graphicFrame>
      <p:sp>
        <p:nvSpPr>
          <p:cNvPr id="72" name="テキスト ボックス 71"/>
          <p:cNvSpPr txBox="1"/>
          <p:nvPr/>
        </p:nvSpPr>
        <p:spPr>
          <a:xfrm>
            <a:off x="3287610" y="4892555"/>
            <a:ext cx="3137466" cy="738664"/>
          </a:xfrm>
          <a:prstGeom prst="rect">
            <a:avLst/>
          </a:prstGeom>
          <a:noFill/>
        </p:spPr>
        <p:txBody>
          <a:bodyPr wrap="square" rtlCol="0">
            <a:spAutoFit/>
          </a:bodyPr>
          <a:lstStyle/>
          <a:p>
            <a:pPr marL="0" marR="0" lvl="0" indent="0" algn="l" defTabSz="870875"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r>
              <a:rPr kumimoji="1" lang="ja-JP" altLang="en-US"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独自の加算</a:t>
            </a:r>
            <a:r>
              <a:rPr kumimoji="1" lang="en-US" altLang="ja-JP"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p>
          <a:p>
            <a:pPr marL="0" marR="0" lvl="0" indent="0" algn="l" defTabSz="870875"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地域協働加算</a:t>
            </a:r>
            <a:r>
              <a:rPr kumimoji="1" lang="en-US" altLang="ja-JP" sz="1050" b="1"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mn-cs"/>
              </a:rPr>
              <a:t> </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en-US" altLang="ja-JP"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30</a:t>
            </a:r>
            <a:r>
              <a:rPr kumimoji="1" lang="ja-JP" altLang="en-US"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単位／日</a:t>
            </a:r>
            <a:endParaRPr kumimoji="1" lang="en-US" altLang="ja-JP"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84138" marR="0" lvl="0" indent="84138" algn="l" defTabSz="870875" rtl="0" eaLnBrk="1" fontAlgn="auto" latinLnBrk="0" hangingPunct="1">
              <a:lnSpc>
                <a:spcPct val="100000"/>
              </a:lnSpc>
              <a:spcBef>
                <a:spcPts val="0"/>
              </a:spcBef>
              <a:spcAft>
                <a:spcPts val="0"/>
              </a:spcAft>
              <a:buClrTx/>
              <a:buSzTx/>
              <a:buFontTx/>
              <a:buNone/>
              <a:tabLst/>
              <a:defRPr/>
            </a:pPr>
            <a:r>
              <a:rPr kumimoji="1" lang="ja-JP" altLang="en-US" sz="1050" b="0" i="0" u="sng"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就労や生産活動の実施にあたり、地域や地域住民と協働した取組を実施する事業所を評価</a:t>
            </a: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a:t>
            </a:r>
            <a:endParaRPr kumimoji="1" lang="en-US" altLang="ja-JP"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73" name="Text Box 2"/>
          <p:cNvSpPr txBox="1">
            <a:spLocks noChangeArrowheads="1"/>
          </p:cNvSpPr>
          <p:nvPr/>
        </p:nvSpPr>
        <p:spPr bwMode="auto">
          <a:xfrm>
            <a:off x="62618" y="1988840"/>
            <a:ext cx="2244329" cy="338554"/>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600" b="1" i="0" u="sng" strike="noStrike" kern="1200" cap="none" spc="0" normalizeH="0" baseline="0" noProof="0" dirty="0">
                <a:ln>
                  <a:noFill/>
                </a:ln>
                <a:solidFill>
                  <a:prstClr val="black"/>
                </a:solidFill>
                <a:effectLst/>
                <a:uLnTx/>
                <a:uFillTx/>
                <a:latin typeface="Arial" charset="0"/>
                <a:ea typeface="ＤＨＰ特太ゴシック体" pitchFamily="2" charset="-128"/>
                <a:cs typeface="+mn-cs"/>
              </a:rPr>
              <a:t>○ サービス内容</a:t>
            </a:r>
            <a:endParaRPr kumimoji="1" lang="en-US" altLang="ja-JP" sz="1600" b="1" i="0" u="sng" strike="noStrike" kern="1200" cap="none" spc="0" normalizeH="0" baseline="0" noProof="0" dirty="0">
              <a:ln>
                <a:noFill/>
              </a:ln>
              <a:solidFill>
                <a:prstClr val="black"/>
              </a:solidFill>
              <a:effectLst/>
              <a:uLnTx/>
              <a:uFillTx/>
              <a:latin typeface="Arial" charset="0"/>
              <a:ea typeface="ＤＨＰ特太ゴシック体" pitchFamily="2" charset="-128"/>
              <a:cs typeface="+mn-cs"/>
            </a:endParaRPr>
          </a:p>
        </p:txBody>
      </p:sp>
      <p:sp>
        <p:nvSpPr>
          <p:cNvPr id="74" name="Text Box 2"/>
          <p:cNvSpPr txBox="1">
            <a:spLocks noChangeArrowheads="1"/>
          </p:cNvSpPr>
          <p:nvPr/>
        </p:nvSpPr>
        <p:spPr bwMode="auto">
          <a:xfrm>
            <a:off x="7172352" y="1988840"/>
            <a:ext cx="1975355" cy="338554"/>
          </a:xfrm>
          <a:prstGeom prst="rect">
            <a:avLst/>
          </a:prstGeom>
          <a:noFill/>
          <a:ln w="9525">
            <a:noFill/>
            <a:miter lim="800000"/>
            <a:headEnd/>
            <a:tailEnd/>
          </a:ln>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600" b="1" i="0" u="sng" strike="noStrike" kern="1200" cap="none" spc="0" normalizeH="0" baseline="0" noProof="0" dirty="0">
                <a:ln>
                  <a:noFill/>
                </a:ln>
                <a:solidFill>
                  <a:prstClr val="black"/>
                </a:solidFill>
                <a:effectLst/>
                <a:uLnTx/>
                <a:uFillTx/>
                <a:latin typeface="Arial" charset="0"/>
                <a:ea typeface="ＤＨＰ特太ゴシック体" pitchFamily="2" charset="-128"/>
                <a:cs typeface="+mn-cs"/>
              </a:rPr>
              <a:t>○ 主な人員配置</a:t>
            </a:r>
            <a:endParaRPr kumimoji="1" lang="en-US" altLang="ja-JP" sz="1600" b="1" i="0" u="sng" strike="noStrike" kern="1200" cap="none" spc="0" normalizeH="0" baseline="0" noProof="0" dirty="0">
              <a:ln>
                <a:noFill/>
              </a:ln>
              <a:solidFill>
                <a:prstClr val="black"/>
              </a:solidFill>
              <a:effectLst/>
              <a:uLnTx/>
              <a:uFillTx/>
              <a:latin typeface="Arial" charset="0"/>
              <a:ea typeface="ＤＨＰ特太ゴシック体" pitchFamily="2" charset="-128"/>
              <a:cs typeface="+mn-cs"/>
            </a:endParaRPr>
          </a:p>
        </p:txBody>
      </p:sp>
      <p:sp>
        <p:nvSpPr>
          <p:cNvPr id="75" name="正方形/長方形 74"/>
          <p:cNvSpPr/>
          <p:nvPr/>
        </p:nvSpPr>
        <p:spPr>
          <a:xfrm>
            <a:off x="200507" y="721731"/>
            <a:ext cx="9580750" cy="1322273"/>
          </a:xfrm>
          <a:prstGeom prst="rect">
            <a:avLst/>
          </a:prstGeom>
          <a:solidFill>
            <a:srgbClr val="FFFFCC"/>
          </a:solidFill>
          <a:ln w="3175">
            <a:solidFill>
              <a:schemeClr val="accent4"/>
            </a:solidFill>
            <a:prstDash val="solid"/>
          </a:ln>
        </p:spPr>
        <p:style>
          <a:lnRef idx="2">
            <a:schemeClr val="accent1"/>
          </a:lnRef>
          <a:fillRef idx="1">
            <a:schemeClr val="lt1"/>
          </a:fillRef>
          <a:effectRef idx="0">
            <a:schemeClr val="accent1"/>
          </a:effectRef>
          <a:fontRef idx="minor">
            <a:schemeClr val="dk1"/>
          </a:fontRef>
        </p:style>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HGPｺﾞｼｯｸM" pitchFamily="50" charset="-128"/>
                <a:ea typeface="HGPｺﾞｼｯｸM" pitchFamily="50" charset="-128"/>
                <a:cs typeface="+mn-cs"/>
              </a:rPr>
              <a:t>就労移行支援事業等を利用したが一般企業等の雇用に結びつかない者や、一定年齢に達している者などであって、就労の機会等を通じ、生産活</a:t>
            </a:r>
            <a:endParaRPr kumimoji="1" lang="en-US" altLang="ja-JP" sz="1200" b="0" i="0" u="none" strike="noStrike" kern="1200" cap="none" spc="0" normalizeH="0" baseline="0" noProof="0" dirty="0">
              <a:ln>
                <a:noFill/>
              </a:ln>
              <a:solidFill>
                <a:prstClr val="black"/>
              </a:solidFill>
              <a:effectLst/>
              <a:uLnTx/>
              <a:uFillTx/>
              <a:latin typeface="HGPｺﾞｼｯｸM" pitchFamily="50" charset="-128"/>
              <a:ea typeface="HGPｺﾞｼｯｸM"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HGPｺﾞｼｯｸM" pitchFamily="50" charset="-128"/>
                <a:ea typeface="HGPｺﾞｼｯｸM" pitchFamily="50" charset="-128"/>
                <a:cs typeface="+mn-cs"/>
              </a:rPr>
              <a:t>　動にかかる知識及び能力の向上や維持が期待される障害者</a:t>
            </a:r>
            <a:endParaRPr kumimoji="1" lang="en-US" altLang="ja-JP" sz="1200" b="0" i="0" u="none" strike="noStrike" kern="1200" cap="none" spc="0" normalizeH="0" baseline="0" noProof="0" dirty="0">
              <a:ln>
                <a:noFill/>
              </a:ln>
              <a:solidFill>
                <a:prstClr val="black"/>
              </a:solidFill>
              <a:effectLst/>
              <a:uLnTx/>
              <a:uFillTx/>
              <a:latin typeface="HGPｺﾞｼｯｸM" pitchFamily="50" charset="-128"/>
              <a:ea typeface="HGPｺﾞｼｯｸM"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HGPｺﾞｼｯｸM" pitchFamily="50" charset="-128"/>
                <a:ea typeface="HGPｺﾞｼｯｸM" pitchFamily="50" charset="-128"/>
                <a:cs typeface="+mn-cs"/>
              </a:rPr>
              <a:t>  ①　</a:t>
            </a:r>
            <a:r>
              <a:rPr kumimoji="1" lang="ja-JP" altLang="en-US" sz="12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企業等や就労継続支援事業（Ａ型）での就労経験がある者であって、年齢や体力の面で雇用されることが困難となった者</a:t>
            </a:r>
            <a:endParaRPr kumimoji="1" lang="en-US" altLang="ja-JP" sz="12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  </a:t>
            </a:r>
            <a:r>
              <a:rPr kumimoji="1" lang="ja-JP" altLang="en-US" sz="12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②　５０歳に達している者または</a:t>
            </a:r>
            <a:r>
              <a:rPr kumimoji="1" lang="zh-TW" altLang="en-US" sz="12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障害基礎年金</a:t>
            </a:r>
            <a:r>
              <a:rPr kumimoji="1" lang="en-US" altLang="zh-TW" sz="12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1</a:t>
            </a:r>
            <a:r>
              <a:rPr kumimoji="1" lang="zh-TW" altLang="en-US" sz="12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級受給者</a:t>
            </a:r>
            <a:endParaRPr kumimoji="1" lang="ja-JP" altLang="en-US" sz="12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  ③　①及び②に該当しない者であって、就労移行支援事業者によるアセスメントにより、就労面に係る課題等の把握が行われている者</a:t>
            </a:r>
            <a:endParaRPr kumimoji="1" lang="en-US" altLang="ja-JP" sz="12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　④　通常の事業所に雇用されている障害者であって主務省令で定める事由により当該事業所での就労に必要な知識及び能力の向上のための支援を</a:t>
            </a:r>
            <a:endParaRPr kumimoji="1" lang="en-US" altLang="ja-JP" sz="12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　　　一時的に必要とする者</a:t>
            </a:r>
          </a:p>
        </p:txBody>
      </p:sp>
      <p:sp>
        <p:nvSpPr>
          <p:cNvPr id="76" name="Rectangle 4"/>
          <p:cNvSpPr>
            <a:spLocks noChangeArrowheads="1"/>
          </p:cNvSpPr>
          <p:nvPr/>
        </p:nvSpPr>
        <p:spPr bwMode="auto">
          <a:xfrm>
            <a:off x="222401" y="2305907"/>
            <a:ext cx="7060470" cy="1029600"/>
          </a:xfrm>
          <a:prstGeom prst="rect">
            <a:avLst/>
          </a:prstGeom>
          <a:solidFill>
            <a:srgbClr val="9EF9FE">
              <a:alpha val="49803"/>
            </a:srgbClr>
          </a:solidFill>
          <a:ln w="3175" algn="ctr">
            <a:solidFill>
              <a:schemeClr val="tx1"/>
            </a:solidFill>
            <a:miter lim="800000"/>
            <a:headEnd/>
            <a:tailEnd/>
          </a:ln>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HGPｺﾞｼｯｸM" pitchFamily="50" charset="-128"/>
                <a:ea typeface="HGPｺﾞｼｯｸM" pitchFamily="50" charset="-128"/>
                <a:cs typeface="+mn-cs"/>
              </a:rPr>
              <a:t>■　通所により、就労や生産活動の機会を提供（雇用契約は結ばない）するとともに、一般就労に必要な知識、</a:t>
            </a:r>
            <a:endParaRPr kumimoji="1" lang="en-US" altLang="ja-JP" sz="1200" b="0" i="0" u="none" strike="noStrike" kern="1200" cap="none" spc="0" normalizeH="0" baseline="0" noProof="0" dirty="0">
              <a:ln>
                <a:noFill/>
              </a:ln>
              <a:solidFill>
                <a:prstClr val="black"/>
              </a:solidFill>
              <a:effectLst/>
              <a:uLnTx/>
              <a:uFillTx/>
              <a:latin typeface="HGPｺﾞｼｯｸM" pitchFamily="50" charset="-128"/>
              <a:ea typeface="HGPｺﾞｼｯｸM"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HGPｺﾞｼｯｸM" pitchFamily="50" charset="-128"/>
                <a:ea typeface="HGPｺﾞｼｯｸM" pitchFamily="50" charset="-128"/>
                <a:cs typeface="+mn-cs"/>
              </a:rPr>
              <a:t>　能力が高まった者は、一般就労等への移行に向けて支援</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HGPｺﾞｼｯｸM" pitchFamily="50" charset="-128"/>
                <a:ea typeface="HGPｺﾞｼｯｸM" pitchFamily="50" charset="-128"/>
                <a:cs typeface="+mn-cs"/>
              </a:rPr>
              <a:t>■　平均工賃が工賃控除程度の水準（月額</a:t>
            </a:r>
            <a:r>
              <a:rPr kumimoji="1" lang="en-US" altLang="ja-JP" sz="1200" b="0" i="0" u="none" strike="noStrike" kern="1200" cap="none" spc="0" normalizeH="0" baseline="0" noProof="0" dirty="0">
                <a:ln>
                  <a:noFill/>
                </a:ln>
                <a:solidFill>
                  <a:prstClr val="black"/>
                </a:solidFill>
                <a:effectLst/>
                <a:uLnTx/>
                <a:uFillTx/>
                <a:latin typeface="HGPｺﾞｼｯｸM" pitchFamily="50" charset="-128"/>
                <a:ea typeface="HGPｺﾞｼｯｸM" pitchFamily="50" charset="-128"/>
                <a:cs typeface="+mn-cs"/>
              </a:rPr>
              <a:t>3,000</a:t>
            </a:r>
            <a:r>
              <a:rPr kumimoji="1" lang="ja-JP" altLang="en-US" sz="1200" b="0" i="0" u="none" strike="noStrike" kern="1200" cap="none" spc="0" normalizeH="0" baseline="0" noProof="0" dirty="0">
                <a:ln>
                  <a:noFill/>
                </a:ln>
                <a:solidFill>
                  <a:prstClr val="black"/>
                </a:solidFill>
                <a:effectLst/>
                <a:uLnTx/>
                <a:uFillTx/>
                <a:latin typeface="HGPｺﾞｼｯｸM" pitchFamily="50" charset="-128"/>
                <a:ea typeface="HGPｺﾞｼｯｸM" pitchFamily="50" charset="-128"/>
                <a:cs typeface="+mn-cs"/>
              </a:rPr>
              <a:t>円程度）を上回ることを事業者指定の要件とする</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HGPｺﾞｼｯｸM" pitchFamily="50" charset="-128"/>
                <a:ea typeface="HGPｺﾞｼｯｸM" pitchFamily="50" charset="-128"/>
                <a:cs typeface="+mn-cs"/>
              </a:rPr>
              <a:t>■　事業者は、平均工賃の目標水準を設定し、実績と併せて都道府県知事へ報告、公表</a:t>
            </a: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HGPｺﾞｼｯｸM" pitchFamily="50" charset="-128"/>
                <a:ea typeface="HGPｺﾞｼｯｸM" pitchFamily="50" charset="-128"/>
                <a:cs typeface="+mn-cs"/>
              </a:rPr>
              <a:t>■　利用期間の制限なし</a:t>
            </a:r>
          </a:p>
        </p:txBody>
      </p:sp>
      <p:sp>
        <p:nvSpPr>
          <p:cNvPr id="77" name="角丸四角形 76"/>
          <p:cNvSpPr/>
          <p:nvPr/>
        </p:nvSpPr>
        <p:spPr>
          <a:xfrm>
            <a:off x="164997" y="3617464"/>
            <a:ext cx="2646006" cy="252000"/>
          </a:xfrm>
          <a:prstGeom prst="roundRect">
            <a:avLst/>
          </a:prstGeom>
          <a:solidFill>
            <a:schemeClr val="accent2">
              <a:lumMod val="75000"/>
            </a:schemeClr>
          </a:solidFill>
          <a:ln>
            <a:solidFill>
              <a:schemeClr val="accent4"/>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srgbClr val="FFFFFF"/>
                </a:solidFill>
                <a:effectLst/>
                <a:uLnTx/>
                <a:uFillTx/>
                <a:latin typeface="Arial"/>
                <a:ea typeface="ＭＳ Ｐゴシック"/>
                <a:cs typeface="+mn-cs"/>
              </a:rPr>
              <a:t>基本報酬の体系（いずれかを選択）</a:t>
            </a:r>
          </a:p>
        </p:txBody>
      </p:sp>
      <p:sp>
        <p:nvSpPr>
          <p:cNvPr id="78" name="Text Box 2"/>
          <p:cNvSpPr txBox="1">
            <a:spLocks noChangeArrowheads="1"/>
          </p:cNvSpPr>
          <p:nvPr/>
        </p:nvSpPr>
        <p:spPr bwMode="auto">
          <a:xfrm>
            <a:off x="75071" y="3321233"/>
            <a:ext cx="9828544" cy="338554"/>
          </a:xfrm>
          <a:prstGeom prst="rect">
            <a:avLst/>
          </a:prstGeom>
          <a:noFill/>
          <a:ln w="9525">
            <a:noFill/>
            <a:miter lim="800000"/>
            <a:headEnd/>
            <a:tailEnd/>
          </a:ln>
        </p:spPr>
        <p:txBody>
          <a:bodyPr wrap="square">
            <a:spAutoFit/>
          </a:bodyPr>
          <a:lstStyle/>
          <a:p>
            <a:pPr marL="177800" marR="0" lvl="0" indent="-177800" algn="l" defTabSz="914400" rtl="0" eaLnBrk="1" fontAlgn="base" latinLnBrk="0" hangingPunct="1">
              <a:lnSpc>
                <a:spcPct val="100000"/>
              </a:lnSpc>
              <a:spcBef>
                <a:spcPct val="0"/>
              </a:spcBef>
              <a:spcAft>
                <a:spcPct val="0"/>
              </a:spcAft>
              <a:buClrTx/>
              <a:buSzTx/>
              <a:buFontTx/>
              <a:buNone/>
              <a:tabLst>
                <a:tab pos="628650" algn="l"/>
              </a:tabLst>
              <a:defRPr/>
            </a:pPr>
            <a:r>
              <a:rPr kumimoji="1" lang="ja-JP" altLang="en-US" sz="1600" b="1" i="0" u="sng" strike="noStrike" kern="1200" cap="none" spc="0" normalizeH="0" baseline="0" noProof="0" dirty="0">
                <a:ln>
                  <a:noFill/>
                </a:ln>
                <a:solidFill>
                  <a:srgbClr val="000000"/>
                </a:solidFill>
                <a:effectLst/>
                <a:uLnTx/>
                <a:uFillTx/>
                <a:latin typeface="ＤＨＰ特太ゴシック体" panose="020B0500000000000000" pitchFamily="50" charset="-128"/>
                <a:ea typeface="ＤＨＰ特太ゴシック体" panose="020B0500000000000000" pitchFamily="50" charset="-128"/>
                <a:cs typeface="+mn-cs"/>
              </a:rPr>
              <a:t>○ 報酬単価</a:t>
            </a:r>
            <a:r>
              <a:rPr kumimoji="1" lang="ja-JP" altLang="en-US" sz="1400" b="1" i="0" u="sng" strike="noStrike" kern="1200" cap="none" spc="0" normalizeH="0" baseline="0" noProof="0" dirty="0">
                <a:ln>
                  <a:noFill/>
                </a:ln>
                <a:solidFill>
                  <a:srgbClr val="000000"/>
                </a:solidFill>
                <a:effectLst/>
                <a:uLnTx/>
                <a:uFillTx/>
                <a:latin typeface="ＤＨＰ特太ゴシック体" panose="020B0500000000000000" pitchFamily="50" charset="-128"/>
                <a:ea typeface="ＤＨＰ特太ゴシック体" panose="020B0500000000000000" pitchFamily="50" charset="-128"/>
                <a:cs typeface="+mn-cs"/>
              </a:rPr>
              <a:t>（令和</a:t>
            </a:r>
            <a:r>
              <a:rPr kumimoji="1" lang="en-US" altLang="ja-JP" sz="1400" b="1" i="0" u="sng" strike="noStrike" kern="1200" cap="none" spc="0" normalizeH="0" baseline="0" noProof="0" dirty="0">
                <a:ln>
                  <a:noFill/>
                </a:ln>
                <a:solidFill>
                  <a:srgbClr val="000000"/>
                </a:solidFill>
                <a:effectLst/>
                <a:uLnTx/>
                <a:uFillTx/>
                <a:latin typeface="ＤＨＰ特太ゴシック体" panose="020B0500000000000000" pitchFamily="50" charset="-128"/>
                <a:ea typeface="ＤＨＰ特太ゴシック体" panose="020B0500000000000000" pitchFamily="50" charset="-128"/>
                <a:cs typeface="+mn-cs"/>
              </a:rPr>
              <a:t>3</a:t>
            </a:r>
            <a:r>
              <a:rPr kumimoji="1" lang="ja-JP" altLang="en-US" sz="1400" b="1" i="0" u="sng" strike="noStrike" kern="1200" cap="none" spc="0" normalizeH="0" baseline="0" noProof="0" dirty="0">
                <a:ln>
                  <a:noFill/>
                </a:ln>
                <a:solidFill>
                  <a:srgbClr val="000000"/>
                </a:solidFill>
                <a:effectLst/>
                <a:uLnTx/>
                <a:uFillTx/>
                <a:latin typeface="ＤＨＰ特太ゴシック体" panose="020B0500000000000000" pitchFamily="50" charset="-128"/>
                <a:ea typeface="ＤＨＰ特太ゴシック体" panose="020B0500000000000000" pitchFamily="50" charset="-128"/>
                <a:cs typeface="+mn-cs"/>
              </a:rPr>
              <a:t>年報酬改定以降、</a:t>
            </a:r>
            <a:r>
              <a:rPr kumimoji="1" lang="en-US" altLang="ja-JP" sz="1400" b="1" i="0" u="sng" strike="noStrike" kern="1200" cap="none" spc="0" normalizeH="0" baseline="0" noProof="0" dirty="0">
                <a:ln>
                  <a:noFill/>
                </a:ln>
                <a:solidFill>
                  <a:srgbClr val="000000"/>
                </a:solidFill>
                <a:effectLst/>
                <a:uLnTx/>
                <a:uFillTx/>
                <a:latin typeface="ＤＨＰ特太ゴシック体" panose="020B0500000000000000" pitchFamily="50" charset="-128"/>
                <a:ea typeface="ＤＨＰ特太ゴシック体" panose="020B0500000000000000" pitchFamily="50" charset="-128"/>
                <a:cs typeface="+mn-cs"/>
              </a:rPr>
              <a:t>2</a:t>
            </a:r>
            <a:r>
              <a:rPr kumimoji="1" lang="ja-JP" altLang="en-US" sz="1400" b="1" i="0" u="sng" strike="noStrike" kern="1200" cap="none" spc="0" normalizeH="0" baseline="0" noProof="0" dirty="0">
                <a:ln>
                  <a:noFill/>
                </a:ln>
                <a:solidFill>
                  <a:srgbClr val="000000"/>
                </a:solidFill>
                <a:effectLst/>
                <a:uLnTx/>
                <a:uFillTx/>
                <a:latin typeface="ＤＨＰ特太ゴシック体" panose="020B0500000000000000" pitchFamily="50" charset="-128"/>
                <a:ea typeface="ＤＨＰ特太ゴシック体" panose="020B0500000000000000" pitchFamily="50" charset="-128"/>
                <a:cs typeface="+mn-cs"/>
              </a:rPr>
              <a:t>類型の報酬体系）</a:t>
            </a:r>
            <a:endParaRPr kumimoji="1" lang="en-US" altLang="ja-JP" sz="1800" b="1" i="0" u="sng" strike="noStrike" kern="1200" cap="none" spc="0" normalizeH="0" baseline="0" noProof="0" dirty="0">
              <a:ln>
                <a:noFill/>
              </a:ln>
              <a:solidFill>
                <a:srgbClr val="000000"/>
              </a:solidFill>
              <a:effectLst/>
              <a:uLnTx/>
              <a:uFillTx/>
              <a:latin typeface="ＤＨＰ特太ゴシック体" panose="020B0500000000000000" pitchFamily="50" charset="-128"/>
              <a:ea typeface="ＤＨＰ特太ゴシック体" panose="020B0500000000000000" pitchFamily="50" charset="-128"/>
              <a:cs typeface="+mn-cs"/>
            </a:endParaRPr>
          </a:p>
        </p:txBody>
      </p:sp>
      <p:sp>
        <p:nvSpPr>
          <p:cNvPr id="79" name="Rectangle 4"/>
          <p:cNvSpPr>
            <a:spLocks noChangeArrowheads="1"/>
          </p:cNvSpPr>
          <p:nvPr/>
        </p:nvSpPr>
        <p:spPr bwMode="auto">
          <a:xfrm>
            <a:off x="7345753" y="2291507"/>
            <a:ext cx="2453712" cy="1044000"/>
          </a:xfrm>
          <a:prstGeom prst="rect">
            <a:avLst/>
          </a:prstGeom>
          <a:solidFill>
            <a:srgbClr val="9EF9FE">
              <a:alpha val="49803"/>
            </a:srgbClr>
          </a:solidFill>
          <a:ln w="3175" algn="ctr">
            <a:solidFill>
              <a:schemeClr val="tx1"/>
            </a:solidFill>
            <a:miter lim="800000"/>
            <a:headEnd/>
            <a:tailEnd/>
          </a:ln>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　サービス管理責任者</a:t>
            </a:r>
            <a:endParaRPr kumimoji="1" lang="en-US" altLang="ja-JP" sz="12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ja-JP" altLang="en-US" sz="12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　職業指導員</a:t>
            </a:r>
            <a:endParaRPr kumimoji="1" lang="en-US" altLang="ja-JP" sz="12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　　 生活支援員</a:t>
            </a:r>
          </a:p>
        </p:txBody>
      </p:sp>
      <p:sp>
        <p:nvSpPr>
          <p:cNvPr id="80" name="右中かっこ 79"/>
          <p:cNvSpPr/>
          <p:nvPr/>
        </p:nvSpPr>
        <p:spPr>
          <a:xfrm>
            <a:off x="8583706" y="2869554"/>
            <a:ext cx="274216" cy="324000"/>
          </a:xfrm>
          <a:prstGeom prst="rightBrace">
            <a:avLst>
              <a:gd name="adj1" fmla="val 8333"/>
              <a:gd name="adj2" fmla="val 50000"/>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ja-JP" altLang="en-US" sz="2800" b="0" i="0" u="none" strike="noStrike" kern="1200" cap="none" spc="0" normalizeH="0" baseline="0" noProof="0">
              <a:ln>
                <a:noFill/>
              </a:ln>
              <a:solidFill>
                <a:srgbClr val="000000"/>
              </a:solidFill>
              <a:effectLst/>
              <a:uLnTx/>
              <a:uFillTx/>
              <a:latin typeface="Arial"/>
              <a:ea typeface="ＭＳ Ｐゴシック"/>
              <a:cs typeface="+mn-cs"/>
            </a:endParaRPr>
          </a:p>
        </p:txBody>
      </p:sp>
      <p:sp>
        <p:nvSpPr>
          <p:cNvPr id="81" name="正方形/長方形 80"/>
          <p:cNvSpPr/>
          <p:nvPr/>
        </p:nvSpPr>
        <p:spPr>
          <a:xfrm>
            <a:off x="8698394" y="2941586"/>
            <a:ext cx="1095673" cy="216000"/>
          </a:xfrm>
          <a:prstGeom prst="rect">
            <a:avLst/>
          </a:prstGeom>
          <a:noFill/>
          <a:ln>
            <a:noFill/>
          </a:ln>
          <a:effectLst/>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１０：１以上</a:t>
            </a:r>
          </a:p>
        </p:txBody>
      </p:sp>
      <p:sp>
        <p:nvSpPr>
          <p:cNvPr id="82" name="正方形/長方形 81"/>
          <p:cNvSpPr/>
          <p:nvPr/>
        </p:nvSpPr>
        <p:spPr>
          <a:xfrm>
            <a:off x="6632501" y="3925259"/>
            <a:ext cx="3220579" cy="607087"/>
          </a:xfrm>
          <a:prstGeom prst="rect">
            <a:avLst/>
          </a:prstGeom>
          <a:noFill/>
          <a:ln w="15875">
            <a:solidFill>
              <a:schemeClr val="bg1">
                <a:lumMod val="75000"/>
              </a:schemeClr>
            </a:solidFill>
          </a:ln>
          <a:effectLst/>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就労移行支援体制加算</a:t>
            </a: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５～</a:t>
            </a:r>
            <a:r>
              <a:rPr kumimoji="1" lang="en-US" altLang="ja-JP" sz="11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93</a:t>
            </a:r>
            <a:r>
              <a:rPr kumimoji="1" lang="ja-JP" altLang="en-US" sz="11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単位／日</a:t>
            </a:r>
            <a:endParaRPr kumimoji="1" lang="en-US" altLang="ja-JP" sz="11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92075" marR="0" lvl="0" indent="-92075" algn="l"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基本報酬の区分等に応じ、一般就労へ移行し６月以上定着した者の数にごとに加算</a:t>
            </a:r>
            <a:endPar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83" name="正方形/長方形 82"/>
          <p:cNvSpPr/>
          <p:nvPr/>
        </p:nvSpPr>
        <p:spPr>
          <a:xfrm>
            <a:off x="6633757" y="5980288"/>
            <a:ext cx="3218067" cy="631689"/>
          </a:xfrm>
          <a:prstGeom prst="rect">
            <a:avLst/>
          </a:prstGeom>
          <a:noFill/>
          <a:ln w="15875">
            <a:solidFill>
              <a:schemeClr val="bg1">
                <a:lumMod val="75000"/>
              </a:schemeClr>
            </a:solidFill>
          </a:ln>
          <a:effectLst/>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食事提供体制加算、送迎加算等</a:t>
            </a:r>
            <a:endParaRPr kumimoji="1" lang="en-US" altLang="ja-JP" sz="11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92075" marR="0" lvl="0" indent="-92075"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他の福祉サービスと共通した加算も一定の条件を満たせば算定可能</a:t>
            </a:r>
            <a:endPar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84" name="正方形/長方形 83"/>
          <p:cNvSpPr/>
          <p:nvPr/>
        </p:nvSpPr>
        <p:spPr>
          <a:xfrm>
            <a:off x="6633054" y="4571405"/>
            <a:ext cx="3219473" cy="1365521"/>
          </a:xfrm>
          <a:prstGeom prst="rect">
            <a:avLst/>
          </a:prstGeom>
          <a:noFill/>
          <a:ln w="15875">
            <a:solidFill>
              <a:schemeClr val="bg1">
                <a:lumMod val="75000"/>
              </a:schemeClr>
            </a:solidFill>
          </a:ln>
          <a:effectLst/>
        </p:spPr>
        <p:style>
          <a:lnRef idx="1">
            <a:schemeClr val="accent4"/>
          </a:lnRef>
          <a:fillRef idx="2">
            <a:schemeClr val="accent4"/>
          </a:fillRef>
          <a:effectRef idx="1">
            <a:schemeClr val="accent4"/>
          </a:effectRef>
          <a:fontRef idx="minor">
            <a:schemeClr val="dk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福祉専門職員配置等加算</a:t>
            </a:r>
            <a:r>
              <a:rPr kumimoji="1" lang="en-US" altLang="ja-JP" sz="11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(Ⅰ)､(Ⅱ) ､(Ⅲ)</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en-US" altLang="ja-JP" sz="11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15､10､</a:t>
            </a:r>
            <a:r>
              <a:rPr kumimoji="1" lang="ja-JP" altLang="en-US" sz="11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６単位</a:t>
            </a:r>
            <a:endParaRPr kumimoji="1" lang="en-US" altLang="ja-JP" sz="11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92075" marR="0" lvl="0" indent="-92075"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a:t>
            </a: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Ⅰ</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：社会福祉士等資格保有者が常勤職員の</a:t>
            </a: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35</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％雇用されている場合</a:t>
            </a:r>
            <a:endPar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92075" marR="0" lvl="0" indent="-92075"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a:t>
            </a: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Ⅱ</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：社会福祉士等資格保有者が常勤職員の</a:t>
            </a: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25</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％雇用されている場合</a:t>
            </a:r>
            <a:endPar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92075" marR="0" lvl="0" indent="-92075"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a:t>
            </a: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Ⅲ</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：常勤職員が</a:t>
            </a: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75</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％以上又は勤続</a:t>
            </a: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3</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年以上が</a:t>
            </a: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30</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％以上の場合</a:t>
            </a:r>
            <a:endPar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85" name="テキスト ボックス 84"/>
          <p:cNvSpPr txBox="1"/>
          <p:nvPr/>
        </p:nvSpPr>
        <p:spPr>
          <a:xfrm>
            <a:off x="1080927" y="6440589"/>
            <a:ext cx="2182101" cy="21544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8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定員</a:t>
            </a:r>
            <a:r>
              <a:rPr kumimoji="1" lang="en-US" altLang="ja-JP" sz="8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20</a:t>
            </a:r>
            <a:r>
              <a:rPr kumimoji="1" lang="ja-JP" altLang="en-US" sz="8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人以下、人員配置</a:t>
            </a:r>
            <a:r>
              <a:rPr kumimoji="1" lang="en-US" altLang="ja-JP" sz="8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6</a:t>
            </a:r>
            <a:r>
              <a:rPr kumimoji="1" lang="ja-JP" altLang="en-US" sz="8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8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1</a:t>
            </a:r>
            <a:r>
              <a:rPr kumimoji="1" lang="ja-JP" altLang="en-US" sz="8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の場合</a:t>
            </a:r>
            <a:endParaRPr kumimoji="1" lang="ja-JP" altLang="en-US" sz="800" b="0" i="0" u="none" strike="sng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graphicFrame>
        <p:nvGraphicFramePr>
          <p:cNvPr id="86" name="表 85"/>
          <p:cNvGraphicFramePr>
            <a:graphicFrameLocks noGrp="1"/>
          </p:cNvGraphicFramePr>
          <p:nvPr/>
        </p:nvGraphicFramePr>
        <p:xfrm>
          <a:off x="3457474" y="4388499"/>
          <a:ext cx="2953929" cy="443940"/>
        </p:xfrm>
        <a:graphic>
          <a:graphicData uri="http://schemas.openxmlformats.org/drawingml/2006/table">
            <a:tbl>
              <a:tblPr firstRow="1" bandRow="1"/>
              <a:tblGrid>
                <a:gridCol w="1451322">
                  <a:extLst>
                    <a:ext uri="{9D8B030D-6E8A-4147-A177-3AD203B41FA5}">
                      <a16:colId xmlns:a16="http://schemas.microsoft.com/office/drawing/2014/main" val="2103896173"/>
                    </a:ext>
                  </a:extLst>
                </a:gridCol>
                <a:gridCol w="1502607">
                  <a:extLst>
                    <a:ext uri="{9D8B030D-6E8A-4147-A177-3AD203B41FA5}">
                      <a16:colId xmlns:a16="http://schemas.microsoft.com/office/drawing/2014/main" val="2792818775"/>
                    </a:ext>
                  </a:extLst>
                </a:gridCol>
              </a:tblGrid>
              <a:tr h="199831">
                <a:tc>
                  <a:txBody>
                    <a:bodyPr/>
                    <a:lstStyle>
                      <a:lvl1pPr marL="0" algn="l" defTabSz="914293" rtl="0" eaLnBrk="1" latinLnBrk="0" hangingPunct="1">
                        <a:defRPr kumimoji="1" sz="1800" b="1" kern="1200">
                          <a:solidFill>
                            <a:schemeClr val="lt1"/>
                          </a:solidFill>
                          <a:latin typeface="Calibri"/>
                        </a:defRPr>
                      </a:lvl1pPr>
                      <a:lvl2pPr marL="457147" algn="l" defTabSz="914293" rtl="0" eaLnBrk="1" latinLnBrk="0" hangingPunct="1">
                        <a:defRPr kumimoji="1" sz="1800" b="1" kern="1200">
                          <a:solidFill>
                            <a:schemeClr val="lt1"/>
                          </a:solidFill>
                          <a:latin typeface="Calibri"/>
                        </a:defRPr>
                      </a:lvl2pPr>
                      <a:lvl3pPr marL="914293" algn="l" defTabSz="914293" rtl="0" eaLnBrk="1" latinLnBrk="0" hangingPunct="1">
                        <a:defRPr kumimoji="1" sz="1800" b="1" kern="1200">
                          <a:solidFill>
                            <a:schemeClr val="lt1"/>
                          </a:solidFill>
                          <a:latin typeface="Calibri"/>
                        </a:defRPr>
                      </a:lvl3pPr>
                      <a:lvl4pPr marL="1371440" algn="l" defTabSz="914293" rtl="0" eaLnBrk="1" latinLnBrk="0" hangingPunct="1">
                        <a:defRPr kumimoji="1" sz="1800" b="1" kern="1200">
                          <a:solidFill>
                            <a:schemeClr val="lt1"/>
                          </a:solidFill>
                          <a:latin typeface="Calibri"/>
                        </a:defRPr>
                      </a:lvl4pPr>
                      <a:lvl5pPr marL="1828587" algn="l" defTabSz="914293" rtl="0" eaLnBrk="1" latinLnBrk="0" hangingPunct="1">
                        <a:defRPr kumimoji="1" sz="1800" b="1" kern="1200">
                          <a:solidFill>
                            <a:schemeClr val="lt1"/>
                          </a:solidFill>
                          <a:latin typeface="Calibri"/>
                        </a:defRPr>
                      </a:lvl5pPr>
                      <a:lvl6pPr marL="2285733" algn="l" defTabSz="914293" rtl="0" eaLnBrk="1" latinLnBrk="0" hangingPunct="1">
                        <a:defRPr kumimoji="1" sz="1800" b="1" kern="1200">
                          <a:solidFill>
                            <a:schemeClr val="lt1"/>
                          </a:solidFill>
                          <a:latin typeface="Calibri"/>
                        </a:defRPr>
                      </a:lvl6pPr>
                      <a:lvl7pPr marL="2742879" algn="l" defTabSz="914293" rtl="0" eaLnBrk="1" latinLnBrk="0" hangingPunct="1">
                        <a:defRPr kumimoji="1" sz="1800" b="1" kern="1200">
                          <a:solidFill>
                            <a:schemeClr val="lt1"/>
                          </a:solidFill>
                          <a:latin typeface="Calibri"/>
                        </a:defRPr>
                      </a:lvl7pPr>
                      <a:lvl8pPr marL="3200026" algn="l" defTabSz="914293" rtl="0" eaLnBrk="1" latinLnBrk="0" hangingPunct="1">
                        <a:defRPr kumimoji="1" sz="1800" b="1" kern="1200">
                          <a:solidFill>
                            <a:schemeClr val="lt1"/>
                          </a:solidFill>
                          <a:latin typeface="Calibri"/>
                        </a:defRPr>
                      </a:lvl8pPr>
                      <a:lvl9pPr marL="3657173" algn="l" defTabSz="914293" rtl="0" eaLnBrk="1" latinLnBrk="0" hangingPunct="1">
                        <a:defRPr kumimoji="1" sz="1800" b="1" kern="1200">
                          <a:solidFill>
                            <a:schemeClr val="lt1"/>
                          </a:solidFill>
                          <a:latin typeface="Calibri"/>
                        </a:defRPr>
                      </a:lvl9pPr>
                    </a:lstStyle>
                    <a:p>
                      <a:pPr algn="ctr">
                        <a:lnSpc>
                          <a:spcPts val="1000"/>
                        </a:lnSpc>
                      </a:pPr>
                      <a:r>
                        <a:rPr lang="ja-JP" altLang="en-US" sz="1000" b="0" dirty="0">
                          <a:solidFill>
                            <a:schemeClr val="tx1"/>
                          </a:solidFill>
                          <a:latin typeface="メイリオ" panose="020B0604030504040204" pitchFamily="50" charset="-128"/>
                          <a:ea typeface="メイリオ" panose="020B0604030504040204" pitchFamily="50" charset="-128"/>
                        </a:rPr>
                        <a:t>定　員</a:t>
                      </a:r>
                    </a:p>
                  </a:txBody>
                  <a:tcPr marL="88621" marR="88621" marT="44310" marB="4431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293" rtl="0" eaLnBrk="1" latinLnBrk="0" hangingPunct="1">
                        <a:defRPr kumimoji="1" sz="1800" b="1" kern="1200">
                          <a:solidFill>
                            <a:schemeClr val="lt1"/>
                          </a:solidFill>
                          <a:latin typeface="Calibri"/>
                        </a:defRPr>
                      </a:lvl1pPr>
                      <a:lvl2pPr marL="457147" algn="l" defTabSz="914293" rtl="0" eaLnBrk="1" latinLnBrk="0" hangingPunct="1">
                        <a:defRPr kumimoji="1" sz="1800" b="1" kern="1200">
                          <a:solidFill>
                            <a:schemeClr val="lt1"/>
                          </a:solidFill>
                          <a:latin typeface="Calibri"/>
                        </a:defRPr>
                      </a:lvl2pPr>
                      <a:lvl3pPr marL="914293" algn="l" defTabSz="914293" rtl="0" eaLnBrk="1" latinLnBrk="0" hangingPunct="1">
                        <a:defRPr kumimoji="1" sz="1800" b="1" kern="1200">
                          <a:solidFill>
                            <a:schemeClr val="lt1"/>
                          </a:solidFill>
                          <a:latin typeface="Calibri"/>
                        </a:defRPr>
                      </a:lvl3pPr>
                      <a:lvl4pPr marL="1371440" algn="l" defTabSz="914293" rtl="0" eaLnBrk="1" latinLnBrk="0" hangingPunct="1">
                        <a:defRPr kumimoji="1" sz="1800" b="1" kern="1200">
                          <a:solidFill>
                            <a:schemeClr val="lt1"/>
                          </a:solidFill>
                          <a:latin typeface="Calibri"/>
                        </a:defRPr>
                      </a:lvl4pPr>
                      <a:lvl5pPr marL="1828587" algn="l" defTabSz="914293" rtl="0" eaLnBrk="1" latinLnBrk="0" hangingPunct="1">
                        <a:defRPr kumimoji="1" sz="1800" b="1" kern="1200">
                          <a:solidFill>
                            <a:schemeClr val="lt1"/>
                          </a:solidFill>
                          <a:latin typeface="Calibri"/>
                        </a:defRPr>
                      </a:lvl5pPr>
                      <a:lvl6pPr marL="2285733" algn="l" defTabSz="914293" rtl="0" eaLnBrk="1" latinLnBrk="0" hangingPunct="1">
                        <a:defRPr kumimoji="1" sz="1800" b="1" kern="1200">
                          <a:solidFill>
                            <a:schemeClr val="lt1"/>
                          </a:solidFill>
                          <a:latin typeface="Calibri"/>
                        </a:defRPr>
                      </a:lvl6pPr>
                      <a:lvl7pPr marL="2742879" algn="l" defTabSz="914293" rtl="0" eaLnBrk="1" latinLnBrk="0" hangingPunct="1">
                        <a:defRPr kumimoji="1" sz="1800" b="1" kern="1200">
                          <a:solidFill>
                            <a:schemeClr val="lt1"/>
                          </a:solidFill>
                          <a:latin typeface="Calibri"/>
                        </a:defRPr>
                      </a:lvl7pPr>
                      <a:lvl8pPr marL="3200026" algn="l" defTabSz="914293" rtl="0" eaLnBrk="1" latinLnBrk="0" hangingPunct="1">
                        <a:defRPr kumimoji="1" sz="1800" b="1" kern="1200">
                          <a:solidFill>
                            <a:schemeClr val="lt1"/>
                          </a:solidFill>
                          <a:latin typeface="Calibri"/>
                        </a:defRPr>
                      </a:lvl8pPr>
                      <a:lvl9pPr marL="3657173" algn="l" defTabSz="914293" rtl="0" eaLnBrk="1" latinLnBrk="0" hangingPunct="1">
                        <a:defRPr kumimoji="1" sz="1800" b="1" kern="1200">
                          <a:solidFill>
                            <a:schemeClr val="lt1"/>
                          </a:solidFill>
                          <a:latin typeface="Calibri"/>
                        </a:defRPr>
                      </a:lvl9pPr>
                    </a:lstStyle>
                    <a:p>
                      <a:pPr algn="ctr">
                        <a:lnSpc>
                          <a:spcPts val="1000"/>
                        </a:lnSpc>
                      </a:pPr>
                      <a:r>
                        <a:rPr kumimoji="1" lang="ja-JP" altLang="en-US" sz="1000" b="0" dirty="0">
                          <a:solidFill>
                            <a:schemeClr val="tx1"/>
                          </a:solidFill>
                          <a:latin typeface="メイリオ" panose="020B0604030504040204" pitchFamily="50" charset="-128"/>
                          <a:ea typeface="メイリオ" panose="020B0604030504040204" pitchFamily="50" charset="-128"/>
                        </a:rPr>
                        <a:t>基本報酬</a:t>
                      </a:r>
                    </a:p>
                  </a:txBody>
                  <a:tcPr marL="88621" marR="88621" marT="44310" marB="4431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a16="http://schemas.microsoft.com/office/drawing/2014/main" val="500945856"/>
                  </a:ext>
                </a:extLst>
              </a:tr>
              <a:tr h="199831">
                <a:tc>
                  <a:txBody>
                    <a:bodyPr/>
                    <a:lstStyle>
                      <a:lvl1pPr marL="0" algn="l" defTabSz="914293" rtl="0" eaLnBrk="1" latinLnBrk="0" hangingPunct="1">
                        <a:defRPr kumimoji="1" sz="1800" kern="1200">
                          <a:solidFill>
                            <a:schemeClr val="dk1"/>
                          </a:solidFill>
                          <a:latin typeface="Calibri"/>
                        </a:defRPr>
                      </a:lvl1pPr>
                      <a:lvl2pPr marL="457147" algn="l" defTabSz="914293" rtl="0" eaLnBrk="1" latinLnBrk="0" hangingPunct="1">
                        <a:defRPr kumimoji="1" sz="1800" kern="1200">
                          <a:solidFill>
                            <a:schemeClr val="dk1"/>
                          </a:solidFill>
                          <a:latin typeface="Calibri"/>
                        </a:defRPr>
                      </a:lvl2pPr>
                      <a:lvl3pPr marL="914293" algn="l" defTabSz="914293" rtl="0" eaLnBrk="1" latinLnBrk="0" hangingPunct="1">
                        <a:defRPr kumimoji="1" sz="1800" kern="1200">
                          <a:solidFill>
                            <a:schemeClr val="dk1"/>
                          </a:solidFill>
                          <a:latin typeface="Calibri"/>
                        </a:defRPr>
                      </a:lvl3pPr>
                      <a:lvl4pPr marL="1371440" algn="l" defTabSz="914293" rtl="0" eaLnBrk="1" latinLnBrk="0" hangingPunct="1">
                        <a:defRPr kumimoji="1" sz="1800" kern="1200">
                          <a:solidFill>
                            <a:schemeClr val="dk1"/>
                          </a:solidFill>
                          <a:latin typeface="Calibri"/>
                        </a:defRPr>
                      </a:lvl4pPr>
                      <a:lvl5pPr marL="1828587" algn="l" defTabSz="914293" rtl="0" eaLnBrk="1" latinLnBrk="0" hangingPunct="1">
                        <a:defRPr kumimoji="1" sz="1800" kern="1200">
                          <a:solidFill>
                            <a:schemeClr val="dk1"/>
                          </a:solidFill>
                          <a:latin typeface="Calibri"/>
                        </a:defRPr>
                      </a:lvl5pPr>
                      <a:lvl6pPr marL="2285733" algn="l" defTabSz="914293" rtl="0" eaLnBrk="1" latinLnBrk="0" hangingPunct="1">
                        <a:defRPr kumimoji="1" sz="1800" kern="1200">
                          <a:solidFill>
                            <a:schemeClr val="dk1"/>
                          </a:solidFill>
                          <a:latin typeface="Calibri"/>
                        </a:defRPr>
                      </a:lvl6pPr>
                      <a:lvl7pPr marL="2742879" algn="l" defTabSz="914293" rtl="0" eaLnBrk="1" latinLnBrk="0" hangingPunct="1">
                        <a:defRPr kumimoji="1" sz="1800" kern="1200">
                          <a:solidFill>
                            <a:schemeClr val="dk1"/>
                          </a:solidFill>
                          <a:latin typeface="Calibri"/>
                        </a:defRPr>
                      </a:lvl7pPr>
                      <a:lvl8pPr marL="3200026" algn="l" defTabSz="914293" rtl="0" eaLnBrk="1" latinLnBrk="0" hangingPunct="1">
                        <a:defRPr kumimoji="1" sz="1800" kern="1200">
                          <a:solidFill>
                            <a:schemeClr val="dk1"/>
                          </a:solidFill>
                          <a:latin typeface="Calibri"/>
                        </a:defRPr>
                      </a:lvl8pPr>
                      <a:lvl9pPr marL="3657173" algn="l" defTabSz="914293" rtl="0" eaLnBrk="1" latinLnBrk="0" hangingPunct="1">
                        <a:defRPr kumimoji="1" sz="1800" kern="1200">
                          <a:solidFill>
                            <a:schemeClr val="dk1"/>
                          </a:solidFill>
                          <a:latin typeface="Calibri"/>
                        </a:defRPr>
                      </a:lvl9pPr>
                    </a:lstStyle>
                    <a:p>
                      <a:pPr algn="ctr">
                        <a:lnSpc>
                          <a:spcPts val="1000"/>
                        </a:lnSpc>
                      </a:pPr>
                      <a:r>
                        <a:rPr lang="en-US" altLang="ja-JP" sz="1000" b="0" dirty="0">
                          <a:latin typeface="メイリオ" panose="020B0604030504040204" pitchFamily="50" charset="-128"/>
                          <a:ea typeface="メイリオ" panose="020B0604030504040204" pitchFamily="50" charset="-128"/>
                        </a:rPr>
                        <a:t>20</a:t>
                      </a:r>
                      <a:r>
                        <a:rPr lang="ja-JP" altLang="en-US" sz="1000" b="0" dirty="0">
                          <a:latin typeface="メイリオ" panose="020B0604030504040204" pitchFamily="50" charset="-128"/>
                          <a:ea typeface="メイリオ" panose="020B0604030504040204" pitchFamily="50" charset="-128"/>
                        </a:rPr>
                        <a:t>人以下</a:t>
                      </a:r>
                    </a:p>
                  </a:txBody>
                  <a:tcPr marL="88621" marR="88621" marT="44310" marB="4431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293" rtl="0" eaLnBrk="1" latinLnBrk="0" hangingPunct="1">
                        <a:defRPr kumimoji="1" sz="1800" kern="1200">
                          <a:solidFill>
                            <a:schemeClr val="dk1"/>
                          </a:solidFill>
                          <a:latin typeface="Calibri"/>
                        </a:defRPr>
                      </a:lvl1pPr>
                      <a:lvl2pPr marL="457147" algn="l" defTabSz="914293" rtl="0" eaLnBrk="1" latinLnBrk="0" hangingPunct="1">
                        <a:defRPr kumimoji="1" sz="1800" kern="1200">
                          <a:solidFill>
                            <a:schemeClr val="dk1"/>
                          </a:solidFill>
                          <a:latin typeface="Calibri"/>
                        </a:defRPr>
                      </a:lvl2pPr>
                      <a:lvl3pPr marL="914293" algn="l" defTabSz="914293" rtl="0" eaLnBrk="1" latinLnBrk="0" hangingPunct="1">
                        <a:defRPr kumimoji="1" sz="1800" kern="1200">
                          <a:solidFill>
                            <a:schemeClr val="dk1"/>
                          </a:solidFill>
                          <a:latin typeface="Calibri"/>
                        </a:defRPr>
                      </a:lvl3pPr>
                      <a:lvl4pPr marL="1371440" algn="l" defTabSz="914293" rtl="0" eaLnBrk="1" latinLnBrk="0" hangingPunct="1">
                        <a:defRPr kumimoji="1" sz="1800" kern="1200">
                          <a:solidFill>
                            <a:schemeClr val="dk1"/>
                          </a:solidFill>
                          <a:latin typeface="Calibri"/>
                        </a:defRPr>
                      </a:lvl4pPr>
                      <a:lvl5pPr marL="1828587" algn="l" defTabSz="914293" rtl="0" eaLnBrk="1" latinLnBrk="0" hangingPunct="1">
                        <a:defRPr kumimoji="1" sz="1800" kern="1200">
                          <a:solidFill>
                            <a:schemeClr val="dk1"/>
                          </a:solidFill>
                          <a:latin typeface="Calibri"/>
                        </a:defRPr>
                      </a:lvl5pPr>
                      <a:lvl6pPr marL="2285733" algn="l" defTabSz="914293" rtl="0" eaLnBrk="1" latinLnBrk="0" hangingPunct="1">
                        <a:defRPr kumimoji="1" sz="1800" kern="1200">
                          <a:solidFill>
                            <a:schemeClr val="dk1"/>
                          </a:solidFill>
                          <a:latin typeface="Calibri"/>
                        </a:defRPr>
                      </a:lvl6pPr>
                      <a:lvl7pPr marL="2742879" algn="l" defTabSz="914293" rtl="0" eaLnBrk="1" latinLnBrk="0" hangingPunct="1">
                        <a:defRPr kumimoji="1" sz="1800" kern="1200">
                          <a:solidFill>
                            <a:schemeClr val="dk1"/>
                          </a:solidFill>
                          <a:latin typeface="Calibri"/>
                        </a:defRPr>
                      </a:lvl7pPr>
                      <a:lvl8pPr marL="3200026" algn="l" defTabSz="914293" rtl="0" eaLnBrk="1" latinLnBrk="0" hangingPunct="1">
                        <a:defRPr kumimoji="1" sz="1800" kern="1200">
                          <a:solidFill>
                            <a:schemeClr val="dk1"/>
                          </a:solidFill>
                          <a:latin typeface="Calibri"/>
                        </a:defRPr>
                      </a:lvl8pPr>
                      <a:lvl9pPr marL="3657173" algn="l" defTabSz="914293" rtl="0" eaLnBrk="1" latinLnBrk="0" hangingPunct="1">
                        <a:defRPr kumimoji="1" sz="1800" kern="1200">
                          <a:solidFill>
                            <a:schemeClr val="dk1"/>
                          </a:solidFill>
                          <a:latin typeface="Calibri"/>
                        </a:defRPr>
                      </a:lvl9pPr>
                    </a:lstStyle>
                    <a:p>
                      <a:pPr algn="ctr">
                        <a:lnSpc>
                          <a:spcPts val="1000"/>
                        </a:lnSpc>
                      </a:pPr>
                      <a:r>
                        <a:rPr kumimoji="1" lang="en-US" altLang="ja-JP" sz="1000" b="0" dirty="0">
                          <a:solidFill>
                            <a:schemeClr val="tx1"/>
                          </a:solidFill>
                          <a:latin typeface="メイリオ" panose="020B0604030504040204" pitchFamily="50" charset="-128"/>
                          <a:ea typeface="メイリオ" panose="020B0604030504040204" pitchFamily="50" charset="-128"/>
                        </a:rPr>
                        <a:t>584</a:t>
                      </a:r>
                      <a:r>
                        <a:rPr kumimoji="1" lang="ja-JP" altLang="en-US" sz="1000" b="0" dirty="0">
                          <a:solidFill>
                            <a:schemeClr val="tx1"/>
                          </a:solidFill>
                          <a:latin typeface="メイリオ" panose="020B0604030504040204" pitchFamily="50" charset="-128"/>
                          <a:ea typeface="メイリオ" panose="020B0604030504040204" pitchFamily="50" charset="-128"/>
                        </a:rPr>
                        <a:t>単位</a:t>
                      </a:r>
                      <a:r>
                        <a:rPr kumimoji="1" lang="en-US" altLang="ja-JP" sz="1000" b="0" dirty="0">
                          <a:solidFill>
                            <a:schemeClr val="tx1"/>
                          </a:solidFill>
                          <a:latin typeface="メイリオ" panose="020B0604030504040204" pitchFamily="50" charset="-128"/>
                          <a:ea typeface="メイリオ" panose="020B0604030504040204" pitchFamily="50" charset="-128"/>
                        </a:rPr>
                        <a:t>/</a:t>
                      </a:r>
                      <a:r>
                        <a:rPr kumimoji="1" lang="ja-JP" altLang="en-US" sz="1000" b="0" dirty="0">
                          <a:solidFill>
                            <a:schemeClr val="tx1"/>
                          </a:solidFill>
                          <a:latin typeface="メイリオ" panose="020B0604030504040204" pitchFamily="50" charset="-128"/>
                          <a:ea typeface="メイリオ" panose="020B0604030504040204" pitchFamily="50" charset="-128"/>
                        </a:rPr>
                        <a:t>日</a:t>
                      </a:r>
                    </a:p>
                  </a:txBody>
                  <a:tcPr marL="88621" marR="88621" marT="44310" marB="4431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2067447026"/>
                  </a:ext>
                </a:extLst>
              </a:tr>
            </a:tbl>
          </a:graphicData>
        </a:graphic>
      </p:graphicFrame>
      <p:graphicFrame>
        <p:nvGraphicFramePr>
          <p:cNvPr id="87" name="表 86"/>
          <p:cNvGraphicFramePr>
            <a:graphicFrameLocks noGrp="1"/>
          </p:cNvGraphicFramePr>
          <p:nvPr/>
        </p:nvGraphicFramePr>
        <p:xfrm>
          <a:off x="332536" y="4388647"/>
          <a:ext cx="2826741" cy="2051942"/>
        </p:xfrm>
        <a:graphic>
          <a:graphicData uri="http://schemas.openxmlformats.org/drawingml/2006/table">
            <a:tbl>
              <a:tblPr firstRow="1" bandRow="1"/>
              <a:tblGrid>
                <a:gridCol w="1632869">
                  <a:extLst>
                    <a:ext uri="{9D8B030D-6E8A-4147-A177-3AD203B41FA5}">
                      <a16:colId xmlns:a16="http://schemas.microsoft.com/office/drawing/2014/main" val="20001"/>
                    </a:ext>
                  </a:extLst>
                </a:gridCol>
                <a:gridCol w="1193872">
                  <a:extLst>
                    <a:ext uri="{9D8B030D-6E8A-4147-A177-3AD203B41FA5}">
                      <a16:colId xmlns:a16="http://schemas.microsoft.com/office/drawing/2014/main" val="20002"/>
                    </a:ext>
                  </a:extLst>
                </a:gridCol>
              </a:tblGrid>
              <a:tr h="184851">
                <a:tc>
                  <a:txBody>
                    <a:bodyPr/>
                    <a:lstStyle>
                      <a:lvl1pPr marL="0" algn="l" defTabSz="914293" rtl="0" eaLnBrk="1" latinLnBrk="0" hangingPunct="1">
                        <a:defRPr kumimoji="1" sz="1800" kern="1200">
                          <a:solidFill>
                            <a:schemeClr val="tx1"/>
                          </a:solidFill>
                          <a:latin typeface="Calibri"/>
                        </a:defRPr>
                      </a:lvl1pPr>
                      <a:lvl2pPr marL="457147" algn="l" defTabSz="914293" rtl="0" eaLnBrk="1" latinLnBrk="0" hangingPunct="1">
                        <a:defRPr kumimoji="1" sz="1800" kern="1200">
                          <a:solidFill>
                            <a:schemeClr val="tx1"/>
                          </a:solidFill>
                          <a:latin typeface="Calibri"/>
                        </a:defRPr>
                      </a:lvl2pPr>
                      <a:lvl3pPr marL="914293" algn="l" defTabSz="914293" rtl="0" eaLnBrk="1" latinLnBrk="0" hangingPunct="1">
                        <a:defRPr kumimoji="1" sz="1800" kern="1200">
                          <a:solidFill>
                            <a:schemeClr val="tx1"/>
                          </a:solidFill>
                          <a:latin typeface="Calibri"/>
                        </a:defRPr>
                      </a:lvl3pPr>
                      <a:lvl4pPr marL="1371440" algn="l" defTabSz="914293" rtl="0" eaLnBrk="1" latinLnBrk="0" hangingPunct="1">
                        <a:defRPr kumimoji="1" sz="1800" kern="1200">
                          <a:solidFill>
                            <a:schemeClr val="tx1"/>
                          </a:solidFill>
                          <a:latin typeface="Calibri"/>
                        </a:defRPr>
                      </a:lvl4pPr>
                      <a:lvl5pPr marL="1828587" algn="l" defTabSz="914293" rtl="0" eaLnBrk="1" latinLnBrk="0" hangingPunct="1">
                        <a:defRPr kumimoji="1" sz="1800" kern="1200">
                          <a:solidFill>
                            <a:schemeClr val="tx1"/>
                          </a:solidFill>
                          <a:latin typeface="Calibri"/>
                        </a:defRPr>
                      </a:lvl5pPr>
                      <a:lvl6pPr marL="2285733" algn="l" defTabSz="914293" rtl="0" eaLnBrk="1" latinLnBrk="0" hangingPunct="1">
                        <a:defRPr kumimoji="1" sz="1800" kern="1200">
                          <a:solidFill>
                            <a:schemeClr val="tx1"/>
                          </a:solidFill>
                          <a:latin typeface="Calibri"/>
                        </a:defRPr>
                      </a:lvl6pPr>
                      <a:lvl7pPr marL="2742879" algn="l" defTabSz="914293" rtl="0" eaLnBrk="1" latinLnBrk="0" hangingPunct="1">
                        <a:defRPr kumimoji="1" sz="1800" kern="1200">
                          <a:solidFill>
                            <a:schemeClr val="tx1"/>
                          </a:solidFill>
                          <a:latin typeface="Calibri"/>
                        </a:defRPr>
                      </a:lvl7pPr>
                      <a:lvl8pPr marL="3200026" algn="l" defTabSz="914293" rtl="0" eaLnBrk="1" latinLnBrk="0" hangingPunct="1">
                        <a:defRPr kumimoji="1" sz="1800" kern="1200">
                          <a:solidFill>
                            <a:schemeClr val="tx1"/>
                          </a:solidFill>
                          <a:latin typeface="Calibri"/>
                        </a:defRPr>
                      </a:lvl8pPr>
                      <a:lvl9pPr marL="3657173" algn="l" defTabSz="914293" rtl="0" eaLnBrk="1" latinLnBrk="0" hangingPunct="1">
                        <a:defRPr kumimoji="1" sz="1800" kern="1200">
                          <a:solidFill>
                            <a:schemeClr val="tx1"/>
                          </a:solidFill>
                          <a:latin typeface="Calibri"/>
                        </a:defRPr>
                      </a:lvl9pPr>
                    </a:lstStyle>
                    <a:p>
                      <a:pPr algn="ctr"/>
                      <a:r>
                        <a:rPr kumimoji="1" lang="ja-JP" altLang="en-US" sz="10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平均工賃月額</a:t>
                      </a:r>
                    </a:p>
                  </a:txBody>
                  <a:tcPr marL="34890" marR="3489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14293" rtl="0" eaLnBrk="1" latinLnBrk="0" hangingPunct="1">
                        <a:defRPr kumimoji="1" sz="1800" kern="1200">
                          <a:solidFill>
                            <a:schemeClr val="tx1"/>
                          </a:solidFill>
                          <a:latin typeface="Calibri"/>
                        </a:defRPr>
                      </a:lvl1pPr>
                      <a:lvl2pPr marL="457147" algn="l" defTabSz="914293" rtl="0" eaLnBrk="1" latinLnBrk="0" hangingPunct="1">
                        <a:defRPr kumimoji="1" sz="1800" kern="1200">
                          <a:solidFill>
                            <a:schemeClr val="tx1"/>
                          </a:solidFill>
                          <a:latin typeface="Calibri"/>
                        </a:defRPr>
                      </a:lvl2pPr>
                      <a:lvl3pPr marL="914293" algn="l" defTabSz="914293" rtl="0" eaLnBrk="1" latinLnBrk="0" hangingPunct="1">
                        <a:defRPr kumimoji="1" sz="1800" kern="1200">
                          <a:solidFill>
                            <a:schemeClr val="tx1"/>
                          </a:solidFill>
                          <a:latin typeface="Calibri"/>
                        </a:defRPr>
                      </a:lvl3pPr>
                      <a:lvl4pPr marL="1371440" algn="l" defTabSz="914293" rtl="0" eaLnBrk="1" latinLnBrk="0" hangingPunct="1">
                        <a:defRPr kumimoji="1" sz="1800" kern="1200">
                          <a:solidFill>
                            <a:schemeClr val="tx1"/>
                          </a:solidFill>
                          <a:latin typeface="Calibri"/>
                        </a:defRPr>
                      </a:lvl4pPr>
                      <a:lvl5pPr marL="1828587" algn="l" defTabSz="914293" rtl="0" eaLnBrk="1" latinLnBrk="0" hangingPunct="1">
                        <a:defRPr kumimoji="1" sz="1800" kern="1200">
                          <a:solidFill>
                            <a:schemeClr val="tx1"/>
                          </a:solidFill>
                          <a:latin typeface="Calibri"/>
                        </a:defRPr>
                      </a:lvl5pPr>
                      <a:lvl6pPr marL="2285733" algn="l" defTabSz="914293" rtl="0" eaLnBrk="1" latinLnBrk="0" hangingPunct="1">
                        <a:defRPr kumimoji="1" sz="1800" kern="1200">
                          <a:solidFill>
                            <a:schemeClr val="tx1"/>
                          </a:solidFill>
                          <a:latin typeface="Calibri"/>
                        </a:defRPr>
                      </a:lvl6pPr>
                      <a:lvl7pPr marL="2742879" algn="l" defTabSz="914293" rtl="0" eaLnBrk="1" latinLnBrk="0" hangingPunct="1">
                        <a:defRPr kumimoji="1" sz="1800" kern="1200">
                          <a:solidFill>
                            <a:schemeClr val="tx1"/>
                          </a:solidFill>
                          <a:latin typeface="Calibri"/>
                        </a:defRPr>
                      </a:lvl7pPr>
                      <a:lvl8pPr marL="3200026" algn="l" defTabSz="914293" rtl="0" eaLnBrk="1" latinLnBrk="0" hangingPunct="1">
                        <a:defRPr kumimoji="1" sz="1800" kern="1200">
                          <a:solidFill>
                            <a:schemeClr val="tx1"/>
                          </a:solidFill>
                          <a:latin typeface="Calibri"/>
                        </a:defRPr>
                      </a:lvl8pPr>
                      <a:lvl9pPr marL="3657173" algn="l" defTabSz="914293" rtl="0" eaLnBrk="1" latinLnBrk="0" hangingPunct="1">
                        <a:defRPr kumimoji="1" sz="1800" kern="1200">
                          <a:solidFill>
                            <a:schemeClr val="tx1"/>
                          </a:solidFill>
                          <a:latin typeface="Calibri"/>
                        </a:defRPr>
                      </a:lvl9pPr>
                    </a:lstStyle>
                    <a:p>
                      <a:pPr algn="ctr"/>
                      <a:r>
                        <a:rPr kumimoji="1" lang="ja-JP" altLang="en-US" sz="10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基本報酬</a:t>
                      </a:r>
                    </a:p>
                  </a:txBody>
                  <a:tcPr marL="34890" marR="3489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a16="http://schemas.microsoft.com/office/drawing/2014/main" val="10001"/>
                  </a:ext>
                </a:extLst>
              </a:tr>
              <a:tr h="230363">
                <a:tc>
                  <a:txBody>
                    <a:bodyPr/>
                    <a:lstStyle>
                      <a:lvl1pPr marL="0" algn="l" defTabSz="914293" rtl="0" eaLnBrk="1" latinLnBrk="0" hangingPunct="1">
                        <a:defRPr kumimoji="1" sz="1800" kern="1200">
                          <a:solidFill>
                            <a:schemeClr val="tx1"/>
                          </a:solidFill>
                          <a:latin typeface="Calibri"/>
                        </a:defRPr>
                      </a:lvl1pPr>
                      <a:lvl2pPr marL="457147" algn="l" defTabSz="914293" rtl="0" eaLnBrk="1" latinLnBrk="0" hangingPunct="1">
                        <a:defRPr kumimoji="1" sz="1800" kern="1200">
                          <a:solidFill>
                            <a:schemeClr val="tx1"/>
                          </a:solidFill>
                          <a:latin typeface="Calibri"/>
                        </a:defRPr>
                      </a:lvl2pPr>
                      <a:lvl3pPr marL="914293" algn="l" defTabSz="914293" rtl="0" eaLnBrk="1" latinLnBrk="0" hangingPunct="1">
                        <a:defRPr kumimoji="1" sz="1800" kern="1200">
                          <a:solidFill>
                            <a:schemeClr val="tx1"/>
                          </a:solidFill>
                          <a:latin typeface="Calibri"/>
                        </a:defRPr>
                      </a:lvl3pPr>
                      <a:lvl4pPr marL="1371440" algn="l" defTabSz="914293" rtl="0" eaLnBrk="1" latinLnBrk="0" hangingPunct="1">
                        <a:defRPr kumimoji="1" sz="1800" kern="1200">
                          <a:solidFill>
                            <a:schemeClr val="tx1"/>
                          </a:solidFill>
                          <a:latin typeface="Calibri"/>
                        </a:defRPr>
                      </a:lvl4pPr>
                      <a:lvl5pPr marL="1828587" algn="l" defTabSz="914293" rtl="0" eaLnBrk="1" latinLnBrk="0" hangingPunct="1">
                        <a:defRPr kumimoji="1" sz="1800" kern="1200">
                          <a:solidFill>
                            <a:schemeClr val="tx1"/>
                          </a:solidFill>
                          <a:latin typeface="Calibri"/>
                        </a:defRPr>
                      </a:lvl5pPr>
                      <a:lvl6pPr marL="2285733" algn="l" defTabSz="914293" rtl="0" eaLnBrk="1" latinLnBrk="0" hangingPunct="1">
                        <a:defRPr kumimoji="1" sz="1800" kern="1200">
                          <a:solidFill>
                            <a:schemeClr val="tx1"/>
                          </a:solidFill>
                          <a:latin typeface="Calibri"/>
                        </a:defRPr>
                      </a:lvl6pPr>
                      <a:lvl7pPr marL="2742879" algn="l" defTabSz="914293" rtl="0" eaLnBrk="1" latinLnBrk="0" hangingPunct="1">
                        <a:defRPr kumimoji="1" sz="1800" kern="1200">
                          <a:solidFill>
                            <a:schemeClr val="tx1"/>
                          </a:solidFill>
                          <a:latin typeface="Calibri"/>
                        </a:defRPr>
                      </a:lvl7pPr>
                      <a:lvl8pPr marL="3200026" algn="l" defTabSz="914293" rtl="0" eaLnBrk="1" latinLnBrk="0" hangingPunct="1">
                        <a:defRPr kumimoji="1" sz="1800" kern="1200">
                          <a:solidFill>
                            <a:schemeClr val="tx1"/>
                          </a:solidFill>
                          <a:latin typeface="Calibri"/>
                        </a:defRPr>
                      </a:lvl8pPr>
                      <a:lvl9pPr marL="3657173" algn="l" defTabSz="914293" rtl="0" eaLnBrk="1" latinLnBrk="0" hangingPunct="1">
                        <a:defRPr kumimoji="1" sz="1800" kern="1200">
                          <a:solidFill>
                            <a:schemeClr val="tx1"/>
                          </a:solidFill>
                          <a:latin typeface="Calibri"/>
                        </a:defRPr>
                      </a:lvl9pPr>
                    </a:lstStyle>
                    <a:p>
                      <a:pPr algn="l" fontAlgn="ctr"/>
                      <a:r>
                        <a:rPr lang="ja-JP" altLang="en-US" sz="1000" b="0" i="0" u="none" strike="noStrike" dirty="0">
                          <a:solidFill>
                            <a:schemeClr val="tx1"/>
                          </a:solidFill>
                          <a:effectLst/>
                          <a:latin typeface="メイリオ" panose="020B0604030504040204" pitchFamily="50" charset="-128"/>
                          <a:ea typeface="メイリオ" panose="020B0604030504040204" pitchFamily="50" charset="-128"/>
                        </a:rPr>
                        <a:t>　</a:t>
                      </a:r>
                      <a:r>
                        <a:rPr lang="en-US" altLang="ja-JP" sz="1000" b="0" i="0" u="none" strike="noStrike" dirty="0">
                          <a:solidFill>
                            <a:schemeClr val="tx1"/>
                          </a:solidFill>
                          <a:effectLst/>
                          <a:latin typeface="メイリオ" panose="020B0604030504040204" pitchFamily="50" charset="-128"/>
                          <a:ea typeface="メイリオ" panose="020B0604030504040204" pitchFamily="50" charset="-128"/>
                        </a:rPr>
                        <a:t>4.5</a:t>
                      </a:r>
                      <a:r>
                        <a:rPr lang="ja-JP" altLang="en-US" sz="1000" b="0" i="0" u="none" strike="noStrike" dirty="0">
                          <a:solidFill>
                            <a:schemeClr val="tx1"/>
                          </a:solidFill>
                          <a:effectLst/>
                          <a:latin typeface="メイリオ" panose="020B0604030504040204" pitchFamily="50" charset="-128"/>
                          <a:ea typeface="メイリオ" panose="020B0604030504040204" pitchFamily="50" charset="-128"/>
                        </a:rPr>
                        <a:t>万円以上</a:t>
                      </a: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293" rtl="0" eaLnBrk="1" latinLnBrk="0" hangingPunct="1">
                        <a:defRPr kumimoji="1" sz="1800" kern="1200">
                          <a:solidFill>
                            <a:schemeClr val="tx1"/>
                          </a:solidFill>
                          <a:latin typeface="Calibri"/>
                        </a:defRPr>
                      </a:lvl1pPr>
                      <a:lvl2pPr marL="457147" algn="l" defTabSz="914293" rtl="0" eaLnBrk="1" latinLnBrk="0" hangingPunct="1">
                        <a:defRPr kumimoji="1" sz="1800" kern="1200">
                          <a:solidFill>
                            <a:schemeClr val="tx1"/>
                          </a:solidFill>
                          <a:latin typeface="Calibri"/>
                        </a:defRPr>
                      </a:lvl2pPr>
                      <a:lvl3pPr marL="914293" algn="l" defTabSz="914293" rtl="0" eaLnBrk="1" latinLnBrk="0" hangingPunct="1">
                        <a:defRPr kumimoji="1" sz="1800" kern="1200">
                          <a:solidFill>
                            <a:schemeClr val="tx1"/>
                          </a:solidFill>
                          <a:latin typeface="Calibri"/>
                        </a:defRPr>
                      </a:lvl3pPr>
                      <a:lvl4pPr marL="1371440" algn="l" defTabSz="914293" rtl="0" eaLnBrk="1" latinLnBrk="0" hangingPunct="1">
                        <a:defRPr kumimoji="1" sz="1800" kern="1200">
                          <a:solidFill>
                            <a:schemeClr val="tx1"/>
                          </a:solidFill>
                          <a:latin typeface="Calibri"/>
                        </a:defRPr>
                      </a:lvl4pPr>
                      <a:lvl5pPr marL="1828587" algn="l" defTabSz="914293" rtl="0" eaLnBrk="1" latinLnBrk="0" hangingPunct="1">
                        <a:defRPr kumimoji="1" sz="1800" kern="1200">
                          <a:solidFill>
                            <a:schemeClr val="tx1"/>
                          </a:solidFill>
                          <a:latin typeface="Calibri"/>
                        </a:defRPr>
                      </a:lvl5pPr>
                      <a:lvl6pPr marL="2285733" algn="l" defTabSz="914293" rtl="0" eaLnBrk="1" latinLnBrk="0" hangingPunct="1">
                        <a:defRPr kumimoji="1" sz="1800" kern="1200">
                          <a:solidFill>
                            <a:schemeClr val="tx1"/>
                          </a:solidFill>
                          <a:latin typeface="Calibri"/>
                        </a:defRPr>
                      </a:lvl6pPr>
                      <a:lvl7pPr marL="2742879" algn="l" defTabSz="914293" rtl="0" eaLnBrk="1" latinLnBrk="0" hangingPunct="1">
                        <a:defRPr kumimoji="1" sz="1800" kern="1200">
                          <a:solidFill>
                            <a:schemeClr val="tx1"/>
                          </a:solidFill>
                          <a:latin typeface="Calibri"/>
                        </a:defRPr>
                      </a:lvl7pPr>
                      <a:lvl8pPr marL="3200026" algn="l" defTabSz="914293" rtl="0" eaLnBrk="1" latinLnBrk="0" hangingPunct="1">
                        <a:defRPr kumimoji="1" sz="1800" kern="1200">
                          <a:solidFill>
                            <a:schemeClr val="tx1"/>
                          </a:solidFill>
                          <a:latin typeface="Calibri"/>
                        </a:defRPr>
                      </a:lvl8pPr>
                      <a:lvl9pPr marL="3657173" algn="l" defTabSz="914293" rtl="0" eaLnBrk="1" latinLnBrk="0" hangingPunct="1">
                        <a:defRPr kumimoji="1" sz="1800" kern="1200">
                          <a:solidFill>
                            <a:schemeClr val="tx1"/>
                          </a:solidFill>
                          <a:latin typeface="Calibri"/>
                        </a:defRPr>
                      </a:lvl9pPr>
                    </a:lstStyle>
                    <a:p>
                      <a:pPr algn="ctr"/>
                      <a:r>
                        <a:rPr kumimoji="1" lang="en-US" altLang="ja-JP" sz="10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837</a:t>
                      </a:r>
                      <a:r>
                        <a:rPr kumimoji="1" lang="ja-JP" altLang="en-US" sz="10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単位</a:t>
                      </a:r>
                      <a:r>
                        <a:rPr kumimoji="1" lang="en-US" altLang="ja-JP" sz="10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日</a:t>
                      </a:r>
                    </a:p>
                  </a:txBody>
                  <a:tcPr marL="34890" marR="3489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230363">
                <a:tc>
                  <a:txBody>
                    <a:bodyPr/>
                    <a:lstStyle>
                      <a:lvl1pPr marL="0" algn="l" defTabSz="914293" rtl="0" eaLnBrk="1" latinLnBrk="0" hangingPunct="1">
                        <a:defRPr kumimoji="1" sz="1800" kern="1200">
                          <a:solidFill>
                            <a:schemeClr val="tx1"/>
                          </a:solidFill>
                          <a:latin typeface="Calibri"/>
                        </a:defRPr>
                      </a:lvl1pPr>
                      <a:lvl2pPr marL="457147" algn="l" defTabSz="914293" rtl="0" eaLnBrk="1" latinLnBrk="0" hangingPunct="1">
                        <a:defRPr kumimoji="1" sz="1800" kern="1200">
                          <a:solidFill>
                            <a:schemeClr val="tx1"/>
                          </a:solidFill>
                          <a:latin typeface="Calibri"/>
                        </a:defRPr>
                      </a:lvl2pPr>
                      <a:lvl3pPr marL="914293" algn="l" defTabSz="914293" rtl="0" eaLnBrk="1" latinLnBrk="0" hangingPunct="1">
                        <a:defRPr kumimoji="1" sz="1800" kern="1200">
                          <a:solidFill>
                            <a:schemeClr val="tx1"/>
                          </a:solidFill>
                          <a:latin typeface="Calibri"/>
                        </a:defRPr>
                      </a:lvl3pPr>
                      <a:lvl4pPr marL="1371440" algn="l" defTabSz="914293" rtl="0" eaLnBrk="1" latinLnBrk="0" hangingPunct="1">
                        <a:defRPr kumimoji="1" sz="1800" kern="1200">
                          <a:solidFill>
                            <a:schemeClr val="tx1"/>
                          </a:solidFill>
                          <a:latin typeface="Calibri"/>
                        </a:defRPr>
                      </a:lvl4pPr>
                      <a:lvl5pPr marL="1828587" algn="l" defTabSz="914293" rtl="0" eaLnBrk="1" latinLnBrk="0" hangingPunct="1">
                        <a:defRPr kumimoji="1" sz="1800" kern="1200">
                          <a:solidFill>
                            <a:schemeClr val="tx1"/>
                          </a:solidFill>
                          <a:latin typeface="Calibri"/>
                        </a:defRPr>
                      </a:lvl5pPr>
                      <a:lvl6pPr marL="2285733" algn="l" defTabSz="914293" rtl="0" eaLnBrk="1" latinLnBrk="0" hangingPunct="1">
                        <a:defRPr kumimoji="1" sz="1800" kern="1200">
                          <a:solidFill>
                            <a:schemeClr val="tx1"/>
                          </a:solidFill>
                          <a:latin typeface="Calibri"/>
                        </a:defRPr>
                      </a:lvl6pPr>
                      <a:lvl7pPr marL="2742879" algn="l" defTabSz="914293" rtl="0" eaLnBrk="1" latinLnBrk="0" hangingPunct="1">
                        <a:defRPr kumimoji="1" sz="1800" kern="1200">
                          <a:solidFill>
                            <a:schemeClr val="tx1"/>
                          </a:solidFill>
                          <a:latin typeface="Calibri"/>
                        </a:defRPr>
                      </a:lvl7pPr>
                      <a:lvl8pPr marL="3200026" algn="l" defTabSz="914293" rtl="0" eaLnBrk="1" latinLnBrk="0" hangingPunct="1">
                        <a:defRPr kumimoji="1" sz="1800" kern="1200">
                          <a:solidFill>
                            <a:schemeClr val="tx1"/>
                          </a:solidFill>
                          <a:latin typeface="Calibri"/>
                        </a:defRPr>
                      </a:lvl8pPr>
                      <a:lvl9pPr marL="3657173" algn="l" defTabSz="914293" rtl="0" eaLnBrk="1" latinLnBrk="0" hangingPunct="1">
                        <a:defRPr kumimoji="1" sz="1800" kern="1200">
                          <a:solidFill>
                            <a:schemeClr val="tx1"/>
                          </a:solidFill>
                          <a:latin typeface="Calibri"/>
                        </a:defRPr>
                      </a:lvl9pPr>
                    </a:lstStyle>
                    <a:p>
                      <a:pPr algn="l" fontAlgn="ctr"/>
                      <a:r>
                        <a:rPr lang="ja-JP" altLang="en-US" sz="1000" b="0" i="0" u="none" strike="noStrike" dirty="0">
                          <a:solidFill>
                            <a:schemeClr val="tx1"/>
                          </a:solidFill>
                          <a:effectLst/>
                          <a:latin typeface="メイリオ" panose="020B0604030504040204" pitchFamily="50" charset="-128"/>
                          <a:ea typeface="メイリオ" panose="020B0604030504040204" pitchFamily="50" charset="-128"/>
                        </a:rPr>
                        <a:t>　</a:t>
                      </a:r>
                      <a:r>
                        <a:rPr lang="en-US" altLang="ja-JP" sz="1000" b="0" i="0" u="none" strike="noStrike" dirty="0">
                          <a:solidFill>
                            <a:schemeClr val="tx1"/>
                          </a:solidFill>
                          <a:effectLst/>
                          <a:latin typeface="メイリオ" panose="020B0604030504040204" pitchFamily="50" charset="-128"/>
                          <a:ea typeface="メイリオ" panose="020B0604030504040204" pitchFamily="50" charset="-128"/>
                        </a:rPr>
                        <a:t>3.5</a:t>
                      </a:r>
                      <a:r>
                        <a:rPr lang="ja-JP" altLang="en-US" sz="1000" b="0" i="0" u="none" strike="noStrike" dirty="0">
                          <a:solidFill>
                            <a:schemeClr val="tx1"/>
                          </a:solidFill>
                          <a:effectLst/>
                          <a:latin typeface="メイリオ" panose="020B0604030504040204" pitchFamily="50" charset="-128"/>
                          <a:ea typeface="メイリオ" panose="020B0604030504040204" pitchFamily="50" charset="-128"/>
                        </a:rPr>
                        <a:t>万円以上</a:t>
                      </a:r>
                      <a:r>
                        <a:rPr lang="en-US" altLang="ja-JP" sz="1000" b="0" i="0" u="none" strike="noStrike" dirty="0">
                          <a:solidFill>
                            <a:schemeClr val="tx1"/>
                          </a:solidFill>
                          <a:effectLst/>
                          <a:latin typeface="メイリオ" panose="020B0604030504040204" pitchFamily="50" charset="-128"/>
                          <a:ea typeface="メイリオ" panose="020B0604030504040204" pitchFamily="50" charset="-128"/>
                        </a:rPr>
                        <a:t>4.5</a:t>
                      </a:r>
                      <a:r>
                        <a:rPr lang="ja-JP" altLang="en-US" sz="1000" b="0" i="0" u="none" strike="noStrike" dirty="0">
                          <a:solidFill>
                            <a:schemeClr val="tx1"/>
                          </a:solidFill>
                          <a:effectLst/>
                          <a:latin typeface="メイリオ" panose="020B0604030504040204" pitchFamily="50" charset="-128"/>
                          <a:ea typeface="メイリオ" panose="020B0604030504040204" pitchFamily="50" charset="-128"/>
                        </a:rPr>
                        <a:t>万円未満</a:t>
                      </a: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293" rtl="0" eaLnBrk="1" latinLnBrk="0" hangingPunct="1">
                        <a:defRPr kumimoji="1" sz="1800" kern="1200">
                          <a:solidFill>
                            <a:schemeClr val="tx1"/>
                          </a:solidFill>
                          <a:latin typeface="Calibri"/>
                        </a:defRPr>
                      </a:lvl1pPr>
                      <a:lvl2pPr marL="457147" algn="l" defTabSz="914293" rtl="0" eaLnBrk="1" latinLnBrk="0" hangingPunct="1">
                        <a:defRPr kumimoji="1" sz="1800" kern="1200">
                          <a:solidFill>
                            <a:schemeClr val="tx1"/>
                          </a:solidFill>
                          <a:latin typeface="Calibri"/>
                        </a:defRPr>
                      </a:lvl2pPr>
                      <a:lvl3pPr marL="914293" algn="l" defTabSz="914293" rtl="0" eaLnBrk="1" latinLnBrk="0" hangingPunct="1">
                        <a:defRPr kumimoji="1" sz="1800" kern="1200">
                          <a:solidFill>
                            <a:schemeClr val="tx1"/>
                          </a:solidFill>
                          <a:latin typeface="Calibri"/>
                        </a:defRPr>
                      </a:lvl3pPr>
                      <a:lvl4pPr marL="1371440" algn="l" defTabSz="914293" rtl="0" eaLnBrk="1" latinLnBrk="0" hangingPunct="1">
                        <a:defRPr kumimoji="1" sz="1800" kern="1200">
                          <a:solidFill>
                            <a:schemeClr val="tx1"/>
                          </a:solidFill>
                          <a:latin typeface="Calibri"/>
                        </a:defRPr>
                      </a:lvl4pPr>
                      <a:lvl5pPr marL="1828587" algn="l" defTabSz="914293" rtl="0" eaLnBrk="1" latinLnBrk="0" hangingPunct="1">
                        <a:defRPr kumimoji="1" sz="1800" kern="1200">
                          <a:solidFill>
                            <a:schemeClr val="tx1"/>
                          </a:solidFill>
                          <a:latin typeface="Calibri"/>
                        </a:defRPr>
                      </a:lvl5pPr>
                      <a:lvl6pPr marL="2285733" algn="l" defTabSz="914293" rtl="0" eaLnBrk="1" latinLnBrk="0" hangingPunct="1">
                        <a:defRPr kumimoji="1" sz="1800" kern="1200">
                          <a:solidFill>
                            <a:schemeClr val="tx1"/>
                          </a:solidFill>
                          <a:latin typeface="Calibri"/>
                        </a:defRPr>
                      </a:lvl6pPr>
                      <a:lvl7pPr marL="2742879" algn="l" defTabSz="914293" rtl="0" eaLnBrk="1" latinLnBrk="0" hangingPunct="1">
                        <a:defRPr kumimoji="1" sz="1800" kern="1200">
                          <a:solidFill>
                            <a:schemeClr val="tx1"/>
                          </a:solidFill>
                          <a:latin typeface="Calibri"/>
                        </a:defRPr>
                      </a:lvl7pPr>
                      <a:lvl8pPr marL="3200026" algn="l" defTabSz="914293" rtl="0" eaLnBrk="1" latinLnBrk="0" hangingPunct="1">
                        <a:defRPr kumimoji="1" sz="1800" kern="1200">
                          <a:solidFill>
                            <a:schemeClr val="tx1"/>
                          </a:solidFill>
                          <a:latin typeface="Calibri"/>
                        </a:defRPr>
                      </a:lvl8pPr>
                      <a:lvl9pPr marL="3657173" algn="l" defTabSz="914293" rtl="0" eaLnBrk="1" latinLnBrk="0" hangingPunct="1">
                        <a:defRPr kumimoji="1" sz="18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805</a:t>
                      </a:r>
                      <a:r>
                        <a:rPr kumimoji="1" lang="ja-JP" altLang="en-US" sz="10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単位</a:t>
                      </a:r>
                      <a:r>
                        <a:rPr kumimoji="1" lang="en-US" altLang="ja-JP" sz="10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日</a:t>
                      </a:r>
                    </a:p>
                  </a:txBody>
                  <a:tcPr marL="34890" marR="3489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3"/>
                  </a:ext>
                </a:extLst>
              </a:tr>
              <a:tr h="230363">
                <a:tc>
                  <a:txBody>
                    <a:bodyPr/>
                    <a:lstStyle>
                      <a:lvl1pPr marL="0" algn="l" defTabSz="914293" rtl="0" eaLnBrk="1" latinLnBrk="0" hangingPunct="1">
                        <a:defRPr kumimoji="1" sz="1800" kern="1200">
                          <a:solidFill>
                            <a:schemeClr val="tx1"/>
                          </a:solidFill>
                          <a:latin typeface="Calibri"/>
                        </a:defRPr>
                      </a:lvl1pPr>
                      <a:lvl2pPr marL="457147" algn="l" defTabSz="914293" rtl="0" eaLnBrk="1" latinLnBrk="0" hangingPunct="1">
                        <a:defRPr kumimoji="1" sz="1800" kern="1200">
                          <a:solidFill>
                            <a:schemeClr val="tx1"/>
                          </a:solidFill>
                          <a:latin typeface="Calibri"/>
                        </a:defRPr>
                      </a:lvl2pPr>
                      <a:lvl3pPr marL="914293" algn="l" defTabSz="914293" rtl="0" eaLnBrk="1" latinLnBrk="0" hangingPunct="1">
                        <a:defRPr kumimoji="1" sz="1800" kern="1200">
                          <a:solidFill>
                            <a:schemeClr val="tx1"/>
                          </a:solidFill>
                          <a:latin typeface="Calibri"/>
                        </a:defRPr>
                      </a:lvl3pPr>
                      <a:lvl4pPr marL="1371440" algn="l" defTabSz="914293" rtl="0" eaLnBrk="1" latinLnBrk="0" hangingPunct="1">
                        <a:defRPr kumimoji="1" sz="1800" kern="1200">
                          <a:solidFill>
                            <a:schemeClr val="tx1"/>
                          </a:solidFill>
                          <a:latin typeface="Calibri"/>
                        </a:defRPr>
                      </a:lvl4pPr>
                      <a:lvl5pPr marL="1828587" algn="l" defTabSz="914293" rtl="0" eaLnBrk="1" latinLnBrk="0" hangingPunct="1">
                        <a:defRPr kumimoji="1" sz="1800" kern="1200">
                          <a:solidFill>
                            <a:schemeClr val="tx1"/>
                          </a:solidFill>
                          <a:latin typeface="Calibri"/>
                        </a:defRPr>
                      </a:lvl5pPr>
                      <a:lvl6pPr marL="2285733" algn="l" defTabSz="914293" rtl="0" eaLnBrk="1" latinLnBrk="0" hangingPunct="1">
                        <a:defRPr kumimoji="1" sz="1800" kern="1200">
                          <a:solidFill>
                            <a:schemeClr val="tx1"/>
                          </a:solidFill>
                          <a:latin typeface="Calibri"/>
                        </a:defRPr>
                      </a:lvl6pPr>
                      <a:lvl7pPr marL="2742879" algn="l" defTabSz="914293" rtl="0" eaLnBrk="1" latinLnBrk="0" hangingPunct="1">
                        <a:defRPr kumimoji="1" sz="1800" kern="1200">
                          <a:solidFill>
                            <a:schemeClr val="tx1"/>
                          </a:solidFill>
                          <a:latin typeface="Calibri"/>
                        </a:defRPr>
                      </a:lvl7pPr>
                      <a:lvl8pPr marL="3200026" algn="l" defTabSz="914293" rtl="0" eaLnBrk="1" latinLnBrk="0" hangingPunct="1">
                        <a:defRPr kumimoji="1" sz="1800" kern="1200">
                          <a:solidFill>
                            <a:schemeClr val="tx1"/>
                          </a:solidFill>
                          <a:latin typeface="Calibri"/>
                        </a:defRPr>
                      </a:lvl8pPr>
                      <a:lvl9pPr marL="3657173" algn="l" defTabSz="914293" rtl="0" eaLnBrk="1" latinLnBrk="0" hangingPunct="1">
                        <a:defRPr kumimoji="1" sz="1800" kern="1200">
                          <a:solidFill>
                            <a:schemeClr val="tx1"/>
                          </a:solidFill>
                          <a:latin typeface="Calibri"/>
                        </a:defRPr>
                      </a:lvl9pPr>
                    </a:lstStyle>
                    <a:p>
                      <a:pPr algn="l" fontAlgn="ctr"/>
                      <a:r>
                        <a:rPr lang="ja-JP" altLang="en-US" sz="1000" b="0" i="0" u="none" strike="noStrike" dirty="0">
                          <a:solidFill>
                            <a:schemeClr val="tx1"/>
                          </a:solidFill>
                          <a:effectLst/>
                          <a:latin typeface="メイリオ" panose="020B0604030504040204" pitchFamily="50" charset="-128"/>
                          <a:ea typeface="メイリオ" panose="020B0604030504040204" pitchFamily="50" charset="-128"/>
                        </a:rPr>
                        <a:t>　</a:t>
                      </a:r>
                      <a:r>
                        <a:rPr lang="en-US" altLang="ja-JP" sz="1000" b="0" i="0" u="none" strike="noStrike" dirty="0">
                          <a:solidFill>
                            <a:schemeClr val="tx1"/>
                          </a:solidFill>
                          <a:effectLst/>
                          <a:latin typeface="メイリオ" panose="020B0604030504040204" pitchFamily="50" charset="-128"/>
                          <a:ea typeface="メイリオ" panose="020B0604030504040204" pitchFamily="50" charset="-128"/>
                        </a:rPr>
                        <a:t>3</a:t>
                      </a:r>
                      <a:r>
                        <a:rPr lang="ja-JP" altLang="en-US" sz="1000" b="0" i="0" u="none" strike="noStrike" dirty="0">
                          <a:solidFill>
                            <a:schemeClr val="tx1"/>
                          </a:solidFill>
                          <a:effectLst/>
                          <a:latin typeface="メイリオ" panose="020B0604030504040204" pitchFamily="50" charset="-128"/>
                          <a:ea typeface="メイリオ" panose="020B0604030504040204" pitchFamily="50" charset="-128"/>
                        </a:rPr>
                        <a:t>万円以上</a:t>
                      </a:r>
                      <a:r>
                        <a:rPr lang="en-US" altLang="ja-JP" sz="1000" b="0" i="0" u="none" strike="noStrike" dirty="0">
                          <a:solidFill>
                            <a:schemeClr val="tx1"/>
                          </a:solidFill>
                          <a:effectLst/>
                          <a:latin typeface="メイリオ" panose="020B0604030504040204" pitchFamily="50" charset="-128"/>
                          <a:ea typeface="メイリオ" panose="020B0604030504040204" pitchFamily="50" charset="-128"/>
                        </a:rPr>
                        <a:t>3.5</a:t>
                      </a:r>
                      <a:r>
                        <a:rPr lang="ja-JP" altLang="en-US" sz="1000" b="0" i="0" u="none" strike="noStrike" dirty="0">
                          <a:solidFill>
                            <a:schemeClr val="tx1"/>
                          </a:solidFill>
                          <a:effectLst/>
                          <a:latin typeface="メイリオ" panose="020B0604030504040204" pitchFamily="50" charset="-128"/>
                          <a:ea typeface="メイリオ" panose="020B0604030504040204" pitchFamily="50" charset="-128"/>
                        </a:rPr>
                        <a:t>万円未満</a:t>
                      </a: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293" rtl="0" eaLnBrk="1" latinLnBrk="0" hangingPunct="1">
                        <a:defRPr kumimoji="1" sz="1800" kern="1200">
                          <a:solidFill>
                            <a:schemeClr val="tx1"/>
                          </a:solidFill>
                          <a:latin typeface="Calibri"/>
                        </a:defRPr>
                      </a:lvl1pPr>
                      <a:lvl2pPr marL="457147" algn="l" defTabSz="914293" rtl="0" eaLnBrk="1" latinLnBrk="0" hangingPunct="1">
                        <a:defRPr kumimoji="1" sz="1800" kern="1200">
                          <a:solidFill>
                            <a:schemeClr val="tx1"/>
                          </a:solidFill>
                          <a:latin typeface="Calibri"/>
                        </a:defRPr>
                      </a:lvl2pPr>
                      <a:lvl3pPr marL="914293" algn="l" defTabSz="914293" rtl="0" eaLnBrk="1" latinLnBrk="0" hangingPunct="1">
                        <a:defRPr kumimoji="1" sz="1800" kern="1200">
                          <a:solidFill>
                            <a:schemeClr val="tx1"/>
                          </a:solidFill>
                          <a:latin typeface="Calibri"/>
                        </a:defRPr>
                      </a:lvl3pPr>
                      <a:lvl4pPr marL="1371440" algn="l" defTabSz="914293" rtl="0" eaLnBrk="1" latinLnBrk="0" hangingPunct="1">
                        <a:defRPr kumimoji="1" sz="1800" kern="1200">
                          <a:solidFill>
                            <a:schemeClr val="tx1"/>
                          </a:solidFill>
                          <a:latin typeface="Calibri"/>
                        </a:defRPr>
                      </a:lvl4pPr>
                      <a:lvl5pPr marL="1828587" algn="l" defTabSz="914293" rtl="0" eaLnBrk="1" latinLnBrk="0" hangingPunct="1">
                        <a:defRPr kumimoji="1" sz="1800" kern="1200">
                          <a:solidFill>
                            <a:schemeClr val="tx1"/>
                          </a:solidFill>
                          <a:latin typeface="Calibri"/>
                        </a:defRPr>
                      </a:lvl5pPr>
                      <a:lvl6pPr marL="2285733" algn="l" defTabSz="914293" rtl="0" eaLnBrk="1" latinLnBrk="0" hangingPunct="1">
                        <a:defRPr kumimoji="1" sz="1800" kern="1200">
                          <a:solidFill>
                            <a:schemeClr val="tx1"/>
                          </a:solidFill>
                          <a:latin typeface="Calibri"/>
                        </a:defRPr>
                      </a:lvl6pPr>
                      <a:lvl7pPr marL="2742879" algn="l" defTabSz="914293" rtl="0" eaLnBrk="1" latinLnBrk="0" hangingPunct="1">
                        <a:defRPr kumimoji="1" sz="1800" kern="1200">
                          <a:solidFill>
                            <a:schemeClr val="tx1"/>
                          </a:solidFill>
                          <a:latin typeface="Calibri"/>
                        </a:defRPr>
                      </a:lvl7pPr>
                      <a:lvl8pPr marL="3200026" algn="l" defTabSz="914293" rtl="0" eaLnBrk="1" latinLnBrk="0" hangingPunct="1">
                        <a:defRPr kumimoji="1" sz="1800" kern="1200">
                          <a:solidFill>
                            <a:schemeClr val="tx1"/>
                          </a:solidFill>
                          <a:latin typeface="Calibri"/>
                        </a:defRPr>
                      </a:lvl8pPr>
                      <a:lvl9pPr marL="3657173" algn="l" defTabSz="914293" rtl="0" eaLnBrk="1" latinLnBrk="0" hangingPunct="1">
                        <a:defRPr kumimoji="1" sz="18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758</a:t>
                      </a:r>
                      <a:r>
                        <a:rPr kumimoji="1" lang="ja-JP" altLang="en-US" sz="10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単位</a:t>
                      </a:r>
                      <a:r>
                        <a:rPr kumimoji="1" lang="en-US" altLang="ja-JP" sz="10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日</a:t>
                      </a:r>
                    </a:p>
                  </a:txBody>
                  <a:tcPr marL="34890" marR="3489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254550">
                <a:tc>
                  <a:txBody>
                    <a:bodyPr/>
                    <a:lstStyle>
                      <a:lvl1pPr marL="0" algn="l" defTabSz="914293" rtl="0" eaLnBrk="1" latinLnBrk="0" hangingPunct="1">
                        <a:defRPr kumimoji="1" sz="1800" kern="1200">
                          <a:solidFill>
                            <a:schemeClr val="tx1"/>
                          </a:solidFill>
                          <a:latin typeface="Calibri"/>
                        </a:defRPr>
                      </a:lvl1pPr>
                      <a:lvl2pPr marL="457147" algn="l" defTabSz="914293" rtl="0" eaLnBrk="1" latinLnBrk="0" hangingPunct="1">
                        <a:defRPr kumimoji="1" sz="1800" kern="1200">
                          <a:solidFill>
                            <a:schemeClr val="tx1"/>
                          </a:solidFill>
                          <a:latin typeface="Calibri"/>
                        </a:defRPr>
                      </a:lvl2pPr>
                      <a:lvl3pPr marL="914293" algn="l" defTabSz="914293" rtl="0" eaLnBrk="1" latinLnBrk="0" hangingPunct="1">
                        <a:defRPr kumimoji="1" sz="1800" kern="1200">
                          <a:solidFill>
                            <a:schemeClr val="tx1"/>
                          </a:solidFill>
                          <a:latin typeface="Calibri"/>
                        </a:defRPr>
                      </a:lvl3pPr>
                      <a:lvl4pPr marL="1371440" algn="l" defTabSz="914293" rtl="0" eaLnBrk="1" latinLnBrk="0" hangingPunct="1">
                        <a:defRPr kumimoji="1" sz="1800" kern="1200">
                          <a:solidFill>
                            <a:schemeClr val="tx1"/>
                          </a:solidFill>
                          <a:latin typeface="Calibri"/>
                        </a:defRPr>
                      </a:lvl4pPr>
                      <a:lvl5pPr marL="1828587" algn="l" defTabSz="914293" rtl="0" eaLnBrk="1" latinLnBrk="0" hangingPunct="1">
                        <a:defRPr kumimoji="1" sz="1800" kern="1200">
                          <a:solidFill>
                            <a:schemeClr val="tx1"/>
                          </a:solidFill>
                          <a:latin typeface="Calibri"/>
                        </a:defRPr>
                      </a:lvl5pPr>
                      <a:lvl6pPr marL="2285733" algn="l" defTabSz="914293" rtl="0" eaLnBrk="1" latinLnBrk="0" hangingPunct="1">
                        <a:defRPr kumimoji="1" sz="1800" kern="1200">
                          <a:solidFill>
                            <a:schemeClr val="tx1"/>
                          </a:solidFill>
                          <a:latin typeface="Calibri"/>
                        </a:defRPr>
                      </a:lvl6pPr>
                      <a:lvl7pPr marL="2742879" algn="l" defTabSz="914293" rtl="0" eaLnBrk="1" latinLnBrk="0" hangingPunct="1">
                        <a:defRPr kumimoji="1" sz="1800" kern="1200">
                          <a:solidFill>
                            <a:schemeClr val="tx1"/>
                          </a:solidFill>
                          <a:latin typeface="Calibri"/>
                        </a:defRPr>
                      </a:lvl7pPr>
                      <a:lvl8pPr marL="3200026" algn="l" defTabSz="914293" rtl="0" eaLnBrk="1" latinLnBrk="0" hangingPunct="1">
                        <a:defRPr kumimoji="1" sz="1800" kern="1200">
                          <a:solidFill>
                            <a:schemeClr val="tx1"/>
                          </a:solidFill>
                          <a:latin typeface="Calibri"/>
                        </a:defRPr>
                      </a:lvl8pPr>
                      <a:lvl9pPr marL="3657173" algn="l" defTabSz="914293" rtl="0" eaLnBrk="1" latinLnBrk="0" hangingPunct="1">
                        <a:defRPr kumimoji="1" sz="1800" kern="1200">
                          <a:solidFill>
                            <a:schemeClr val="tx1"/>
                          </a:solidFill>
                          <a:latin typeface="Calibri"/>
                        </a:defRPr>
                      </a:lvl9pPr>
                    </a:lstStyle>
                    <a:p>
                      <a:pPr algn="l" fontAlgn="ctr"/>
                      <a:r>
                        <a:rPr lang="ja-JP" altLang="en-US" sz="1000" b="0" i="0" u="none" strike="noStrike" dirty="0">
                          <a:solidFill>
                            <a:schemeClr val="tx1"/>
                          </a:solidFill>
                          <a:effectLst/>
                          <a:latin typeface="メイリオ" panose="020B0604030504040204" pitchFamily="50" charset="-128"/>
                          <a:ea typeface="メイリオ" panose="020B0604030504040204" pitchFamily="50" charset="-128"/>
                        </a:rPr>
                        <a:t>　</a:t>
                      </a:r>
                      <a:r>
                        <a:rPr lang="en-US" altLang="ja-JP" sz="1000" b="0" i="0" u="none" strike="noStrike" dirty="0">
                          <a:solidFill>
                            <a:schemeClr val="tx1"/>
                          </a:solidFill>
                          <a:effectLst/>
                          <a:latin typeface="メイリオ" panose="020B0604030504040204" pitchFamily="50" charset="-128"/>
                          <a:ea typeface="メイリオ" panose="020B0604030504040204" pitchFamily="50" charset="-128"/>
                        </a:rPr>
                        <a:t>2.5</a:t>
                      </a:r>
                      <a:r>
                        <a:rPr lang="ja-JP" altLang="en-US" sz="1000" b="0" i="0" u="none" strike="noStrike" dirty="0">
                          <a:solidFill>
                            <a:schemeClr val="tx1"/>
                          </a:solidFill>
                          <a:effectLst/>
                          <a:latin typeface="メイリオ" panose="020B0604030504040204" pitchFamily="50" charset="-128"/>
                          <a:ea typeface="メイリオ" panose="020B0604030504040204" pitchFamily="50" charset="-128"/>
                        </a:rPr>
                        <a:t>万円以上</a:t>
                      </a:r>
                      <a:r>
                        <a:rPr lang="en-US" altLang="ja-JP" sz="1000" b="0" i="0" u="none" strike="noStrike" dirty="0">
                          <a:solidFill>
                            <a:schemeClr val="tx1"/>
                          </a:solidFill>
                          <a:effectLst/>
                          <a:latin typeface="メイリオ" panose="020B0604030504040204" pitchFamily="50" charset="-128"/>
                          <a:ea typeface="メイリオ" panose="020B0604030504040204" pitchFamily="50" charset="-128"/>
                        </a:rPr>
                        <a:t>3</a:t>
                      </a:r>
                      <a:r>
                        <a:rPr lang="ja-JP" altLang="en-US" sz="1000" b="0" i="0" u="none" strike="noStrike" dirty="0">
                          <a:solidFill>
                            <a:schemeClr val="tx1"/>
                          </a:solidFill>
                          <a:effectLst/>
                          <a:latin typeface="メイリオ" panose="020B0604030504040204" pitchFamily="50" charset="-128"/>
                          <a:ea typeface="メイリオ" panose="020B0604030504040204" pitchFamily="50" charset="-128"/>
                        </a:rPr>
                        <a:t>万円未満</a:t>
                      </a: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293" rtl="0" eaLnBrk="1" latinLnBrk="0" hangingPunct="1">
                        <a:defRPr kumimoji="1" sz="1800" kern="1200">
                          <a:solidFill>
                            <a:schemeClr val="tx1"/>
                          </a:solidFill>
                          <a:latin typeface="Calibri"/>
                        </a:defRPr>
                      </a:lvl1pPr>
                      <a:lvl2pPr marL="457147" algn="l" defTabSz="914293" rtl="0" eaLnBrk="1" latinLnBrk="0" hangingPunct="1">
                        <a:defRPr kumimoji="1" sz="1800" kern="1200">
                          <a:solidFill>
                            <a:schemeClr val="tx1"/>
                          </a:solidFill>
                          <a:latin typeface="Calibri"/>
                        </a:defRPr>
                      </a:lvl2pPr>
                      <a:lvl3pPr marL="914293" algn="l" defTabSz="914293" rtl="0" eaLnBrk="1" latinLnBrk="0" hangingPunct="1">
                        <a:defRPr kumimoji="1" sz="1800" kern="1200">
                          <a:solidFill>
                            <a:schemeClr val="tx1"/>
                          </a:solidFill>
                          <a:latin typeface="Calibri"/>
                        </a:defRPr>
                      </a:lvl3pPr>
                      <a:lvl4pPr marL="1371440" algn="l" defTabSz="914293" rtl="0" eaLnBrk="1" latinLnBrk="0" hangingPunct="1">
                        <a:defRPr kumimoji="1" sz="1800" kern="1200">
                          <a:solidFill>
                            <a:schemeClr val="tx1"/>
                          </a:solidFill>
                          <a:latin typeface="Calibri"/>
                        </a:defRPr>
                      </a:lvl4pPr>
                      <a:lvl5pPr marL="1828587" algn="l" defTabSz="914293" rtl="0" eaLnBrk="1" latinLnBrk="0" hangingPunct="1">
                        <a:defRPr kumimoji="1" sz="1800" kern="1200">
                          <a:solidFill>
                            <a:schemeClr val="tx1"/>
                          </a:solidFill>
                          <a:latin typeface="Calibri"/>
                        </a:defRPr>
                      </a:lvl5pPr>
                      <a:lvl6pPr marL="2285733" algn="l" defTabSz="914293" rtl="0" eaLnBrk="1" latinLnBrk="0" hangingPunct="1">
                        <a:defRPr kumimoji="1" sz="1800" kern="1200">
                          <a:solidFill>
                            <a:schemeClr val="tx1"/>
                          </a:solidFill>
                          <a:latin typeface="Calibri"/>
                        </a:defRPr>
                      </a:lvl6pPr>
                      <a:lvl7pPr marL="2742879" algn="l" defTabSz="914293" rtl="0" eaLnBrk="1" latinLnBrk="0" hangingPunct="1">
                        <a:defRPr kumimoji="1" sz="1800" kern="1200">
                          <a:solidFill>
                            <a:schemeClr val="tx1"/>
                          </a:solidFill>
                          <a:latin typeface="Calibri"/>
                        </a:defRPr>
                      </a:lvl7pPr>
                      <a:lvl8pPr marL="3200026" algn="l" defTabSz="914293" rtl="0" eaLnBrk="1" latinLnBrk="0" hangingPunct="1">
                        <a:defRPr kumimoji="1" sz="1800" kern="1200">
                          <a:solidFill>
                            <a:schemeClr val="tx1"/>
                          </a:solidFill>
                          <a:latin typeface="Calibri"/>
                        </a:defRPr>
                      </a:lvl8pPr>
                      <a:lvl9pPr marL="3657173" algn="l" defTabSz="914293" rtl="0" eaLnBrk="1" latinLnBrk="0" hangingPunct="1">
                        <a:defRPr kumimoji="1" sz="18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738</a:t>
                      </a:r>
                      <a:r>
                        <a:rPr kumimoji="1" lang="ja-JP" altLang="en-US" sz="10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単位</a:t>
                      </a:r>
                      <a:r>
                        <a:rPr kumimoji="1" lang="en-US" altLang="ja-JP" sz="10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日</a:t>
                      </a:r>
                    </a:p>
                  </a:txBody>
                  <a:tcPr marL="34890" marR="3489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5"/>
                  </a:ext>
                </a:extLst>
              </a:tr>
              <a:tr h="230363">
                <a:tc>
                  <a:txBody>
                    <a:bodyPr/>
                    <a:lstStyle>
                      <a:lvl1pPr marL="0" algn="l" defTabSz="914293" rtl="0" eaLnBrk="1" latinLnBrk="0" hangingPunct="1">
                        <a:defRPr kumimoji="1" sz="1800" kern="1200">
                          <a:solidFill>
                            <a:schemeClr val="tx1"/>
                          </a:solidFill>
                          <a:latin typeface="Calibri"/>
                        </a:defRPr>
                      </a:lvl1pPr>
                      <a:lvl2pPr marL="457147" algn="l" defTabSz="914293" rtl="0" eaLnBrk="1" latinLnBrk="0" hangingPunct="1">
                        <a:defRPr kumimoji="1" sz="1800" kern="1200">
                          <a:solidFill>
                            <a:schemeClr val="tx1"/>
                          </a:solidFill>
                          <a:latin typeface="Calibri"/>
                        </a:defRPr>
                      </a:lvl2pPr>
                      <a:lvl3pPr marL="914293" algn="l" defTabSz="914293" rtl="0" eaLnBrk="1" latinLnBrk="0" hangingPunct="1">
                        <a:defRPr kumimoji="1" sz="1800" kern="1200">
                          <a:solidFill>
                            <a:schemeClr val="tx1"/>
                          </a:solidFill>
                          <a:latin typeface="Calibri"/>
                        </a:defRPr>
                      </a:lvl3pPr>
                      <a:lvl4pPr marL="1371440" algn="l" defTabSz="914293" rtl="0" eaLnBrk="1" latinLnBrk="0" hangingPunct="1">
                        <a:defRPr kumimoji="1" sz="1800" kern="1200">
                          <a:solidFill>
                            <a:schemeClr val="tx1"/>
                          </a:solidFill>
                          <a:latin typeface="Calibri"/>
                        </a:defRPr>
                      </a:lvl4pPr>
                      <a:lvl5pPr marL="1828587" algn="l" defTabSz="914293" rtl="0" eaLnBrk="1" latinLnBrk="0" hangingPunct="1">
                        <a:defRPr kumimoji="1" sz="1800" kern="1200">
                          <a:solidFill>
                            <a:schemeClr val="tx1"/>
                          </a:solidFill>
                          <a:latin typeface="Calibri"/>
                        </a:defRPr>
                      </a:lvl5pPr>
                      <a:lvl6pPr marL="2285733" algn="l" defTabSz="914293" rtl="0" eaLnBrk="1" latinLnBrk="0" hangingPunct="1">
                        <a:defRPr kumimoji="1" sz="1800" kern="1200">
                          <a:solidFill>
                            <a:schemeClr val="tx1"/>
                          </a:solidFill>
                          <a:latin typeface="Calibri"/>
                        </a:defRPr>
                      </a:lvl6pPr>
                      <a:lvl7pPr marL="2742879" algn="l" defTabSz="914293" rtl="0" eaLnBrk="1" latinLnBrk="0" hangingPunct="1">
                        <a:defRPr kumimoji="1" sz="1800" kern="1200">
                          <a:solidFill>
                            <a:schemeClr val="tx1"/>
                          </a:solidFill>
                          <a:latin typeface="Calibri"/>
                        </a:defRPr>
                      </a:lvl7pPr>
                      <a:lvl8pPr marL="3200026" algn="l" defTabSz="914293" rtl="0" eaLnBrk="1" latinLnBrk="0" hangingPunct="1">
                        <a:defRPr kumimoji="1" sz="1800" kern="1200">
                          <a:solidFill>
                            <a:schemeClr val="tx1"/>
                          </a:solidFill>
                          <a:latin typeface="Calibri"/>
                        </a:defRPr>
                      </a:lvl8pPr>
                      <a:lvl9pPr marL="3657173" algn="l" defTabSz="914293" rtl="0" eaLnBrk="1" latinLnBrk="0" hangingPunct="1">
                        <a:defRPr kumimoji="1" sz="1800" kern="1200">
                          <a:solidFill>
                            <a:schemeClr val="tx1"/>
                          </a:solidFill>
                          <a:latin typeface="Calibri"/>
                        </a:defRPr>
                      </a:lvl9pPr>
                    </a:lstStyle>
                    <a:p>
                      <a:pPr algn="l" fontAlgn="ctr"/>
                      <a:r>
                        <a:rPr lang="ja-JP" altLang="en-US" sz="1000" b="0" i="0" u="none" strike="noStrike" dirty="0">
                          <a:solidFill>
                            <a:schemeClr val="tx1"/>
                          </a:solidFill>
                          <a:effectLst/>
                          <a:latin typeface="メイリオ" panose="020B0604030504040204" pitchFamily="50" charset="-128"/>
                          <a:ea typeface="メイリオ" panose="020B0604030504040204" pitchFamily="50" charset="-128"/>
                        </a:rPr>
                        <a:t>　</a:t>
                      </a:r>
                      <a:r>
                        <a:rPr lang="en-US" altLang="ja-JP" sz="1000" b="0" i="0" u="none" strike="noStrike" dirty="0">
                          <a:solidFill>
                            <a:schemeClr val="tx1"/>
                          </a:solidFill>
                          <a:effectLst/>
                          <a:latin typeface="メイリオ" panose="020B0604030504040204" pitchFamily="50" charset="-128"/>
                          <a:ea typeface="メイリオ" panose="020B0604030504040204" pitchFamily="50" charset="-128"/>
                        </a:rPr>
                        <a:t>2</a:t>
                      </a:r>
                      <a:r>
                        <a:rPr lang="ja-JP" altLang="en-US" sz="1000" b="0" i="0" u="none" strike="noStrike" dirty="0">
                          <a:solidFill>
                            <a:schemeClr val="tx1"/>
                          </a:solidFill>
                          <a:effectLst/>
                          <a:latin typeface="メイリオ" panose="020B0604030504040204" pitchFamily="50" charset="-128"/>
                          <a:ea typeface="メイリオ" panose="020B0604030504040204" pitchFamily="50" charset="-128"/>
                        </a:rPr>
                        <a:t>万円以上</a:t>
                      </a:r>
                      <a:r>
                        <a:rPr lang="en-US" altLang="ja-JP" sz="1000" b="0" i="0" u="none" strike="noStrike" dirty="0">
                          <a:solidFill>
                            <a:schemeClr val="tx1"/>
                          </a:solidFill>
                          <a:effectLst/>
                          <a:latin typeface="メイリオ" panose="020B0604030504040204" pitchFamily="50" charset="-128"/>
                          <a:ea typeface="メイリオ" panose="020B0604030504040204" pitchFamily="50" charset="-128"/>
                        </a:rPr>
                        <a:t>2.5</a:t>
                      </a:r>
                      <a:r>
                        <a:rPr lang="ja-JP" altLang="en-US" sz="1000" b="0" i="0" u="none" strike="noStrike" dirty="0">
                          <a:solidFill>
                            <a:schemeClr val="tx1"/>
                          </a:solidFill>
                          <a:effectLst/>
                          <a:latin typeface="メイリオ" panose="020B0604030504040204" pitchFamily="50" charset="-128"/>
                          <a:ea typeface="メイリオ" panose="020B0604030504040204" pitchFamily="50" charset="-128"/>
                        </a:rPr>
                        <a:t>万円未満</a:t>
                      </a: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293" rtl="0" eaLnBrk="1" latinLnBrk="0" hangingPunct="1">
                        <a:defRPr kumimoji="1" sz="1800" kern="1200">
                          <a:solidFill>
                            <a:schemeClr val="tx1"/>
                          </a:solidFill>
                          <a:latin typeface="Calibri"/>
                        </a:defRPr>
                      </a:lvl1pPr>
                      <a:lvl2pPr marL="457147" algn="l" defTabSz="914293" rtl="0" eaLnBrk="1" latinLnBrk="0" hangingPunct="1">
                        <a:defRPr kumimoji="1" sz="1800" kern="1200">
                          <a:solidFill>
                            <a:schemeClr val="tx1"/>
                          </a:solidFill>
                          <a:latin typeface="Calibri"/>
                        </a:defRPr>
                      </a:lvl2pPr>
                      <a:lvl3pPr marL="914293" algn="l" defTabSz="914293" rtl="0" eaLnBrk="1" latinLnBrk="0" hangingPunct="1">
                        <a:defRPr kumimoji="1" sz="1800" kern="1200">
                          <a:solidFill>
                            <a:schemeClr val="tx1"/>
                          </a:solidFill>
                          <a:latin typeface="Calibri"/>
                        </a:defRPr>
                      </a:lvl3pPr>
                      <a:lvl4pPr marL="1371440" algn="l" defTabSz="914293" rtl="0" eaLnBrk="1" latinLnBrk="0" hangingPunct="1">
                        <a:defRPr kumimoji="1" sz="1800" kern="1200">
                          <a:solidFill>
                            <a:schemeClr val="tx1"/>
                          </a:solidFill>
                          <a:latin typeface="Calibri"/>
                        </a:defRPr>
                      </a:lvl4pPr>
                      <a:lvl5pPr marL="1828587" algn="l" defTabSz="914293" rtl="0" eaLnBrk="1" latinLnBrk="0" hangingPunct="1">
                        <a:defRPr kumimoji="1" sz="1800" kern="1200">
                          <a:solidFill>
                            <a:schemeClr val="tx1"/>
                          </a:solidFill>
                          <a:latin typeface="Calibri"/>
                        </a:defRPr>
                      </a:lvl5pPr>
                      <a:lvl6pPr marL="2285733" algn="l" defTabSz="914293" rtl="0" eaLnBrk="1" latinLnBrk="0" hangingPunct="1">
                        <a:defRPr kumimoji="1" sz="1800" kern="1200">
                          <a:solidFill>
                            <a:schemeClr val="tx1"/>
                          </a:solidFill>
                          <a:latin typeface="Calibri"/>
                        </a:defRPr>
                      </a:lvl6pPr>
                      <a:lvl7pPr marL="2742879" algn="l" defTabSz="914293" rtl="0" eaLnBrk="1" latinLnBrk="0" hangingPunct="1">
                        <a:defRPr kumimoji="1" sz="1800" kern="1200">
                          <a:solidFill>
                            <a:schemeClr val="tx1"/>
                          </a:solidFill>
                          <a:latin typeface="Calibri"/>
                        </a:defRPr>
                      </a:lvl7pPr>
                      <a:lvl8pPr marL="3200026" algn="l" defTabSz="914293" rtl="0" eaLnBrk="1" latinLnBrk="0" hangingPunct="1">
                        <a:defRPr kumimoji="1" sz="1800" kern="1200">
                          <a:solidFill>
                            <a:schemeClr val="tx1"/>
                          </a:solidFill>
                          <a:latin typeface="Calibri"/>
                        </a:defRPr>
                      </a:lvl8pPr>
                      <a:lvl9pPr marL="3657173" algn="l" defTabSz="914293" rtl="0" eaLnBrk="1" latinLnBrk="0" hangingPunct="1">
                        <a:defRPr kumimoji="1" sz="18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726</a:t>
                      </a:r>
                      <a:r>
                        <a:rPr kumimoji="1" lang="ja-JP" altLang="en-US" sz="10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単位</a:t>
                      </a:r>
                      <a:r>
                        <a:rPr kumimoji="1" lang="en-US" altLang="ja-JP" sz="10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日</a:t>
                      </a:r>
                    </a:p>
                  </a:txBody>
                  <a:tcPr marL="34890" marR="3489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6"/>
                  </a:ext>
                </a:extLst>
              </a:tr>
              <a:tr h="230363">
                <a:tc>
                  <a:txBody>
                    <a:bodyPr/>
                    <a:lstStyle>
                      <a:lvl1pPr marL="0" algn="l" defTabSz="914293" rtl="0" eaLnBrk="1" latinLnBrk="0" hangingPunct="1">
                        <a:defRPr kumimoji="1" sz="1800" kern="1200">
                          <a:solidFill>
                            <a:schemeClr val="tx1"/>
                          </a:solidFill>
                          <a:latin typeface="Calibri"/>
                        </a:defRPr>
                      </a:lvl1pPr>
                      <a:lvl2pPr marL="457147" algn="l" defTabSz="914293" rtl="0" eaLnBrk="1" latinLnBrk="0" hangingPunct="1">
                        <a:defRPr kumimoji="1" sz="1800" kern="1200">
                          <a:solidFill>
                            <a:schemeClr val="tx1"/>
                          </a:solidFill>
                          <a:latin typeface="Calibri"/>
                        </a:defRPr>
                      </a:lvl2pPr>
                      <a:lvl3pPr marL="914293" algn="l" defTabSz="914293" rtl="0" eaLnBrk="1" latinLnBrk="0" hangingPunct="1">
                        <a:defRPr kumimoji="1" sz="1800" kern="1200">
                          <a:solidFill>
                            <a:schemeClr val="tx1"/>
                          </a:solidFill>
                          <a:latin typeface="Calibri"/>
                        </a:defRPr>
                      </a:lvl3pPr>
                      <a:lvl4pPr marL="1371440" algn="l" defTabSz="914293" rtl="0" eaLnBrk="1" latinLnBrk="0" hangingPunct="1">
                        <a:defRPr kumimoji="1" sz="1800" kern="1200">
                          <a:solidFill>
                            <a:schemeClr val="tx1"/>
                          </a:solidFill>
                          <a:latin typeface="Calibri"/>
                        </a:defRPr>
                      </a:lvl4pPr>
                      <a:lvl5pPr marL="1828587" algn="l" defTabSz="914293" rtl="0" eaLnBrk="1" latinLnBrk="0" hangingPunct="1">
                        <a:defRPr kumimoji="1" sz="1800" kern="1200">
                          <a:solidFill>
                            <a:schemeClr val="tx1"/>
                          </a:solidFill>
                          <a:latin typeface="Calibri"/>
                        </a:defRPr>
                      </a:lvl5pPr>
                      <a:lvl6pPr marL="2285733" algn="l" defTabSz="914293" rtl="0" eaLnBrk="1" latinLnBrk="0" hangingPunct="1">
                        <a:defRPr kumimoji="1" sz="1800" kern="1200">
                          <a:solidFill>
                            <a:schemeClr val="tx1"/>
                          </a:solidFill>
                          <a:latin typeface="Calibri"/>
                        </a:defRPr>
                      </a:lvl6pPr>
                      <a:lvl7pPr marL="2742879" algn="l" defTabSz="914293" rtl="0" eaLnBrk="1" latinLnBrk="0" hangingPunct="1">
                        <a:defRPr kumimoji="1" sz="1800" kern="1200">
                          <a:solidFill>
                            <a:schemeClr val="tx1"/>
                          </a:solidFill>
                          <a:latin typeface="Calibri"/>
                        </a:defRPr>
                      </a:lvl7pPr>
                      <a:lvl8pPr marL="3200026" algn="l" defTabSz="914293" rtl="0" eaLnBrk="1" latinLnBrk="0" hangingPunct="1">
                        <a:defRPr kumimoji="1" sz="1800" kern="1200">
                          <a:solidFill>
                            <a:schemeClr val="tx1"/>
                          </a:solidFill>
                          <a:latin typeface="Calibri"/>
                        </a:defRPr>
                      </a:lvl8pPr>
                      <a:lvl9pPr marL="3657173" algn="l" defTabSz="914293" rtl="0" eaLnBrk="1" latinLnBrk="0" hangingPunct="1">
                        <a:defRPr kumimoji="1" sz="1800" kern="1200">
                          <a:solidFill>
                            <a:schemeClr val="tx1"/>
                          </a:solidFill>
                          <a:latin typeface="Calibri"/>
                        </a:defRPr>
                      </a:lvl9pPr>
                    </a:lstStyle>
                    <a:p>
                      <a:pPr algn="l" fontAlgn="ctr"/>
                      <a:r>
                        <a:rPr lang="ja-JP" altLang="en-US" sz="1000" b="0" i="0" u="none" strike="noStrike" dirty="0">
                          <a:solidFill>
                            <a:schemeClr val="tx1"/>
                          </a:solidFill>
                          <a:effectLst/>
                          <a:latin typeface="メイリオ" panose="020B0604030504040204" pitchFamily="50" charset="-128"/>
                          <a:ea typeface="メイリオ" panose="020B0604030504040204" pitchFamily="50" charset="-128"/>
                        </a:rPr>
                        <a:t>　</a:t>
                      </a:r>
                      <a:r>
                        <a:rPr lang="en-US" altLang="ja-JP" sz="1000" b="0" i="0" u="none" strike="noStrike" dirty="0">
                          <a:solidFill>
                            <a:schemeClr val="tx1"/>
                          </a:solidFill>
                          <a:effectLst/>
                          <a:latin typeface="メイリオ" panose="020B0604030504040204" pitchFamily="50" charset="-128"/>
                          <a:ea typeface="メイリオ" panose="020B0604030504040204" pitchFamily="50" charset="-128"/>
                        </a:rPr>
                        <a:t>1.5</a:t>
                      </a:r>
                      <a:r>
                        <a:rPr lang="ja-JP" altLang="en-US" sz="1000" b="0" i="0" u="none" strike="noStrike" dirty="0">
                          <a:solidFill>
                            <a:schemeClr val="tx1"/>
                          </a:solidFill>
                          <a:effectLst/>
                          <a:latin typeface="メイリオ" panose="020B0604030504040204" pitchFamily="50" charset="-128"/>
                          <a:ea typeface="メイリオ" panose="020B0604030504040204" pitchFamily="50" charset="-128"/>
                        </a:rPr>
                        <a:t>万円以上</a:t>
                      </a:r>
                      <a:r>
                        <a:rPr lang="en-US" altLang="ja-JP" sz="1000" b="0" i="0" u="none" strike="noStrike" dirty="0">
                          <a:solidFill>
                            <a:schemeClr val="tx1"/>
                          </a:solidFill>
                          <a:effectLst/>
                          <a:latin typeface="メイリオ" panose="020B0604030504040204" pitchFamily="50" charset="-128"/>
                          <a:ea typeface="メイリオ" panose="020B0604030504040204" pitchFamily="50" charset="-128"/>
                        </a:rPr>
                        <a:t>2</a:t>
                      </a:r>
                      <a:r>
                        <a:rPr lang="ja-JP" altLang="en-US" sz="1000" b="0" i="0" u="none" strike="noStrike" dirty="0">
                          <a:solidFill>
                            <a:schemeClr val="tx1"/>
                          </a:solidFill>
                          <a:effectLst/>
                          <a:latin typeface="メイリオ" panose="020B0604030504040204" pitchFamily="50" charset="-128"/>
                          <a:ea typeface="メイリオ" panose="020B0604030504040204" pitchFamily="50" charset="-128"/>
                        </a:rPr>
                        <a:t>万円未満</a:t>
                      </a: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293" rtl="0" eaLnBrk="1" latinLnBrk="0" hangingPunct="1">
                        <a:defRPr kumimoji="1" sz="1800" kern="1200">
                          <a:solidFill>
                            <a:schemeClr val="tx1"/>
                          </a:solidFill>
                          <a:latin typeface="Calibri"/>
                        </a:defRPr>
                      </a:lvl1pPr>
                      <a:lvl2pPr marL="457147" algn="l" defTabSz="914293" rtl="0" eaLnBrk="1" latinLnBrk="0" hangingPunct="1">
                        <a:defRPr kumimoji="1" sz="1800" kern="1200">
                          <a:solidFill>
                            <a:schemeClr val="tx1"/>
                          </a:solidFill>
                          <a:latin typeface="Calibri"/>
                        </a:defRPr>
                      </a:lvl2pPr>
                      <a:lvl3pPr marL="914293" algn="l" defTabSz="914293" rtl="0" eaLnBrk="1" latinLnBrk="0" hangingPunct="1">
                        <a:defRPr kumimoji="1" sz="1800" kern="1200">
                          <a:solidFill>
                            <a:schemeClr val="tx1"/>
                          </a:solidFill>
                          <a:latin typeface="Calibri"/>
                        </a:defRPr>
                      </a:lvl3pPr>
                      <a:lvl4pPr marL="1371440" algn="l" defTabSz="914293" rtl="0" eaLnBrk="1" latinLnBrk="0" hangingPunct="1">
                        <a:defRPr kumimoji="1" sz="1800" kern="1200">
                          <a:solidFill>
                            <a:schemeClr val="tx1"/>
                          </a:solidFill>
                          <a:latin typeface="Calibri"/>
                        </a:defRPr>
                      </a:lvl4pPr>
                      <a:lvl5pPr marL="1828587" algn="l" defTabSz="914293" rtl="0" eaLnBrk="1" latinLnBrk="0" hangingPunct="1">
                        <a:defRPr kumimoji="1" sz="1800" kern="1200">
                          <a:solidFill>
                            <a:schemeClr val="tx1"/>
                          </a:solidFill>
                          <a:latin typeface="Calibri"/>
                        </a:defRPr>
                      </a:lvl5pPr>
                      <a:lvl6pPr marL="2285733" algn="l" defTabSz="914293" rtl="0" eaLnBrk="1" latinLnBrk="0" hangingPunct="1">
                        <a:defRPr kumimoji="1" sz="1800" kern="1200">
                          <a:solidFill>
                            <a:schemeClr val="tx1"/>
                          </a:solidFill>
                          <a:latin typeface="Calibri"/>
                        </a:defRPr>
                      </a:lvl6pPr>
                      <a:lvl7pPr marL="2742879" algn="l" defTabSz="914293" rtl="0" eaLnBrk="1" latinLnBrk="0" hangingPunct="1">
                        <a:defRPr kumimoji="1" sz="1800" kern="1200">
                          <a:solidFill>
                            <a:schemeClr val="tx1"/>
                          </a:solidFill>
                          <a:latin typeface="Calibri"/>
                        </a:defRPr>
                      </a:lvl7pPr>
                      <a:lvl8pPr marL="3200026" algn="l" defTabSz="914293" rtl="0" eaLnBrk="1" latinLnBrk="0" hangingPunct="1">
                        <a:defRPr kumimoji="1" sz="1800" kern="1200">
                          <a:solidFill>
                            <a:schemeClr val="tx1"/>
                          </a:solidFill>
                          <a:latin typeface="Calibri"/>
                        </a:defRPr>
                      </a:lvl8pPr>
                      <a:lvl9pPr marL="3657173" algn="l" defTabSz="914293" rtl="0" eaLnBrk="1" latinLnBrk="0" hangingPunct="1">
                        <a:defRPr kumimoji="1" sz="18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703</a:t>
                      </a:r>
                      <a:r>
                        <a:rPr kumimoji="1" lang="ja-JP" altLang="en-US" sz="10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単位</a:t>
                      </a:r>
                      <a:r>
                        <a:rPr kumimoji="1" lang="en-US" altLang="ja-JP" sz="10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日</a:t>
                      </a:r>
                    </a:p>
                  </a:txBody>
                  <a:tcPr marL="34890" marR="3489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7"/>
                  </a:ext>
                </a:extLst>
              </a:tr>
              <a:tr h="230363">
                <a:tc>
                  <a:txBody>
                    <a:bodyPr/>
                    <a:lstStyle>
                      <a:lvl1pPr marL="0" algn="l" defTabSz="914293" rtl="0" eaLnBrk="1" latinLnBrk="0" hangingPunct="1">
                        <a:defRPr kumimoji="1" sz="1800" kern="1200">
                          <a:solidFill>
                            <a:schemeClr val="tx1"/>
                          </a:solidFill>
                          <a:latin typeface="Calibri"/>
                        </a:defRPr>
                      </a:lvl1pPr>
                      <a:lvl2pPr marL="457147" algn="l" defTabSz="914293" rtl="0" eaLnBrk="1" latinLnBrk="0" hangingPunct="1">
                        <a:defRPr kumimoji="1" sz="1800" kern="1200">
                          <a:solidFill>
                            <a:schemeClr val="tx1"/>
                          </a:solidFill>
                          <a:latin typeface="Calibri"/>
                        </a:defRPr>
                      </a:lvl2pPr>
                      <a:lvl3pPr marL="914293" algn="l" defTabSz="914293" rtl="0" eaLnBrk="1" latinLnBrk="0" hangingPunct="1">
                        <a:defRPr kumimoji="1" sz="1800" kern="1200">
                          <a:solidFill>
                            <a:schemeClr val="tx1"/>
                          </a:solidFill>
                          <a:latin typeface="Calibri"/>
                        </a:defRPr>
                      </a:lvl3pPr>
                      <a:lvl4pPr marL="1371440" algn="l" defTabSz="914293" rtl="0" eaLnBrk="1" latinLnBrk="0" hangingPunct="1">
                        <a:defRPr kumimoji="1" sz="1800" kern="1200">
                          <a:solidFill>
                            <a:schemeClr val="tx1"/>
                          </a:solidFill>
                          <a:latin typeface="Calibri"/>
                        </a:defRPr>
                      </a:lvl4pPr>
                      <a:lvl5pPr marL="1828587" algn="l" defTabSz="914293" rtl="0" eaLnBrk="1" latinLnBrk="0" hangingPunct="1">
                        <a:defRPr kumimoji="1" sz="1800" kern="1200">
                          <a:solidFill>
                            <a:schemeClr val="tx1"/>
                          </a:solidFill>
                          <a:latin typeface="Calibri"/>
                        </a:defRPr>
                      </a:lvl5pPr>
                      <a:lvl6pPr marL="2285733" algn="l" defTabSz="914293" rtl="0" eaLnBrk="1" latinLnBrk="0" hangingPunct="1">
                        <a:defRPr kumimoji="1" sz="1800" kern="1200">
                          <a:solidFill>
                            <a:schemeClr val="tx1"/>
                          </a:solidFill>
                          <a:latin typeface="Calibri"/>
                        </a:defRPr>
                      </a:lvl6pPr>
                      <a:lvl7pPr marL="2742879" algn="l" defTabSz="914293" rtl="0" eaLnBrk="1" latinLnBrk="0" hangingPunct="1">
                        <a:defRPr kumimoji="1" sz="1800" kern="1200">
                          <a:solidFill>
                            <a:schemeClr val="tx1"/>
                          </a:solidFill>
                          <a:latin typeface="Calibri"/>
                        </a:defRPr>
                      </a:lvl7pPr>
                      <a:lvl8pPr marL="3200026" algn="l" defTabSz="914293" rtl="0" eaLnBrk="1" latinLnBrk="0" hangingPunct="1">
                        <a:defRPr kumimoji="1" sz="1800" kern="1200">
                          <a:solidFill>
                            <a:schemeClr val="tx1"/>
                          </a:solidFill>
                          <a:latin typeface="Calibri"/>
                        </a:defRPr>
                      </a:lvl8pPr>
                      <a:lvl9pPr marL="3657173" algn="l" defTabSz="914293" rtl="0" eaLnBrk="1" latinLnBrk="0" hangingPunct="1">
                        <a:defRPr kumimoji="1" sz="1800" kern="1200">
                          <a:solidFill>
                            <a:schemeClr val="tx1"/>
                          </a:solidFill>
                          <a:latin typeface="Calibri"/>
                        </a:defRPr>
                      </a:lvl9pPr>
                    </a:lstStyle>
                    <a:p>
                      <a:pPr algn="l" fontAlgn="ctr"/>
                      <a:r>
                        <a:rPr lang="ja-JP" altLang="en-US" sz="1000" b="0" i="0" u="none" strike="noStrike" dirty="0">
                          <a:solidFill>
                            <a:schemeClr val="tx1"/>
                          </a:solidFill>
                          <a:effectLst/>
                          <a:latin typeface="メイリオ" panose="020B0604030504040204" pitchFamily="50" charset="-128"/>
                          <a:ea typeface="メイリオ" panose="020B0604030504040204" pitchFamily="50" charset="-128"/>
                        </a:rPr>
                        <a:t>　</a:t>
                      </a:r>
                      <a:r>
                        <a:rPr lang="en-US" altLang="ja-JP" sz="1000" b="0" i="0" u="none" strike="noStrike" dirty="0">
                          <a:solidFill>
                            <a:schemeClr val="tx1"/>
                          </a:solidFill>
                          <a:effectLst/>
                          <a:latin typeface="メイリオ" panose="020B0604030504040204" pitchFamily="50" charset="-128"/>
                          <a:ea typeface="メイリオ" panose="020B0604030504040204" pitchFamily="50" charset="-128"/>
                        </a:rPr>
                        <a:t>1</a:t>
                      </a:r>
                      <a:r>
                        <a:rPr lang="ja-JP" altLang="en-US" sz="1000" b="0" i="0" u="none" strike="noStrike" dirty="0">
                          <a:solidFill>
                            <a:schemeClr val="tx1"/>
                          </a:solidFill>
                          <a:effectLst/>
                          <a:latin typeface="メイリオ" panose="020B0604030504040204" pitchFamily="50" charset="-128"/>
                          <a:ea typeface="メイリオ" panose="020B0604030504040204" pitchFamily="50" charset="-128"/>
                        </a:rPr>
                        <a:t>万円以上</a:t>
                      </a:r>
                      <a:r>
                        <a:rPr lang="en-US" altLang="ja-JP" sz="1000" b="0" i="0" u="none" strike="noStrike" dirty="0">
                          <a:solidFill>
                            <a:schemeClr val="tx1"/>
                          </a:solidFill>
                          <a:effectLst/>
                          <a:latin typeface="メイリオ" panose="020B0604030504040204" pitchFamily="50" charset="-128"/>
                          <a:ea typeface="メイリオ" panose="020B0604030504040204" pitchFamily="50" charset="-128"/>
                        </a:rPr>
                        <a:t>1.5</a:t>
                      </a:r>
                      <a:r>
                        <a:rPr lang="ja-JP" altLang="en-US" sz="1000" b="0" i="0" u="none" strike="noStrike" dirty="0">
                          <a:solidFill>
                            <a:schemeClr val="tx1"/>
                          </a:solidFill>
                          <a:effectLst/>
                          <a:latin typeface="メイリオ" panose="020B0604030504040204" pitchFamily="50" charset="-128"/>
                          <a:ea typeface="メイリオ" panose="020B0604030504040204" pitchFamily="50" charset="-128"/>
                        </a:rPr>
                        <a:t>万円未満</a:t>
                      </a: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293" rtl="0" eaLnBrk="1" latinLnBrk="0" hangingPunct="1">
                        <a:defRPr kumimoji="1" sz="1800" kern="1200">
                          <a:solidFill>
                            <a:schemeClr val="tx1"/>
                          </a:solidFill>
                          <a:latin typeface="Calibri"/>
                        </a:defRPr>
                      </a:lvl1pPr>
                      <a:lvl2pPr marL="457147" algn="l" defTabSz="914293" rtl="0" eaLnBrk="1" latinLnBrk="0" hangingPunct="1">
                        <a:defRPr kumimoji="1" sz="1800" kern="1200">
                          <a:solidFill>
                            <a:schemeClr val="tx1"/>
                          </a:solidFill>
                          <a:latin typeface="Calibri"/>
                        </a:defRPr>
                      </a:lvl2pPr>
                      <a:lvl3pPr marL="914293" algn="l" defTabSz="914293" rtl="0" eaLnBrk="1" latinLnBrk="0" hangingPunct="1">
                        <a:defRPr kumimoji="1" sz="1800" kern="1200">
                          <a:solidFill>
                            <a:schemeClr val="tx1"/>
                          </a:solidFill>
                          <a:latin typeface="Calibri"/>
                        </a:defRPr>
                      </a:lvl3pPr>
                      <a:lvl4pPr marL="1371440" algn="l" defTabSz="914293" rtl="0" eaLnBrk="1" latinLnBrk="0" hangingPunct="1">
                        <a:defRPr kumimoji="1" sz="1800" kern="1200">
                          <a:solidFill>
                            <a:schemeClr val="tx1"/>
                          </a:solidFill>
                          <a:latin typeface="Calibri"/>
                        </a:defRPr>
                      </a:lvl4pPr>
                      <a:lvl5pPr marL="1828587" algn="l" defTabSz="914293" rtl="0" eaLnBrk="1" latinLnBrk="0" hangingPunct="1">
                        <a:defRPr kumimoji="1" sz="1800" kern="1200">
                          <a:solidFill>
                            <a:schemeClr val="tx1"/>
                          </a:solidFill>
                          <a:latin typeface="Calibri"/>
                        </a:defRPr>
                      </a:lvl5pPr>
                      <a:lvl6pPr marL="2285733" algn="l" defTabSz="914293" rtl="0" eaLnBrk="1" latinLnBrk="0" hangingPunct="1">
                        <a:defRPr kumimoji="1" sz="1800" kern="1200">
                          <a:solidFill>
                            <a:schemeClr val="tx1"/>
                          </a:solidFill>
                          <a:latin typeface="Calibri"/>
                        </a:defRPr>
                      </a:lvl6pPr>
                      <a:lvl7pPr marL="2742879" algn="l" defTabSz="914293" rtl="0" eaLnBrk="1" latinLnBrk="0" hangingPunct="1">
                        <a:defRPr kumimoji="1" sz="1800" kern="1200">
                          <a:solidFill>
                            <a:schemeClr val="tx1"/>
                          </a:solidFill>
                          <a:latin typeface="Calibri"/>
                        </a:defRPr>
                      </a:lvl7pPr>
                      <a:lvl8pPr marL="3200026" algn="l" defTabSz="914293" rtl="0" eaLnBrk="1" latinLnBrk="0" hangingPunct="1">
                        <a:defRPr kumimoji="1" sz="1800" kern="1200">
                          <a:solidFill>
                            <a:schemeClr val="tx1"/>
                          </a:solidFill>
                          <a:latin typeface="Calibri"/>
                        </a:defRPr>
                      </a:lvl8pPr>
                      <a:lvl9pPr marL="3657173" algn="l" defTabSz="914293" rtl="0" eaLnBrk="1" latinLnBrk="0" hangingPunct="1">
                        <a:defRPr kumimoji="1" sz="18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673</a:t>
                      </a:r>
                      <a:r>
                        <a:rPr kumimoji="1" lang="ja-JP" altLang="en-US" sz="10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単位</a:t>
                      </a:r>
                      <a:r>
                        <a:rPr kumimoji="1" lang="en-US" altLang="ja-JP" sz="10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日</a:t>
                      </a:r>
                    </a:p>
                  </a:txBody>
                  <a:tcPr marL="34890" marR="3489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8"/>
                  </a:ext>
                </a:extLst>
              </a:tr>
              <a:tr h="230363">
                <a:tc>
                  <a:txBody>
                    <a:bodyPr/>
                    <a:lstStyle>
                      <a:lvl1pPr marL="0" algn="l" defTabSz="914293" rtl="0" eaLnBrk="1" latinLnBrk="0" hangingPunct="1">
                        <a:defRPr kumimoji="1" sz="1800" kern="1200">
                          <a:solidFill>
                            <a:schemeClr val="tx1"/>
                          </a:solidFill>
                          <a:latin typeface="Calibri"/>
                        </a:defRPr>
                      </a:lvl1pPr>
                      <a:lvl2pPr marL="457147" algn="l" defTabSz="914293" rtl="0" eaLnBrk="1" latinLnBrk="0" hangingPunct="1">
                        <a:defRPr kumimoji="1" sz="1800" kern="1200">
                          <a:solidFill>
                            <a:schemeClr val="tx1"/>
                          </a:solidFill>
                          <a:latin typeface="Calibri"/>
                        </a:defRPr>
                      </a:lvl2pPr>
                      <a:lvl3pPr marL="914293" algn="l" defTabSz="914293" rtl="0" eaLnBrk="1" latinLnBrk="0" hangingPunct="1">
                        <a:defRPr kumimoji="1" sz="1800" kern="1200">
                          <a:solidFill>
                            <a:schemeClr val="tx1"/>
                          </a:solidFill>
                          <a:latin typeface="Calibri"/>
                        </a:defRPr>
                      </a:lvl3pPr>
                      <a:lvl4pPr marL="1371440" algn="l" defTabSz="914293" rtl="0" eaLnBrk="1" latinLnBrk="0" hangingPunct="1">
                        <a:defRPr kumimoji="1" sz="1800" kern="1200">
                          <a:solidFill>
                            <a:schemeClr val="tx1"/>
                          </a:solidFill>
                          <a:latin typeface="Calibri"/>
                        </a:defRPr>
                      </a:lvl4pPr>
                      <a:lvl5pPr marL="1828587" algn="l" defTabSz="914293" rtl="0" eaLnBrk="1" latinLnBrk="0" hangingPunct="1">
                        <a:defRPr kumimoji="1" sz="1800" kern="1200">
                          <a:solidFill>
                            <a:schemeClr val="tx1"/>
                          </a:solidFill>
                          <a:latin typeface="Calibri"/>
                        </a:defRPr>
                      </a:lvl5pPr>
                      <a:lvl6pPr marL="2285733" algn="l" defTabSz="914293" rtl="0" eaLnBrk="1" latinLnBrk="0" hangingPunct="1">
                        <a:defRPr kumimoji="1" sz="1800" kern="1200">
                          <a:solidFill>
                            <a:schemeClr val="tx1"/>
                          </a:solidFill>
                          <a:latin typeface="Calibri"/>
                        </a:defRPr>
                      </a:lvl6pPr>
                      <a:lvl7pPr marL="2742879" algn="l" defTabSz="914293" rtl="0" eaLnBrk="1" latinLnBrk="0" hangingPunct="1">
                        <a:defRPr kumimoji="1" sz="1800" kern="1200">
                          <a:solidFill>
                            <a:schemeClr val="tx1"/>
                          </a:solidFill>
                          <a:latin typeface="Calibri"/>
                        </a:defRPr>
                      </a:lvl7pPr>
                      <a:lvl8pPr marL="3200026" algn="l" defTabSz="914293" rtl="0" eaLnBrk="1" latinLnBrk="0" hangingPunct="1">
                        <a:defRPr kumimoji="1" sz="1800" kern="1200">
                          <a:solidFill>
                            <a:schemeClr val="tx1"/>
                          </a:solidFill>
                          <a:latin typeface="Calibri"/>
                        </a:defRPr>
                      </a:lvl8pPr>
                      <a:lvl9pPr marL="3657173" algn="l" defTabSz="914293" rtl="0" eaLnBrk="1" latinLnBrk="0" hangingPunct="1">
                        <a:defRPr kumimoji="1" sz="1800" kern="1200">
                          <a:solidFill>
                            <a:schemeClr val="tx1"/>
                          </a:solidFill>
                          <a:latin typeface="Calibri"/>
                        </a:defRPr>
                      </a:lvl9pPr>
                    </a:lstStyle>
                    <a:p>
                      <a:pPr algn="l" fontAlgn="ctr"/>
                      <a:r>
                        <a:rPr lang="ja-JP" altLang="en-US" sz="1000" b="0" i="0" u="none" strike="noStrike" dirty="0">
                          <a:solidFill>
                            <a:schemeClr val="tx1"/>
                          </a:solidFill>
                          <a:effectLst/>
                          <a:latin typeface="メイリオ" panose="020B0604030504040204" pitchFamily="50" charset="-128"/>
                          <a:ea typeface="メイリオ" panose="020B0604030504040204" pitchFamily="50" charset="-128"/>
                        </a:rPr>
                        <a:t>　</a:t>
                      </a:r>
                      <a:r>
                        <a:rPr lang="en-US" altLang="ja-JP" sz="1000" b="0" i="0" u="none" strike="noStrike" dirty="0">
                          <a:solidFill>
                            <a:schemeClr val="tx1"/>
                          </a:solidFill>
                          <a:effectLst/>
                          <a:latin typeface="メイリオ" panose="020B0604030504040204" pitchFamily="50" charset="-128"/>
                          <a:ea typeface="メイリオ" panose="020B0604030504040204" pitchFamily="50" charset="-128"/>
                        </a:rPr>
                        <a:t>1</a:t>
                      </a:r>
                      <a:r>
                        <a:rPr lang="ja-JP" altLang="en-US" sz="1000" b="0" i="0" u="none" strike="noStrike" dirty="0">
                          <a:solidFill>
                            <a:schemeClr val="tx1"/>
                          </a:solidFill>
                          <a:effectLst/>
                          <a:latin typeface="メイリオ" panose="020B0604030504040204" pitchFamily="50" charset="-128"/>
                          <a:ea typeface="メイリオ" panose="020B0604030504040204" pitchFamily="50" charset="-128"/>
                        </a:rPr>
                        <a:t>万円未満</a:t>
                      </a:r>
                    </a:p>
                  </a:txBody>
                  <a:tcPr marL="0" marR="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293" rtl="0" eaLnBrk="1" latinLnBrk="0" hangingPunct="1">
                        <a:defRPr kumimoji="1" sz="1800" kern="1200">
                          <a:solidFill>
                            <a:schemeClr val="tx1"/>
                          </a:solidFill>
                          <a:latin typeface="Calibri"/>
                        </a:defRPr>
                      </a:lvl1pPr>
                      <a:lvl2pPr marL="457147" algn="l" defTabSz="914293" rtl="0" eaLnBrk="1" latinLnBrk="0" hangingPunct="1">
                        <a:defRPr kumimoji="1" sz="1800" kern="1200">
                          <a:solidFill>
                            <a:schemeClr val="tx1"/>
                          </a:solidFill>
                          <a:latin typeface="Calibri"/>
                        </a:defRPr>
                      </a:lvl2pPr>
                      <a:lvl3pPr marL="914293" algn="l" defTabSz="914293" rtl="0" eaLnBrk="1" latinLnBrk="0" hangingPunct="1">
                        <a:defRPr kumimoji="1" sz="1800" kern="1200">
                          <a:solidFill>
                            <a:schemeClr val="tx1"/>
                          </a:solidFill>
                          <a:latin typeface="Calibri"/>
                        </a:defRPr>
                      </a:lvl3pPr>
                      <a:lvl4pPr marL="1371440" algn="l" defTabSz="914293" rtl="0" eaLnBrk="1" latinLnBrk="0" hangingPunct="1">
                        <a:defRPr kumimoji="1" sz="1800" kern="1200">
                          <a:solidFill>
                            <a:schemeClr val="tx1"/>
                          </a:solidFill>
                          <a:latin typeface="Calibri"/>
                        </a:defRPr>
                      </a:lvl4pPr>
                      <a:lvl5pPr marL="1828587" algn="l" defTabSz="914293" rtl="0" eaLnBrk="1" latinLnBrk="0" hangingPunct="1">
                        <a:defRPr kumimoji="1" sz="1800" kern="1200">
                          <a:solidFill>
                            <a:schemeClr val="tx1"/>
                          </a:solidFill>
                          <a:latin typeface="Calibri"/>
                        </a:defRPr>
                      </a:lvl5pPr>
                      <a:lvl6pPr marL="2285733" algn="l" defTabSz="914293" rtl="0" eaLnBrk="1" latinLnBrk="0" hangingPunct="1">
                        <a:defRPr kumimoji="1" sz="1800" kern="1200">
                          <a:solidFill>
                            <a:schemeClr val="tx1"/>
                          </a:solidFill>
                          <a:latin typeface="Calibri"/>
                        </a:defRPr>
                      </a:lvl6pPr>
                      <a:lvl7pPr marL="2742879" algn="l" defTabSz="914293" rtl="0" eaLnBrk="1" latinLnBrk="0" hangingPunct="1">
                        <a:defRPr kumimoji="1" sz="1800" kern="1200">
                          <a:solidFill>
                            <a:schemeClr val="tx1"/>
                          </a:solidFill>
                          <a:latin typeface="Calibri"/>
                        </a:defRPr>
                      </a:lvl7pPr>
                      <a:lvl8pPr marL="3200026" algn="l" defTabSz="914293" rtl="0" eaLnBrk="1" latinLnBrk="0" hangingPunct="1">
                        <a:defRPr kumimoji="1" sz="1800" kern="1200">
                          <a:solidFill>
                            <a:schemeClr val="tx1"/>
                          </a:solidFill>
                          <a:latin typeface="Calibri"/>
                        </a:defRPr>
                      </a:lvl8pPr>
                      <a:lvl9pPr marL="3657173" algn="l" defTabSz="914293" rtl="0" eaLnBrk="1" latinLnBrk="0" hangingPunct="1">
                        <a:defRPr kumimoji="1" sz="18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590</a:t>
                      </a:r>
                      <a:r>
                        <a:rPr kumimoji="1" lang="ja-JP" altLang="en-US" sz="10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単位</a:t>
                      </a:r>
                      <a:r>
                        <a:rPr kumimoji="1" lang="en-US" altLang="ja-JP" sz="10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日</a:t>
                      </a:r>
                    </a:p>
                  </a:txBody>
                  <a:tcPr marL="34890" marR="34890" marT="0" marB="0" anchor="ctr">
                    <a:lnL w="9525" cap="flat" cmpd="sng" algn="ctr">
                      <a:solidFill>
                        <a:schemeClr val="tx1"/>
                      </a:solidFill>
                      <a:prstDash val="solid"/>
                      <a:round/>
                      <a:headEnd type="none" w="med" len="med"/>
                      <a:tailEnd type="none" w="med" len="med"/>
                    </a:lnL>
                    <a:lnR w="9525" cap="flat" cmpd="sng" algn="ctr">
                      <a:solidFill>
                        <a:schemeClr val="tx1"/>
                      </a:solidFill>
                      <a:prstDash val="solid"/>
                      <a:round/>
                      <a:headEnd type="none" w="med" len="med"/>
                      <a:tailEnd type="none" w="med" len="med"/>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759541020"/>
                  </a:ext>
                </a:extLst>
              </a:tr>
            </a:tbl>
          </a:graphicData>
        </a:graphic>
      </p:graphicFrame>
      <p:sp>
        <p:nvSpPr>
          <p:cNvPr id="88" name="テキスト ボックス 87"/>
          <p:cNvSpPr txBox="1"/>
          <p:nvPr/>
        </p:nvSpPr>
        <p:spPr>
          <a:xfrm>
            <a:off x="3297258" y="5664639"/>
            <a:ext cx="3149341" cy="900246"/>
          </a:xfrm>
          <a:prstGeom prst="rect">
            <a:avLst/>
          </a:prstGeom>
          <a:noFill/>
        </p:spPr>
        <p:txBody>
          <a:bodyPr wrap="square" rtlCol="0">
            <a:spAutoFit/>
          </a:bodyPr>
          <a:lstStyle/>
          <a:p>
            <a:pPr marL="0" marR="0" lvl="0" indent="0" algn="l" defTabSz="870875" rtl="0" eaLnBrk="1" fontAlgn="auto" latinLnBrk="0" hangingPunct="1">
              <a:lnSpc>
                <a:spcPct val="100000"/>
              </a:lnSpc>
              <a:spcBef>
                <a:spcPts val="0"/>
              </a:spcBef>
              <a:spcAft>
                <a:spcPts val="0"/>
              </a:spcAft>
              <a:buClrTx/>
              <a:buSzTx/>
              <a:buFontTx/>
              <a:buNone/>
              <a:tabLst/>
              <a:defRPr/>
            </a:pPr>
            <a:r>
              <a:rPr kumimoji="1" lang="ja-JP" altLang="en-US"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050" b="1" i="0" u="none" strike="noStrike" kern="1200" cap="none" spc="0" normalizeH="0" baseline="0" noProof="0" dirty="0">
                <a:ln>
                  <a:noFill/>
                </a:ln>
                <a:solidFill>
                  <a:prstClr val="black"/>
                </a:solidFill>
                <a:effectLst/>
                <a:uLnTx/>
                <a:uFill>
                  <a:solidFill>
                    <a:srgbClr val="00B050"/>
                  </a:solidFill>
                </a:uFill>
                <a:latin typeface="メイリオ" panose="020B0604030504040204" pitchFamily="50" charset="-128"/>
                <a:ea typeface="メイリオ" panose="020B0604030504040204" pitchFamily="50" charset="-128"/>
                <a:cs typeface="+mn-cs"/>
              </a:rPr>
              <a:t>ピアサポート実施加算　</a:t>
            </a:r>
            <a:r>
              <a:rPr kumimoji="1" lang="en-US" altLang="ja-JP"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100</a:t>
            </a:r>
            <a:r>
              <a:rPr kumimoji="1" lang="ja-JP" altLang="en-US" sz="105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単位／月</a:t>
            </a:r>
            <a:endParaRPr kumimoji="1" lang="en-US" altLang="ja-JP" sz="1050" b="0" i="0" u="none" strike="noStrike" kern="1200" cap="none" spc="0" normalizeH="0" baseline="0" noProof="0" dirty="0">
              <a:ln>
                <a:noFill/>
              </a:ln>
              <a:solidFill>
                <a:prstClr val="black"/>
              </a:solidFill>
              <a:effectLst/>
              <a:uLnTx/>
              <a:uFill>
                <a:solidFill>
                  <a:srgbClr val="00B050"/>
                </a:solidFill>
              </a:uFill>
              <a:latin typeface="メイリオ" panose="020B0604030504040204" pitchFamily="50" charset="-128"/>
              <a:ea typeface="メイリオ" panose="020B0604030504040204" pitchFamily="50" charset="-128"/>
              <a:cs typeface="+mn-cs"/>
            </a:endParaRPr>
          </a:p>
          <a:p>
            <a:pPr marL="84138" marR="0" lvl="0" indent="84138" algn="l" defTabSz="870875" rtl="0" eaLnBrk="1" fontAlgn="auto" latinLnBrk="0" hangingPunct="1">
              <a:lnSpc>
                <a:spcPct val="100000"/>
              </a:lnSpc>
              <a:spcBef>
                <a:spcPts val="0"/>
              </a:spcBef>
              <a:spcAft>
                <a:spcPts val="0"/>
              </a:spcAft>
              <a:buClrTx/>
              <a:buSzTx/>
              <a:buFontTx/>
              <a:buNone/>
              <a:tabLst/>
              <a:defRPr/>
            </a:pPr>
            <a:r>
              <a:rPr kumimoji="1" lang="ja-JP" altLang="en-US" sz="105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利用者に対し、一定の支援体制のもと、就労や生産活動等への参加等に係るピアサポートを実施した場合に、当該支援を受けた利用者の数に応じ、各月単位で所定単位数を加算。</a:t>
            </a:r>
          </a:p>
        </p:txBody>
      </p:sp>
      <p:sp>
        <p:nvSpPr>
          <p:cNvPr id="89" name="テキスト ボックス 88"/>
          <p:cNvSpPr txBox="1"/>
          <p:nvPr/>
        </p:nvSpPr>
        <p:spPr>
          <a:xfrm>
            <a:off x="4251163" y="4821275"/>
            <a:ext cx="2182101" cy="215444"/>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en-US" altLang="ja-JP" sz="8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8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人員配置</a:t>
            </a:r>
            <a:r>
              <a:rPr kumimoji="1" lang="en-US" altLang="ja-JP" sz="8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6</a:t>
            </a:r>
            <a:r>
              <a:rPr kumimoji="1" lang="ja-JP" altLang="en-US" sz="8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8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1</a:t>
            </a:r>
            <a:r>
              <a:rPr kumimoji="1" lang="ja-JP" altLang="en-US" sz="8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の場合</a:t>
            </a:r>
            <a:endParaRPr kumimoji="1" lang="ja-JP" altLang="en-US" sz="800" b="0" i="0" u="none" strike="sng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90" name="角丸四角形 89"/>
          <p:cNvSpPr/>
          <p:nvPr/>
        </p:nvSpPr>
        <p:spPr>
          <a:xfrm>
            <a:off x="6638094" y="3624245"/>
            <a:ext cx="2646006" cy="252000"/>
          </a:xfrm>
          <a:prstGeom prst="roundRect">
            <a:avLst/>
          </a:prstGeom>
          <a:solidFill>
            <a:schemeClr val="accent2">
              <a:lumMod val="75000"/>
            </a:schemeClr>
          </a:solidFill>
          <a:ln>
            <a:solidFill>
              <a:schemeClr val="accent4"/>
            </a:solidFill>
          </a:ln>
        </p:spPr>
        <p:style>
          <a:lnRef idx="0">
            <a:schemeClr val="accent6"/>
          </a:lnRef>
          <a:fillRef idx="3">
            <a:schemeClr val="accent6"/>
          </a:fillRef>
          <a:effectRef idx="3">
            <a:schemeClr val="accent6"/>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200" b="1" i="0" u="none" strike="noStrike" kern="1200" cap="none" spc="0" normalizeH="0" baseline="0" noProof="0" dirty="0">
                <a:ln>
                  <a:noFill/>
                </a:ln>
                <a:solidFill>
                  <a:srgbClr val="FFFFFF"/>
                </a:solidFill>
                <a:effectLst/>
                <a:uLnTx/>
                <a:uFillTx/>
                <a:latin typeface="Arial"/>
                <a:ea typeface="ＭＳ Ｐゴシック"/>
                <a:cs typeface="+mn-cs"/>
              </a:rPr>
              <a:t>（１）及び（２）共通の主な加算</a:t>
            </a:r>
          </a:p>
        </p:txBody>
      </p:sp>
      <p:sp>
        <p:nvSpPr>
          <p:cNvPr id="38" name="Text Box 2">
            <a:extLst>
              <a:ext uri="{FF2B5EF4-FFF2-40B4-BE49-F238E27FC236}">
                <a16:creationId xmlns:a16="http://schemas.microsoft.com/office/drawing/2014/main" id="{4E345B21-5999-472B-A5E1-5B87A4DE00D3}"/>
              </a:ext>
            </a:extLst>
          </p:cNvPr>
          <p:cNvSpPr txBox="1">
            <a:spLocks noChangeArrowheads="1"/>
          </p:cNvSpPr>
          <p:nvPr/>
        </p:nvSpPr>
        <p:spPr bwMode="auto">
          <a:xfrm>
            <a:off x="2452722" y="6577607"/>
            <a:ext cx="266890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800">
                <a:solidFill>
                  <a:schemeClr val="tx1"/>
                </a:solidFill>
                <a:latin typeface="Arial" charset="0"/>
                <a:ea typeface="ＭＳ Ｐゴシック" charset="-128"/>
              </a:defRPr>
            </a:lvl1pPr>
            <a:lvl2pPr marL="742950" indent="-285750" eaLnBrk="0" hangingPunct="0">
              <a:defRPr kumimoji="1" sz="2800">
                <a:solidFill>
                  <a:schemeClr val="tx1"/>
                </a:solidFill>
                <a:latin typeface="Arial" charset="0"/>
                <a:ea typeface="ＭＳ Ｐゴシック" charset="-128"/>
              </a:defRPr>
            </a:lvl2pPr>
            <a:lvl3pPr marL="1143000" indent="-228600" eaLnBrk="0" hangingPunct="0">
              <a:defRPr kumimoji="1" sz="2800">
                <a:solidFill>
                  <a:schemeClr val="tx1"/>
                </a:solidFill>
                <a:latin typeface="Arial" charset="0"/>
                <a:ea typeface="ＭＳ Ｐゴシック" charset="-128"/>
              </a:defRPr>
            </a:lvl3pPr>
            <a:lvl4pPr marL="1600200" indent="-228600" eaLnBrk="0" hangingPunct="0">
              <a:defRPr kumimoji="1" sz="2800">
                <a:solidFill>
                  <a:schemeClr val="tx1"/>
                </a:solidFill>
                <a:latin typeface="Arial" charset="0"/>
                <a:ea typeface="ＭＳ Ｐゴシック" charset="-128"/>
              </a:defRPr>
            </a:lvl4pPr>
            <a:lvl5pPr marL="2057400" indent="-228600" eaLnBrk="0" hangingPunct="0">
              <a:defRPr kumimoji="1" sz="2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2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2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2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2800">
                <a:solidFill>
                  <a:schemeClr val="tx1"/>
                </a:solidFill>
                <a:latin typeface="Arial" charset="0"/>
                <a:ea typeface="ＭＳ Ｐゴシック" charset="-128"/>
              </a:defRPr>
            </a:lvl9p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a:t>
            </a:r>
            <a:r>
              <a:rPr kumimoji="1" lang="zh-TW"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国保連</a:t>
            </a: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令和　　　</a:t>
            </a:r>
            <a:r>
              <a:rPr kumimoji="1" lang="zh-TW"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年</a:t>
            </a: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　　</a:t>
            </a:r>
            <a:r>
              <a:rPr kumimoji="1" lang="zh-TW"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月実績</a:t>
            </a: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a:t>
            </a:r>
            <a:endParaRPr kumimoji="1" lang="en-US" altLang="ja-JP" sz="1400" b="1" i="0" u="sng" strike="noStrike" kern="1200" cap="none" spc="0" normalizeH="0" baseline="0" noProof="0" dirty="0">
              <a:ln>
                <a:noFill/>
              </a:ln>
              <a:solidFill>
                <a:srgbClr val="000000"/>
              </a:solidFill>
              <a:effectLst/>
              <a:uLnTx/>
              <a:uFillTx/>
              <a:latin typeface="Arial" charset="0"/>
              <a:ea typeface="ＤＨＰ特太ゴシック体" pitchFamily="2" charset="-128"/>
              <a:cs typeface="+mn-cs"/>
            </a:endParaRPr>
          </a:p>
        </p:txBody>
      </p:sp>
      <p:pic>
        <p:nvPicPr>
          <p:cNvPr id="2" name="図 1">
            <a:extLst>
              <a:ext uri="{FF2B5EF4-FFF2-40B4-BE49-F238E27FC236}">
                <a16:creationId xmlns:a16="http://schemas.microsoft.com/office/drawing/2014/main" id="{AA0E5637-65C3-46C2-B2F6-0E3A1C65D802}"/>
              </a:ext>
            </a:extLst>
          </p:cNvPr>
          <p:cNvPicPr/>
          <p:nvPr/>
        </p:nvPicPr>
        <p:blipFill>
          <a:blip r:embed="rId3"/>
          <a:stretch>
            <a:fillRect/>
          </a:stretch>
        </p:blipFill>
        <p:spPr>
          <a:xfrm>
            <a:off x="2936776" y="6611334"/>
            <a:ext cx="860425" cy="225425"/>
          </a:xfrm>
          <a:prstGeom prst="rect">
            <a:avLst/>
          </a:prstGeom>
        </p:spPr>
      </p:pic>
      <p:pic>
        <p:nvPicPr>
          <p:cNvPr id="3" name="図 2">
            <a:extLst>
              <a:ext uri="{FF2B5EF4-FFF2-40B4-BE49-F238E27FC236}">
                <a16:creationId xmlns:a16="http://schemas.microsoft.com/office/drawing/2014/main" id="{764E937D-7697-491B-B11C-7F9054B5C6FE}"/>
              </a:ext>
            </a:extLst>
          </p:cNvPr>
          <p:cNvPicPr/>
          <p:nvPr/>
        </p:nvPicPr>
        <p:blipFill>
          <a:blip r:embed="rId4"/>
          <a:stretch>
            <a:fillRect/>
          </a:stretch>
        </p:blipFill>
        <p:spPr>
          <a:xfrm>
            <a:off x="3444503" y="6611334"/>
            <a:ext cx="860425" cy="225425"/>
          </a:xfrm>
          <a:prstGeom prst="rect">
            <a:avLst/>
          </a:prstGeom>
        </p:spPr>
      </p:pic>
      <p:pic>
        <p:nvPicPr>
          <p:cNvPr id="4" name="図 3">
            <a:extLst>
              <a:ext uri="{FF2B5EF4-FFF2-40B4-BE49-F238E27FC236}">
                <a16:creationId xmlns:a16="http://schemas.microsoft.com/office/drawing/2014/main" id="{9802BFA4-33A1-49AB-B1A8-9681089D82B2}"/>
              </a:ext>
            </a:extLst>
          </p:cNvPr>
          <p:cNvPicPr/>
          <p:nvPr/>
        </p:nvPicPr>
        <p:blipFill>
          <a:blip r:embed="rId5"/>
          <a:stretch>
            <a:fillRect/>
          </a:stretch>
        </p:blipFill>
        <p:spPr>
          <a:xfrm>
            <a:off x="1568624" y="6590696"/>
            <a:ext cx="990600" cy="261938"/>
          </a:xfrm>
          <a:prstGeom prst="rect">
            <a:avLst/>
          </a:prstGeom>
        </p:spPr>
      </p:pic>
      <p:sp>
        <p:nvSpPr>
          <p:cNvPr id="46" name="Text Box 2">
            <a:extLst>
              <a:ext uri="{FF2B5EF4-FFF2-40B4-BE49-F238E27FC236}">
                <a16:creationId xmlns:a16="http://schemas.microsoft.com/office/drawing/2014/main" id="{76EA3676-C76C-425B-80FF-7B168A3DD0CE}"/>
              </a:ext>
            </a:extLst>
          </p:cNvPr>
          <p:cNvSpPr txBox="1">
            <a:spLocks noChangeArrowheads="1"/>
          </p:cNvSpPr>
          <p:nvPr/>
        </p:nvSpPr>
        <p:spPr bwMode="auto">
          <a:xfrm>
            <a:off x="7184980" y="6577607"/>
            <a:ext cx="266890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800">
                <a:solidFill>
                  <a:schemeClr val="tx1"/>
                </a:solidFill>
                <a:latin typeface="Arial" charset="0"/>
                <a:ea typeface="ＭＳ Ｐゴシック" charset="-128"/>
              </a:defRPr>
            </a:lvl1pPr>
            <a:lvl2pPr marL="742950" indent="-285750" eaLnBrk="0" hangingPunct="0">
              <a:defRPr kumimoji="1" sz="2800">
                <a:solidFill>
                  <a:schemeClr val="tx1"/>
                </a:solidFill>
                <a:latin typeface="Arial" charset="0"/>
                <a:ea typeface="ＭＳ Ｐゴシック" charset="-128"/>
              </a:defRPr>
            </a:lvl2pPr>
            <a:lvl3pPr marL="1143000" indent="-228600" eaLnBrk="0" hangingPunct="0">
              <a:defRPr kumimoji="1" sz="2800">
                <a:solidFill>
                  <a:schemeClr val="tx1"/>
                </a:solidFill>
                <a:latin typeface="Arial" charset="0"/>
                <a:ea typeface="ＭＳ Ｐゴシック" charset="-128"/>
              </a:defRPr>
            </a:lvl3pPr>
            <a:lvl4pPr marL="1600200" indent="-228600" eaLnBrk="0" hangingPunct="0">
              <a:defRPr kumimoji="1" sz="2800">
                <a:solidFill>
                  <a:schemeClr val="tx1"/>
                </a:solidFill>
                <a:latin typeface="Arial" charset="0"/>
                <a:ea typeface="ＭＳ Ｐゴシック" charset="-128"/>
              </a:defRPr>
            </a:lvl4pPr>
            <a:lvl5pPr marL="2057400" indent="-228600" eaLnBrk="0" hangingPunct="0">
              <a:defRPr kumimoji="1" sz="2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2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2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2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2800">
                <a:solidFill>
                  <a:schemeClr val="tx1"/>
                </a:solidFill>
                <a:latin typeface="Arial" charset="0"/>
                <a:ea typeface="ＭＳ Ｐゴシック" charset="-128"/>
              </a:defRPr>
            </a:lvl9p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a:t>
            </a:r>
            <a:r>
              <a:rPr kumimoji="1" lang="zh-TW"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国保連</a:t>
            </a: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令和　　　</a:t>
            </a:r>
            <a:r>
              <a:rPr kumimoji="1" lang="zh-TW"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年</a:t>
            </a: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　　</a:t>
            </a:r>
            <a:r>
              <a:rPr kumimoji="1" lang="zh-TW"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月実績</a:t>
            </a: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a:t>
            </a:r>
            <a:endParaRPr kumimoji="1" lang="en-US" altLang="ja-JP" sz="1400" b="1" i="0" u="sng" strike="noStrike" kern="1200" cap="none" spc="0" normalizeH="0" baseline="0" noProof="0" dirty="0">
              <a:ln>
                <a:noFill/>
              </a:ln>
              <a:solidFill>
                <a:srgbClr val="000000"/>
              </a:solidFill>
              <a:effectLst/>
              <a:uLnTx/>
              <a:uFillTx/>
              <a:latin typeface="Arial" charset="0"/>
              <a:ea typeface="ＤＨＰ特太ゴシック体" pitchFamily="2" charset="-128"/>
              <a:cs typeface="+mn-cs"/>
            </a:endParaRPr>
          </a:p>
        </p:txBody>
      </p:sp>
      <p:pic>
        <p:nvPicPr>
          <p:cNvPr id="5" name="図 4">
            <a:extLst>
              <a:ext uri="{FF2B5EF4-FFF2-40B4-BE49-F238E27FC236}">
                <a16:creationId xmlns:a16="http://schemas.microsoft.com/office/drawing/2014/main" id="{3D7AFDCB-C31B-43AF-B376-498B08CCA29C}"/>
              </a:ext>
            </a:extLst>
          </p:cNvPr>
          <p:cNvPicPr/>
          <p:nvPr/>
        </p:nvPicPr>
        <p:blipFill>
          <a:blip r:embed="rId3"/>
          <a:stretch>
            <a:fillRect/>
          </a:stretch>
        </p:blipFill>
        <p:spPr>
          <a:xfrm>
            <a:off x="7689304" y="6611375"/>
            <a:ext cx="858837" cy="225425"/>
          </a:xfrm>
          <a:prstGeom prst="rect">
            <a:avLst/>
          </a:prstGeom>
        </p:spPr>
      </p:pic>
      <p:pic>
        <p:nvPicPr>
          <p:cNvPr id="6" name="図 5">
            <a:extLst>
              <a:ext uri="{FF2B5EF4-FFF2-40B4-BE49-F238E27FC236}">
                <a16:creationId xmlns:a16="http://schemas.microsoft.com/office/drawing/2014/main" id="{08F28304-12E8-49E4-906D-1FB29F1F9CCA}"/>
              </a:ext>
            </a:extLst>
          </p:cNvPr>
          <p:cNvPicPr/>
          <p:nvPr/>
        </p:nvPicPr>
        <p:blipFill>
          <a:blip r:embed="rId4"/>
          <a:stretch>
            <a:fillRect/>
          </a:stretch>
        </p:blipFill>
        <p:spPr>
          <a:xfrm>
            <a:off x="8197031" y="6611375"/>
            <a:ext cx="860425" cy="225425"/>
          </a:xfrm>
          <a:prstGeom prst="rect">
            <a:avLst/>
          </a:prstGeom>
        </p:spPr>
      </p:pic>
      <p:pic>
        <p:nvPicPr>
          <p:cNvPr id="7" name="図 6">
            <a:extLst>
              <a:ext uri="{FF2B5EF4-FFF2-40B4-BE49-F238E27FC236}">
                <a16:creationId xmlns:a16="http://schemas.microsoft.com/office/drawing/2014/main" id="{C48E3D2A-DFA4-489B-9A13-463EF99311AE}"/>
              </a:ext>
            </a:extLst>
          </p:cNvPr>
          <p:cNvPicPr/>
          <p:nvPr/>
        </p:nvPicPr>
        <p:blipFill>
          <a:blip r:embed="rId6"/>
          <a:stretch>
            <a:fillRect/>
          </a:stretch>
        </p:blipFill>
        <p:spPr>
          <a:xfrm>
            <a:off x="6321152" y="6584388"/>
            <a:ext cx="990600" cy="261937"/>
          </a:xfrm>
          <a:prstGeom prst="rect">
            <a:avLst/>
          </a:prstGeom>
        </p:spPr>
      </p:pic>
    </p:spTree>
    <p:extLst>
      <p:ext uri="{BB962C8B-B14F-4D97-AF65-F5344CB8AC3E}">
        <p14:creationId xmlns:p14="http://schemas.microsoft.com/office/powerpoint/2010/main" val="298514328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8" name="グラフ 67"/>
          <p:cNvGraphicFramePr>
            <a:graphicFrameLocks/>
          </p:cNvGraphicFramePr>
          <p:nvPr/>
        </p:nvGraphicFramePr>
        <p:xfrm>
          <a:off x="6510455" y="2550182"/>
          <a:ext cx="3362325" cy="415953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9" name="グラフ 58"/>
          <p:cNvGraphicFramePr>
            <a:graphicFrameLocks/>
          </p:cNvGraphicFramePr>
          <p:nvPr/>
        </p:nvGraphicFramePr>
        <p:xfrm>
          <a:off x="3377290" y="2550182"/>
          <a:ext cx="3321913" cy="414198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グラフ 42"/>
          <p:cNvGraphicFramePr>
            <a:graphicFrameLocks/>
          </p:cNvGraphicFramePr>
          <p:nvPr/>
        </p:nvGraphicFramePr>
        <p:xfrm>
          <a:off x="112690" y="2550182"/>
          <a:ext cx="3403600" cy="4141986"/>
        </p:xfrm>
        <a:graphic>
          <a:graphicData uri="http://schemas.openxmlformats.org/drawingml/2006/chart">
            <c:chart xmlns:c="http://schemas.openxmlformats.org/drawingml/2006/chart" xmlns:r="http://schemas.openxmlformats.org/officeDocument/2006/relationships" r:id="rId5"/>
          </a:graphicData>
        </a:graphic>
      </p:graphicFrame>
      <p:sp>
        <p:nvSpPr>
          <p:cNvPr id="4" name="正方形/長方形 3"/>
          <p:cNvSpPr/>
          <p:nvPr/>
        </p:nvSpPr>
        <p:spPr>
          <a:xfrm>
            <a:off x="116463" y="764704"/>
            <a:ext cx="9673075" cy="1095464"/>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　就労継続支援Ｂ型</a:t>
            </a:r>
            <a:r>
              <a:rPr kumimoji="1" lang="ja-JP" altLang="en-US" sz="18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の令和５年度費用額は約５，２４２億円であり、介護給付・訓練等給付費総額　</a:t>
            </a:r>
            <a:endParaRPr kumimoji="1" lang="en-US" altLang="ja-JP" sz="18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　の約１８．２％を占めている。</a:t>
            </a:r>
            <a:endParaRPr kumimoji="1" lang="en-US" altLang="ja-JP" sz="18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　</a:t>
            </a:r>
            <a:endParaRPr kumimoji="1" lang="en-US" altLang="ja-JP"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　総費用額、利用者数及び事業所数は、毎年増加している。</a:t>
            </a:r>
            <a:endParaRPr kumimoji="1" lang="en-US" altLang="ja-JP"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 name="正方形/長方形 9"/>
          <p:cNvSpPr/>
          <p:nvPr/>
        </p:nvSpPr>
        <p:spPr>
          <a:xfrm>
            <a:off x="56008" y="2201472"/>
            <a:ext cx="3368824"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総費用額の推移</a:t>
            </a:r>
          </a:p>
        </p:txBody>
      </p:sp>
      <p:sp>
        <p:nvSpPr>
          <p:cNvPr id="11" name="正方形/長方形 10"/>
          <p:cNvSpPr/>
          <p:nvPr/>
        </p:nvSpPr>
        <p:spPr>
          <a:xfrm>
            <a:off x="3932925" y="2201472"/>
            <a:ext cx="2892328"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利用者数の推移</a:t>
            </a:r>
          </a:p>
        </p:txBody>
      </p:sp>
      <p:sp>
        <p:nvSpPr>
          <p:cNvPr id="12" name="正方形/長方形 11"/>
          <p:cNvSpPr/>
          <p:nvPr/>
        </p:nvSpPr>
        <p:spPr>
          <a:xfrm>
            <a:off x="6943773" y="2204864"/>
            <a:ext cx="3193806"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事業所数の推移</a:t>
            </a:r>
          </a:p>
        </p:txBody>
      </p:sp>
      <p:sp>
        <p:nvSpPr>
          <p:cNvPr id="42" name="正方形/長方形 41"/>
          <p:cNvSpPr/>
          <p:nvPr/>
        </p:nvSpPr>
        <p:spPr>
          <a:xfrm>
            <a:off x="11642" y="2215954"/>
            <a:ext cx="792536" cy="38336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（百万円）</a:t>
            </a:r>
          </a:p>
        </p:txBody>
      </p:sp>
      <p:sp>
        <p:nvSpPr>
          <p:cNvPr id="16" name="正方形/長方形 15"/>
          <p:cNvSpPr/>
          <p:nvPr/>
        </p:nvSpPr>
        <p:spPr>
          <a:xfrm>
            <a:off x="6526290" y="2304037"/>
            <a:ext cx="686615" cy="38336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（ヵ所）</a:t>
            </a:r>
          </a:p>
        </p:txBody>
      </p:sp>
      <p:sp>
        <p:nvSpPr>
          <p:cNvPr id="15" name="正方形/長方形 14"/>
          <p:cNvSpPr/>
          <p:nvPr/>
        </p:nvSpPr>
        <p:spPr>
          <a:xfrm>
            <a:off x="3049613" y="2245399"/>
            <a:ext cx="1404156" cy="4125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（人）</a:t>
            </a:r>
          </a:p>
        </p:txBody>
      </p:sp>
      <p:sp>
        <p:nvSpPr>
          <p:cNvPr id="36" name="タイトル 7"/>
          <p:cNvSpPr txBox="1">
            <a:spLocks/>
          </p:cNvSpPr>
          <p:nvPr/>
        </p:nvSpPr>
        <p:spPr bwMode="auto">
          <a:xfrm>
            <a:off x="36" y="44054"/>
            <a:ext cx="9906000" cy="432618"/>
          </a:xfrm>
          <a:prstGeom prst="rect">
            <a:avLst/>
          </a:prstGeom>
          <a:noFill/>
          <a:ln w="9525">
            <a:noFill/>
            <a:miter lim="800000"/>
            <a:headEnd/>
            <a:tailEnd/>
          </a:ln>
        </p:spPr>
        <p:txBody>
          <a:bodyPr vert="horz" wrap="square" lIns="91414" tIns="45706" rIns="91414" bIns="45706"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50" charset="-128"/>
              </a:defRPr>
            </a:lvl5pPr>
            <a:lvl6pPr marL="457123" algn="ctr" rtl="0" fontAlgn="base">
              <a:spcBef>
                <a:spcPct val="0"/>
              </a:spcBef>
              <a:spcAft>
                <a:spcPct val="0"/>
              </a:spcAft>
              <a:defRPr kumimoji="1" sz="4400">
                <a:solidFill>
                  <a:schemeClr val="tx2"/>
                </a:solidFill>
                <a:latin typeface="Arial" charset="0"/>
                <a:ea typeface="ＭＳ Ｐゴシック" pitchFamily="50" charset="-128"/>
              </a:defRPr>
            </a:lvl6pPr>
            <a:lvl7pPr marL="914246" algn="ctr" rtl="0" fontAlgn="base">
              <a:spcBef>
                <a:spcPct val="0"/>
              </a:spcBef>
              <a:spcAft>
                <a:spcPct val="0"/>
              </a:spcAft>
              <a:defRPr kumimoji="1" sz="4400">
                <a:solidFill>
                  <a:schemeClr val="tx2"/>
                </a:solidFill>
                <a:latin typeface="Arial" charset="0"/>
                <a:ea typeface="ＭＳ Ｐゴシック" pitchFamily="50" charset="-128"/>
              </a:defRPr>
            </a:lvl7pPr>
            <a:lvl8pPr marL="1371369" algn="ctr" rtl="0" fontAlgn="base">
              <a:spcBef>
                <a:spcPct val="0"/>
              </a:spcBef>
              <a:spcAft>
                <a:spcPct val="0"/>
              </a:spcAft>
              <a:defRPr kumimoji="1" sz="4400">
                <a:solidFill>
                  <a:schemeClr val="tx2"/>
                </a:solidFill>
                <a:latin typeface="Arial" charset="0"/>
                <a:ea typeface="ＭＳ Ｐゴシック" pitchFamily="50" charset="-128"/>
              </a:defRPr>
            </a:lvl8pPr>
            <a:lvl9pPr marL="1828492" algn="ctr" rtl="0" fontAlgn="base">
              <a:spcBef>
                <a:spcPct val="0"/>
              </a:spcBef>
              <a:spcAft>
                <a:spcPct val="0"/>
              </a:spcAft>
              <a:defRPr kumimoji="1" sz="4400">
                <a:solidFill>
                  <a:schemeClr val="tx2"/>
                </a:solidFill>
                <a:latin typeface="Arial" charset="0"/>
                <a:ea typeface="ＭＳ Ｐゴシック" pitchFamily="5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2800" b="1" i="0" u="none" strike="noStrike" kern="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就労継続支援Ｂ型の現状</a:t>
            </a:r>
          </a:p>
        </p:txBody>
      </p:sp>
      <p:grpSp>
        <p:nvGrpSpPr>
          <p:cNvPr id="44" name="グループ化 10"/>
          <p:cNvGrpSpPr>
            <a:grpSpLocks/>
          </p:cNvGrpSpPr>
          <p:nvPr/>
        </p:nvGrpSpPr>
        <p:grpSpPr bwMode="auto">
          <a:xfrm>
            <a:off x="80" y="549250"/>
            <a:ext cx="9906000" cy="71438"/>
            <a:chOff x="0" y="188640"/>
            <a:chExt cx="9144000" cy="72008"/>
          </a:xfrm>
        </p:grpSpPr>
        <p:cxnSp>
          <p:nvCxnSpPr>
            <p:cNvPr id="46" name="直線コネクタ 45"/>
            <p:cNvCxnSpPr/>
            <p:nvPr/>
          </p:nvCxnSpPr>
          <p:spPr>
            <a:xfrm>
              <a:off x="0" y="188640"/>
              <a:ext cx="9144000" cy="0"/>
            </a:xfrm>
            <a:prstGeom prst="line">
              <a:avLst/>
            </a:prstGeom>
            <a:noFill/>
            <a:ln w="9525" cap="flat" cmpd="sng" algn="ctr">
              <a:solidFill>
                <a:srgbClr val="99CCFF"/>
              </a:solidFill>
              <a:prstDash val="solid"/>
            </a:ln>
            <a:effectLst/>
          </p:spPr>
        </p:cxnSp>
        <p:cxnSp>
          <p:nvCxnSpPr>
            <p:cNvPr id="48" name="直線コネクタ 47"/>
            <p:cNvCxnSpPr/>
            <p:nvPr/>
          </p:nvCxnSpPr>
          <p:spPr>
            <a:xfrm>
              <a:off x="0" y="260648"/>
              <a:ext cx="9144000" cy="0"/>
            </a:xfrm>
            <a:prstGeom prst="line">
              <a:avLst/>
            </a:prstGeom>
            <a:noFill/>
            <a:ln w="57150" cap="flat" cmpd="sng" algn="ctr">
              <a:solidFill>
                <a:srgbClr val="99CCFF"/>
              </a:solidFill>
              <a:prstDash val="solid"/>
            </a:ln>
            <a:effectLst/>
          </p:spPr>
        </p:cxnSp>
      </p:grpSp>
      <p:sp>
        <p:nvSpPr>
          <p:cNvPr id="49" name="正方形/長方形 48"/>
          <p:cNvSpPr/>
          <p:nvPr/>
        </p:nvSpPr>
        <p:spPr>
          <a:xfrm>
            <a:off x="-40704" y="6591557"/>
            <a:ext cx="9409038"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a:ln>
                  <a:noFill/>
                </a:ln>
                <a:solidFill>
                  <a:srgbClr val="000000"/>
                </a:solidFill>
                <a:effectLst/>
                <a:uLnTx/>
                <a:uFillTx/>
                <a:latin typeface="ＭＳ Ｐゴシック"/>
                <a:ea typeface="ＭＳ Ｐゴシック" panose="020B0600070205080204" pitchFamily="50" charset="-128"/>
                <a:cs typeface="+mn-cs"/>
              </a:rPr>
              <a:t>【</a:t>
            </a:r>
            <a:r>
              <a:rPr kumimoji="1" lang="ja-JP" altLang="en-US" sz="1200" b="0" i="0" u="none" strike="noStrike" kern="1200" cap="none" spc="0" normalizeH="0" baseline="0" noProof="0">
                <a:ln>
                  <a:noFill/>
                </a:ln>
                <a:solidFill>
                  <a:srgbClr val="000000"/>
                </a:solidFill>
                <a:effectLst/>
                <a:uLnTx/>
                <a:uFillTx/>
                <a:latin typeface="ＭＳ Ｐゴシック"/>
                <a:ea typeface="ＭＳ Ｐゴシック" panose="020B0600070205080204" pitchFamily="50" charset="-128"/>
                <a:cs typeface="+mn-cs"/>
              </a:rPr>
              <a:t>出典</a:t>
            </a:r>
            <a:r>
              <a:rPr kumimoji="1" lang="en-US" altLang="ja-JP" sz="1200" b="0" i="0" u="none" strike="noStrike" kern="1200" cap="none" spc="0" normalizeH="0" baseline="0" noProof="0">
                <a:ln>
                  <a:noFill/>
                </a:ln>
                <a:solidFill>
                  <a:srgbClr val="000000"/>
                </a:solidFill>
                <a:effectLst/>
                <a:uLnTx/>
                <a:uFillTx/>
                <a:latin typeface="ＭＳ Ｐゴシック"/>
                <a:ea typeface="ＭＳ Ｐゴシック" panose="020B0600070205080204" pitchFamily="50" charset="-128"/>
                <a:cs typeface="+mn-cs"/>
              </a:rPr>
              <a:t>】</a:t>
            </a:r>
            <a:r>
              <a:rPr kumimoji="1" lang="ja-JP" altLang="en-US" sz="1200" b="0" i="0" u="none" strike="noStrike" kern="1200" cap="none" spc="0" normalizeH="0" baseline="0" noProof="0">
                <a:ln>
                  <a:noFill/>
                </a:ln>
                <a:solidFill>
                  <a:srgbClr val="000000"/>
                </a:solidFill>
                <a:effectLst/>
                <a:uLnTx/>
                <a:uFillTx/>
                <a:latin typeface="ＭＳ Ｐゴシック"/>
                <a:ea typeface="ＭＳ Ｐゴシック" panose="020B0600070205080204" pitchFamily="50" charset="-128"/>
                <a:cs typeface="+mn-cs"/>
              </a:rPr>
              <a:t>国保連データ（利用者数及び事業所数は各年</a:t>
            </a:r>
            <a:r>
              <a:rPr kumimoji="1" lang="en-US" altLang="ja-JP" sz="1200" b="0" i="0" u="none" strike="noStrike" kern="1200" cap="none" spc="0" normalizeH="0" baseline="0" noProof="0">
                <a:ln>
                  <a:noFill/>
                </a:ln>
                <a:solidFill>
                  <a:srgbClr val="000000"/>
                </a:solidFill>
                <a:effectLst/>
                <a:uLnTx/>
                <a:uFillTx/>
                <a:latin typeface="ＭＳ Ｐゴシック"/>
                <a:ea typeface="ＭＳ Ｐゴシック" panose="020B0600070205080204" pitchFamily="50" charset="-128"/>
                <a:cs typeface="+mn-cs"/>
              </a:rPr>
              <a:t>3</a:t>
            </a:r>
            <a:r>
              <a:rPr kumimoji="1" lang="ja-JP" altLang="en-US" sz="1200" b="0" i="0" u="none" strike="noStrike" kern="1200" cap="none" spc="0" normalizeH="0" baseline="0" noProof="0">
                <a:ln>
                  <a:noFill/>
                </a:ln>
                <a:solidFill>
                  <a:srgbClr val="000000"/>
                </a:solidFill>
                <a:effectLst/>
                <a:uLnTx/>
                <a:uFillTx/>
                <a:latin typeface="ＭＳ Ｐゴシック"/>
                <a:ea typeface="ＭＳ Ｐゴシック" panose="020B0600070205080204" pitchFamily="50" charset="-128"/>
                <a:cs typeface="+mn-cs"/>
              </a:rPr>
              <a:t>月サービス提供分）</a:t>
            </a:r>
          </a:p>
        </p:txBody>
      </p:sp>
      <p:cxnSp>
        <p:nvCxnSpPr>
          <p:cNvPr id="37" name="直線矢印コネクタ 36"/>
          <p:cNvCxnSpPr/>
          <p:nvPr/>
        </p:nvCxnSpPr>
        <p:spPr>
          <a:xfrm flipV="1">
            <a:off x="2722757" y="3251629"/>
            <a:ext cx="281662" cy="18251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1" name="直線矢印コネクタ 40"/>
          <p:cNvCxnSpPr/>
          <p:nvPr/>
        </p:nvCxnSpPr>
        <p:spPr>
          <a:xfrm flipV="1">
            <a:off x="1150782" y="3931371"/>
            <a:ext cx="268833" cy="151944"/>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2" name="直線矢印コネクタ 51"/>
          <p:cNvCxnSpPr/>
          <p:nvPr/>
        </p:nvCxnSpPr>
        <p:spPr>
          <a:xfrm flipV="1">
            <a:off x="1705105" y="3727537"/>
            <a:ext cx="270856" cy="12382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5" name="直線矢印コネクタ 54"/>
          <p:cNvCxnSpPr/>
          <p:nvPr/>
        </p:nvCxnSpPr>
        <p:spPr>
          <a:xfrm flipV="1">
            <a:off x="2206445" y="3498748"/>
            <a:ext cx="277381" cy="17405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5" name="正方形/長方形 64"/>
          <p:cNvSpPr/>
          <p:nvPr/>
        </p:nvSpPr>
        <p:spPr>
          <a:xfrm>
            <a:off x="1057415" y="4966028"/>
            <a:ext cx="1382396" cy="38336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7.5</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30,968</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百万円）</a:t>
            </a:r>
          </a:p>
        </p:txBody>
      </p:sp>
      <p:sp>
        <p:nvSpPr>
          <p:cNvPr id="54" name="正方形/長方形 53"/>
          <p:cNvSpPr/>
          <p:nvPr/>
        </p:nvSpPr>
        <p:spPr>
          <a:xfrm>
            <a:off x="584840" y="5434139"/>
            <a:ext cx="1295368" cy="37670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8.</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１％</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30,898</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百万円）</a:t>
            </a:r>
          </a:p>
        </p:txBody>
      </p:sp>
      <p:sp>
        <p:nvSpPr>
          <p:cNvPr id="57" name="正方形/長方形 56"/>
          <p:cNvSpPr/>
          <p:nvPr/>
        </p:nvSpPr>
        <p:spPr>
          <a:xfrm>
            <a:off x="5265750" y="3908145"/>
            <a:ext cx="1404156" cy="4125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7.3</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24,136</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人）</a:t>
            </a:r>
          </a:p>
        </p:txBody>
      </p:sp>
      <p:sp>
        <p:nvSpPr>
          <p:cNvPr id="67" name="正方形/長方形 66"/>
          <p:cNvSpPr/>
          <p:nvPr/>
        </p:nvSpPr>
        <p:spPr>
          <a:xfrm>
            <a:off x="3751691" y="5135125"/>
            <a:ext cx="1404156" cy="40854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6.5</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17, 494</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人）</a:t>
            </a:r>
          </a:p>
        </p:txBody>
      </p:sp>
      <p:cxnSp>
        <p:nvCxnSpPr>
          <p:cNvPr id="33" name="直線矢印コネクタ 32"/>
          <p:cNvCxnSpPr/>
          <p:nvPr/>
        </p:nvCxnSpPr>
        <p:spPr>
          <a:xfrm flipV="1">
            <a:off x="5905608" y="3142645"/>
            <a:ext cx="248647" cy="12091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0" name="直線矢印コネクタ 39"/>
          <p:cNvCxnSpPr/>
          <p:nvPr/>
        </p:nvCxnSpPr>
        <p:spPr>
          <a:xfrm flipV="1">
            <a:off x="4355661" y="3654304"/>
            <a:ext cx="271875" cy="16772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8" name="直線矢印コネクタ 37"/>
          <p:cNvCxnSpPr/>
          <p:nvPr/>
        </p:nvCxnSpPr>
        <p:spPr>
          <a:xfrm flipV="1">
            <a:off x="4902353" y="3500789"/>
            <a:ext cx="271785" cy="12730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8" name="直線矢印コネクタ 57"/>
          <p:cNvCxnSpPr/>
          <p:nvPr/>
        </p:nvCxnSpPr>
        <p:spPr>
          <a:xfrm flipV="1">
            <a:off x="5409555" y="3296803"/>
            <a:ext cx="277917" cy="14891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0" name="直線矢印コネクタ 49"/>
          <p:cNvCxnSpPr/>
          <p:nvPr/>
        </p:nvCxnSpPr>
        <p:spPr>
          <a:xfrm flipV="1">
            <a:off x="7451659" y="3659691"/>
            <a:ext cx="285119" cy="15657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 name="直線矢印コネクタ 4"/>
          <p:cNvCxnSpPr/>
          <p:nvPr/>
        </p:nvCxnSpPr>
        <p:spPr>
          <a:xfrm flipV="1">
            <a:off x="8001518" y="3478280"/>
            <a:ext cx="286497" cy="134896"/>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2" name="直線矢印コネクタ 31"/>
          <p:cNvCxnSpPr/>
          <p:nvPr/>
        </p:nvCxnSpPr>
        <p:spPr>
          <a:xfrm flipV="1">
            <a:off x="8567633" y="3301926"/>
            <a:ext cx="273923" cy="153559"/>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2" name="直線矢印コネクタ 61"/>
          <p:cNvCxnSpPr/>
          <p:nvPr/>
        </p:nvCxnSpPr>
        <p:spPr>
          <a:xfrm flipV="1">
            <a:off x="9057028" y="3069043"/>
            <a:ext cx="284346" cy="15609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9" name="正方形/長方形 68"/>
          <p:cNvSpPr/>
          <p:nvPr/>
        </p:nvSpPr>
        <p:spPr>
          <a:xfrm>
            <a:off x="6878654" y="4634779"/>
            <a:ext cx="1318686" cy="3978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6.5</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855</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ヵ所）</a:t>
            </a:r>
          </a:p>
        </p:txBody>
      </p:sp>
      <p:sp>
        <p:nvSpPr>
          <p:cNvPr id="61" name="正方形/長方形 60"/>
          <p:cNvSpPr/>
          <p:nvPr/>
        </p:nvSpPr>
        <p:spPr>
          <a:xfrm>
            <a:off x="8448663" y="3633867"/>
            <a:ext cx="1318686" cy="4500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6.8</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1,108</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ヵ所）</a:t>
            </a:r>
          </a:p>
        </p:txBody>
      </p:sp>
      <p:sp>
        <p:nvSpPr>
          <p:cNvPr id="45" name="正方形/長方形 44"/>
          <p:cNvSpPr/>
          <p:nvPr/>
        </p:nvSpPr>
        <p:spPr>
          <a:xfrm>
            <a:off x="-1962981" y="193972"/>
            <a:ext cx="1800200" cy="565399"/>
          </a:xfrm>
          <a:prstGeom prst="rect">
            <a:avLst/>
          </a:prstGeom>
          <a:solidFill>
            <a:srgbClr val="4F81BD"/>
          </a:solidFill>
          <a:ln w="25400" cap="flat" cmpd="sng" algn="ctr">
            <a:solidFill>
              <a:srgbClr val="4F81BD">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ja-JP" sz="1800" b="0" i="0" u="none" strike="noStrike" kern="0" cap="none" spc="0" normalizeH="0" baseline="0" noProof="0">
                <a:ln>
                  <a:noFill/>
                </a:ln>
                <a:solidFill>
                  <a:prstClr val="white"/>
                </a:solidFill>
                <a:effectLst/>
                <a:uLnTx/>
                <a:uFillTx/>
                <a:latin typeface="Arial"/>
                <a:ea typeface="ＭＳ Ｐゴシック"/>
                <a:cs typeface="+mn-cs"/>
              </a:rPr>
              <a:t>R6.10.2</a:t>
            </a:r>
            <a:r>
              <a:rPr kumimoji="0" lang="ja-JP" altLang="en-US" sz="1800" b="0" i="0" u="none" strike="noStrike" kern="0" cap="none" spc="0" normalizeH="0" baseline="0" noProof="0">
                <a:ln>
                  <a:noFill/>
                </a:ln>
                <a:solidFill>
                  <a:prstClr val="white"/>
                </a:solidFill>
                <a:effectLst/>
                <a:uLnTx/>
                <a:uFillTx/>
                <a:latin typeface="Arial"/>
                <a:ea typeface="ＭＳ Ｐゴシック"/>
                <a:cs typeface="+mn-cs"/>
              </a:rPr>
              <a:t>更新</a:t>
            </a:r>
          </a:p>
        </p:txBody>
      </p:sp>
      <p:sp>
        <p:nvSpPr>
          <p:cNvPr id="56" name="正方形/長方形 55"/>
          <p:cNvSpPr/>
          <p:nvPr/>
        </p:nvSpPr>
        <p:spPr>
          <a:xfrm>
            <a:off x="2168156" y="3892658"/>
            <a:ext cx="1295368" cy="37670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9.7</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46,181</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百万円）</a:t>
            </a:r>
          </a:p>
        </p:txBody>
      </p:sp>
      <p:sp>
        <p:nvSpPr>
          <p:cNvPr id="60" name="正方形/長方形 59"/>
          <p:cNvSpPr/>
          <p:nvPr/>
        </p:nvSpPr>
        <p:spPr>
          <a:xfrm>
            <a:off x="4250922" y="4720938"/>
            <a:ext cx="1404156" cy="40854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6.3</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18, 116</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人）</a:t>
            </a:r>
          </a:p>
        </p:txBody>
      </p:sp>
      <p:sp>
        <p:nvSpPr>
          <p:cNvPr id="70" name="正方形/長方形 69"/>
          <p:cNvSpPr/>
          <p:nvPr/>
        </p:nvSpPr>
        <p:spPr>
          <a:xfrm>
            <a:off x="7394468" y="4323106"/>
            <a:ext cx="1318686" cy="3978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7.9</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1,098</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ヵ所）</a:t>
            </a:r>
          </a:p>
        </p:txBody>
      </p:sp>
      <p:sp>
        <p:nvSpPr>
          <p:cNvPr id="64" name="正方形/長方形 63"/>
          <p:cNvSpPr/>
          <p:nvPr/>
        </p:nvSpPr>
        <p:spPr>
          <a:xfrm>
            <a:off x="-2023444" y="930015"/>
            <a:ext cx="1921127" cy="667869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国保連データの「</a:t>
            </a:r>
            <a:r>
              <a:rPr kumimoji="1" lang="en-US" altLang="ja-JP"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03_</a:t>
            </a:r>
            <a:r>
              <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受給者状況推移</a:t>
            </a:r>
            <a:r>
              <a:rPr kumimoji="1" lang="en-US" altLang="ja-JP"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(R3.3)_s_s.xlsx</a:t>
            </a:r>
            <a:r>
              <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」（「サービス利用状況⑬（</a:t>
            </a:r>
            <a:r>
              <a:rPr kumimoji="1" lang="en-US" altLang="ja-JP"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R3.4</a:t>
            </a:r>
            <a:r>
              <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R4.3</a:t>
            </a:r>
            <a:r>
              <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）」シート）より</a:t>
            </a:r>
            <a:endParaRPr kumimoji="1" lang="en-US" altLang="ja-JP"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a:t>
            </a:r>
            <a:r>
              <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上記の各年度各月をまとめたファイルが「 ★基礎データ（国保連データ反映）★ </a:t>
            </a:r>
            <a:r>
              <a:rPr kumimoji="1" lang="en-US" altLang="ja-JP"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a:t>
            </a:r>
            <a:r>
              <a:rPr kumimoji="1" lang="en-US" altLang="ja-JP" sz="1800" b="0" i="0" u="none" strike="noStrike" kern="1200" cap="none" spc="0" normalizeH="0" baseline="0" noProof="0" err="1">
                <a:ln>
                  <a:noFill/>
                </a:ln>
                <a:solidFill>
                  <a:prstClr val="white"/>
                </a:solidFill>
                <a:effectLst/>
                <a:uLnTx/>
                <a:uFillTx/>
                <a:latin typeface="Calibri"/>
                <a:ea typeface="ＭＳ Ｐゴシック" panose="020B0600070205080204" pitchFamily="50" charset="-128"/>
                <a:cs typeface="+mn-cs"/>
              </a:rPr>
              <a:t>xlsx</a:t>
            </a:r>
            <a:r>
              <a:rPr kumimoji="1" lang="en-US" altLang="ja-JP"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 </a:t>
            </a:r>
            <a:r>
              <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a:t>
            </a:r>
            <a:endParaRPr kumimoji="1" lang="en-US" altLang="ja-JP"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altLang="ja-JP"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a:t>
            </a:r>
            <a:r>
              <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上記を基に各推移の図を作成したのが「</a:t>
            </a:r>
            <a:r>
              <a:rPr kumimoji="1" lang="zh-TW"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利用者、事業所数等集計表</a:t>
            </a:r>
            <a:r>
              <a:rPr kumimoji="1" lang="en-US" altLang="zh-TW"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a:t>
            </a:r>
            <a:r>
              <a:rPr kumimoji="1" lang="en-US" altLang="zh-TW" sz="1800" b="0" i="0" u="none" strike="noStrike" kern="1200" cap="none" spc="0" normalizeH="0" baseline="0" noProof="0" err="1">
                <a:ln>
                  <a:noFill/>
                </a:ln>
                <a:solidFill>
                  <a:prstClr val="white"/>
                </a:solidFill>
                <a:effectLst/>
                <a:uLnTx/>
                <a:uFillTx/>
                <a:latin typeface="Calibri"/>
                <a:ea typeface="ＭＳ Ｐゴシック" panose="020B0600070205080204" pitchFamily="50" charset="-128"/>
                <a:cs typeface="+mn-cs"/>
              </a:rPr>
              <a:t>xlsx</a:t>
            </a:r>
            <a:r>
              <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」です。なので、このエクセルで作業した図をこちらのポンチ絵に貼り付けるイメージです。</a:t>
            </a:r>
            <a:endParaRPr kumimoji="1" lang="en-US" altLang="ja-JP"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2" name="正方形/長方形 1">
            <a:extLst>
              <a:ext uri="{FF2B5EF4-FFF2-40B4-BE49-F238E27FC236}">
                <a16:creationId xmlns:a16="http://schemas.microsoft.com/office/drawing/2014/main" id="{F999B261-3FBD-9790-E302-65426AEE3FD6}"/>
              </a:ext>
            </a:extLst>
          </p:cNvPr>
          <p:cNvSpPr/>
          <p:nvPr/>
        </p:nvSpPr>
        <p:spPr>
          <a:xfrm>
            <a:off x="7935160" y="3967272"/>
            <a:ext cx="1318686" cy="3978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7.4</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1,117</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ヵ所）</a:t>
            </a:r>
          </a:p>
        </p:txBody>
      </p:sp>
      <p:sp>
        <p:nvSpPr>
          <p:cNvPr id="3" name="正方形/長方形 2">
            <a:extLst>
              <a:ext uri="{FF2B5EF4-FFF2-40B4-BE49-F238E27FC236}">
                <a16:creationId xmlns:a16="http://schemas.microsoft.com/office/drawing/2014/main" id="{AD6B7489-D09A-A784-3F2B-5651E8777FFA}"/>
              </a:ext>
            </a:extLst>
          </p:cNvPr>
          <p:cNvSpPr/>
          <p:nvPr/>
        </p:nvSpPr>
        <p:spPr>
          <a:xfrm>
            <a:off x="4750099" y="4326264"/>
            <a:ext cx="1404156" cy="40854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7.8</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23, 777</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人）</a:t>
            </a:r>
          </a:p>
        </p:txBody>
      </p:sp>
      <p:sp>
        <p:nvSpPr>
          <p:cNvPr id="6" name="正方形/長方形 5">
            <a:extLst>
              <a:ext uri="{FF2B5EF4-FFF2-40B4-BE49-F238E27FC236}">
                <a16:creationId xmlns:a16="http://schemas.microsoft.com/office/drawing/2014/main" id="{81590F1B-DC1D-09A1-5952-BA98FFC72725}"/>
              </a:ext>
            </a:extLst>
          </p:cNvPr>
          <p:cNvSpPr/>
          <p:nvPr/>
        </p:nvSpPr>
        <p:spPr>
          <a:xfrm>
            <a:off x="1583791" y="4443718"/>
            <a:ext cx="1382396" cy="38336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7.9</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34,817</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百万円）</a:t>
            </a:r>
          </a:p>
        </p:txBody>
      </p:sp>
    </p:spTree>
    <p:extLst>
      <p:ext uri="{BB962C8B-B14F-4D97-AF65-F5344CB8AC3E}">
        <p14:creationId xmlns:p14="http://schemas.microsoft.com/office/powerpoint/2010/main" val="351400508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494204" y="6595214"/>
            <a:ext cx="3167844" cy="262787"/>
          </a:xfrm>
          <a:prstGeom prst="rect">
            <a:avLst/>
          </a:prstGeom>
          <a:noFill/>
        </p:spPr>
        <p:txBody>
          <a:bodyPr wrap="square" rtlCol="0">
            <a:spAutoFit/>
          </a:bodyPr>
          <a:lstStyle/>
          <a:p>
            <a:pPr marL="0" marR="0" lvl="0" indent="0" algn="l" defTabSz="843914" rtl="0" eaLnBrk="1" fontAlgn="base" latinLnBrk="0" hangingPunct="1">
              <a:lnSpc>
                <a:spcPct val="100000"/>
              </a:lnSpc>
              <a:spcBef>
                <a:spcPct val="0"/>
              </a:spcBef>
              <a:spcAft>
                <a:spcPct val="0"/>
              </a:spcAft>
              <a:buClrTx/>
              <a:buSzTx/>
              <a:buFontTx/>
              <a:buNone/>
              <a:tabLst/>
              <a:defRPr/>
            </a:pPr>
            <a:r>
              <a:rPr kumimoji="1" lang="en-US" altLang="ja-JP" sz="1108" b="0" i="0" u="none" strike="noStrike" kern="1200" cap="none" spc="0" normalizeH="0" baseline="0" noProof="0">
                <a:ln>
                  <a:noFill/>
                </a:ln>
                <a:solidFill>
                  <a:prstClr val="black"/>
                </a:solidFill>
                <a:effectLst/>
                <a:uLnTx/>
                <a:uFillTx/>
                <a:latin typeface="Arial" charset="0"/>
                <a:ea typeface="ＭＳ Ｐゴシック" pitchFamily="50" charset="-128"/>
                <a:cs typeface="+mn-cs"/>
              </a:rPr>
              <a:t>【</a:t>
            </a:r>
            <a:r>
              <a:rPr kumimoji="1" lang="ja-JP" altLang="en-US" sz="1108" b="0" i="0" u="none" strike="noStrike" kern="1200" cap="none" spc="0" normalizeH="0" baseline="0" noProof="0">
                <a:ln>
                  <a:noFill/>
                </a:ln>
                <a:solidFill>
                  <a:prstClr val="black"/>
                </a:solidFill>
                <a:effectLst/>
                <a:uLnTx/>
                <a:uFillTx/>
                <a:latin typeface="Arial" charset="0"/>
                <a:ea typeface="ＭＳ Ｐゴシック" pitchFamily="50" charset="-128"/>
                <a:cs typeface="+mn-cs"/>
              </a:rPr>
              <a:t>出典</a:t>
            </a:r>
            <a:r>
              <a:rPr kumimoji="1" lang="en-US" altLang="ja-JP" sz="1108" b="0" i="0" u="none" strike="noStrike" kern="1200" cap="none" spc="0" normalizeH="0" baseline="0" noProof="0">
                <a:ln>
                  <a:noFill/>
                </a:ln>
                <a:solidFill>
                  <a:prstClr val="black"/>
                </a:solidFill>
                <a:effectLst/>
                <a:uLnTx/>
                <a:uFillTx/>
                <a:latin typeface="Arial" charset="0"/>
                <a:ea typeface="ＭＳ Ｐゴシック" pitchFamily="50" charset="-128"/>
                <a:cs typeface="+mn-cs"/>
              </a:rPr>
              <a:t>】</a:t>
            </a:r>
            <a:r>
              <a:rPr kumimoji="1" lang="ja-JP" altLang="en-US" sz="1108" b="0" i="0" u="none" strike="noStrike" kern="1200" cap="none" spc="0" normalizeH="0" baseline="0" noProof="0">
                <a:ln>
                  <a:noFill/>
                </a:ln>
                <a:solidFill>
                  <a:prstClr val="black"/>
                </a:solidFill>
                <a:effectLst/>
                <a:uLnTx/>
                <a:uFillTx/>
                <a:latin typeface="Arial" charset="0"/>
                <a:ea typeface="ＭＳ Ｐゴシック" pitchFamily="50" charset="-128"/>
                <a:cs typeface="+mn-cs"/>
              </a:rPr>
              <a:t>令和６年１１</a:t>
            </a:r>
            <a:r>
              <a:rPr kumimoji="1" lang="ja-JP" altLang="en-US" sz="1108"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月</a:t>
            </a:r>
            <a:r>
              <a:rPr kumimoji="1" lang="ja-JP" altLang="en-US" sz="1108" b="0" i="0" u="none" strike="noStrike" kern="1200" cap="none" spc="0" normalizeH="0" baseline="0" noProof="0">
                <a:ln>
                  <a:noFill/>
                </a:ln>
                <a:solidFill>
                  <a:prstClr val="black"/>
                </a:solidFill>
                <a:effectLst/>
                <a:uLnTx/>
                <a:uFillTx/>
                <a:latin typeface="Arial" charset="0"/>
                <a:ea typeface="ＭＳ Ｐゴシック" pitchFamily="50" charset="-128"/>
                <a:cs typeface="+mn-cs"/>
              </a:rPr>
              <a:t>国保連データ</a:t>
            </a:r>
          </a:p>
        </p:txBody>
      </p:sp>
      <p:sp>
        <p:nvSpPr>
          <p:cNvPr id="6" name="正方形/長方形 5"/>
          <p:cNvSpPr/>
          <p:nvPr/>
        </p:nvSpPr>
        <p:spPr>
          <a:xfrm>
            <a:off x="471983" y="-55390"/>
            <a:ext cx="9142535" cy="527453"/>
          </a:xfrm>
          <a:prstGeom prst="rect">
            <a:avLst/>
          </a:prstGeom>
          <a:noFill/>
          <a:ln>
            <a:noFill/>
          </a:ln>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lIns="84185" tIns="42093" rIns="84185" bIns="42093" anchor="ctr"/>
          <a:lstStyle/>
          <a:p>
            <a:pPr marL="0" marR="0" lvl="0" indent="0" algn="ctr" defTabSz="843914" rtl="0" eaLnBrk="1" fontAlgn="base" latinLnBrk="0" hangingPunct="1">
              <a:lnSpc>
                <a:spcPct val="100000"/>
              </a:lnSpc>
              <a:spcBef>
                <a:spcPct val="0"/>
              </a:spcBef>
              <a:spcAft>
                <a:spcPct val="0"/>
              </a:spcAft>
              <a:buClrTx/>
              <a:buSzTx/>
              <a:buFontTx/>
              <a:buNone/>
              <a:tabLst/>
              <a:defRPr/>
            </a:pPr>
            <a:r>
              <a:rPr kumimoji="1" lang="ja-JP" altLang="en-US" sz="2215" b="0" i="0" u="none" strike="noStrike" kern="1200" cap="none" spc="0" normalizeH="0" baseline="0" noProof="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mn-cs"/>
              </a:rPr>
              <a:t>都道府県別就労継続支援（Ｂ型）事業所数</a:t>
            </a:r>
          </a:p>
        </p:txBody>
      </p:sp>
      <p:grpSp>
        <p:nvGrpSpPr>
          <p:cNvPr id="8" name="グループ化 10"/>
          <p:cNvGrpSpPr>
            <a:grpSpLocks/>
          </p:cNvGrpSpPr>
          <p:nvPr/>
        </p:nvGrpSpPr>
        <p:grpSpPr bwMode="auto">
          <a:xfrm>
            <a:off x="393390" y="460095"/>
            <a:ext cx="9142535" cy="65932"/>
            <a:chOff x="0" y="188640"/>
            <a:chExt cx="9144000" cy="72008"/>
          </a:xfrm>
        </p:grpSpPr>
        <p:cxnSp>
          <p:nvCxnSpPr>
            <p:cNvPr id="9" name="直線コネクタ 8"/>
            <p:cNvCxnSpPr/>
            <p:nvPr/>
          </p:nvCxnSpPr>
          <p:spPr>
            <a:xfrm>
              <a:off x="0" y="188640"/>
              <a:ext cx="9144000" cy="0"/>
            </a:xfrm>
            <a:prstGeom prst="line">
              <a:avLst/>
            </a:prstGeom>
            <a:noFill/>
            <a:ln w="9525" cap="flat" cmpd="sng" algn="ctr">
              <a:solidFill>
                <a:srgbClr val="99CCFF"/>
              </a:solidFill>
              <a:prstDash val="solid"/>
            </a:ln>
            <a:effectLst/>
          </p:spPr>
        </p:cxnSp>
        <p:cxnSp>
          <p:nvCxnSpPr>
            <p:cNvPr id="10" name="直線コネクタ 9"/>
            <p:cNvCxnSpPr/>
            <p:nvPr/>
          </p:nvCxnSpPr>
          <p:spPr>
            <a:xfrm>
              <a:off x="0" y="260648"/>
              <a:ext cx="9144000" cy="0"/>
            </a:xfrm>
            <a:prstGeom prst="line">
              <a:avLst/>
            </a:prstGeom>
            <a:noFill/>
            <a:ln w="57150" cap="flat" cmpd="sng" algn="ctr">
              <a:solidFill>
                <a:srgbClr val="99CCFF"/>
              </a:solidFill>
              <a:prstDash val="solid"/>
            </a:ln>
            <a:effectLst/>
          </p:spPr>
        </p:cxnSp>
      </p:grpSp>
      <p:graphicFrame>
        <p:nvGraphicFramePr>
          <p:cNvPr id="4" name="グラフ 3"/>
          <p:cNvGraphicFramePr/>
          <p:nvPr/>
        </p:nvGraphicFramePr>
        <p:xfrm>
          <a:off x="91043" y="762985"/>
          <a:ext cx="9904412" cy="5832229"/>
        </p:xfrm>
        <a:graphic>
          <a:graphicData uri="http://schemas.openxmlformats.org/drawingml/2006/chart">
            <c:chart xmlns:c="http://schemas.openxmlformats.org/drawingml/2006/chart" xmlns:r="http://schemas.openxmlformats.org/officeDocument/2006/relationships" r:id="rId3"/>
          </a:graphicData>
        </a:graphic>
      </p:graphicFrame>
      <p:sp>
        <p:nvSpPr>
          <p:cNvPr id="11" name="正方形/長方形 10"/>
          <p:cNvSpPr/>
          <p:nvPr/>
        </p:nvSpPr>
        <p:spPr>
          <a:xfrm>
            <a:off x="-2175443" y="433859"/>
            <a:ext cx="2087897" cy="119523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17"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rPr>
              <a:t>★直近のものにいつでも更新できる★</a:t>
            </a:r>
          </a:p>
        </p:txBody>
      </p:sp>
    </p:spTree>
    <p:extLst>
      <p:ext uri="{BB962C8B-B14F-4D97-AF65-F5344CB8AC3E}">
        <p14:creationId xmlns:p14="http://schemas.microsoft.com/office/powerpoint/2010/main" val="361400462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グラフ 1"/>
          <p:cNvGraphicFramePr/>
          <p:nvPr/>
        </p:nvGraphicFramePr>
        <p:xfrm>
          <a:off x="570673" y="1051181"/>
          <a:ext cx="8753384" cy="5123606"/>
        </p:xfrm>
        <a:graphic>
          <a:graphicData uri="http://schemas.openxmlformats.org/drawingml/2006/chart">
            <c:chart xmlns:c="http://schemas.openxmlformats.org/drawingml/2006/chart" xmlns:r="http://schemas.openxmlformats.org/officeDocument/2006/relationships" r:id="rId2"/>
          </a:graphicData>
        </a:graphic>
      </p:graphicFrame>
      <p:sp>
        <p:nvSpPr>
          <p:cNvPr id="13" name="タイトル 7"/>
          <p:cNvSpPr txBox="1">
            <a:spLocks/>
          </p:cNvSpPr>
          <p:nvPr/>
        </p:nvSpPr>
        <p:spPr bwMode="auto">
          <a:xfrm>
            <a:off x="36" y="30685"/>
            <a:ext cx="9906000" cy="54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191" tIns="45594" rIns="91191" bIns="45594" numCol="1" anchor="ctr" anchorCtr="0" compatLnSpc="1">
            <a:prstTxWarp prst="textNoShape">
              <a:avLst/>
            </a:prstTxWarp>
          </a:bodyPr>
          <a:lstStyle>
            <a:lvl1pPr algn="ctr" rtl="0" eaLnBrk="0" fontAlgn="base" hangingPunct="0">
              <a:spcBef>
                <a:spcPct val="0"/>
              </a:spcBef>
              <a:spcAft>
                <a:spcPct val="0"/>
              </a:spcAft>
              <a:defRPr kumimoji="1" sz="4400" kern="1200">
                <a:solidFill>
                  <a:schemeClr val="tx1"/>
                </a:solidFill>
                <a:latin typeface="+mj-lt"/>
                <a:ea typeface="+mj-ea"/>
                <a:cs typeface="+mj-cs"/>
              </a:defRPr>
            </a:lvl1pPr>
            <a:lvl2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2pPr>
            <a:lvl3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3pPr>
            <a:lvl4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4pPr>
            <a:lvl5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5pPr>
            <a:lvl6pPr marL="455970" algn="ctr" rtl="0" fontAlgn="base">
              <a:spcBef>
                <a:spcPct val="0"/>
              </a:spcBef>
              <a:spcAft>
                <a:spcPct val="0"/>
              </a:spcAft>
              <a:defRPr kumimoji="1" sz="4400">
                <a:solidFill>
                  <a:schemeClr val="tx1"/>
                </a:solidFill>
                <a:latin typeface="Calibri" pitchFamily="34" charset="0"/>
                <a:ea typeface="ＭＳ Ｐゴシック" charset="-128"/>
              </a:defRPr>
            </a:lvl6pPr>
            <a:lvl7pPr marL="911945" algn="ctr" rtl="0" fontAlgn="base">
              <a:spcBef>
                <a:spcPct val="0"/>
              </a:spcBef>
              <a:spcAft>
                <a:spcPct val="0"/>
              </a:spcAft>
              <a:defRPr kumimoji="1" sz="4400">
                <a:solidFill>
                  <a:schemeClr val="tx1"/>
                </a:solidFill>
                <a:latin typeface="Calibri" pitchFamily="34" charset="0"/>
                <a:ea typeface="ＭＳ Ｐゴシック" charset="-128"/>
              </a:defRPr>
            </a:lvl7pPr>
            <a:lvl8pPr marL="1367920" algn="ctr" rtl="0" fontAlgn="base">
              <a:spcBef>
                <a:spcPct val="0"/>
              </a:spcBef>
              <a:spcAft>
                <a:spcPct val="0"/>
              </a:spcAft>
              <a:defRPr kumimoji="1" sz="4400">
                <a:solidFill>
                  <a:schemeClr val="tx1"/>
                </a:solidFill>
                <a:latin typeface="Calibri" pitchFamily="34" charset="0"/>
                <a:ea typeface="ＭＳ Ｐゴシック" charset="-128"/>
              </a:defRPr>
            </a:lvl8pPr>
            <a:lvl9pPr marL="1823892" algn="ctr" rtl="0" fontAlgn="base">
              <a:spcBef>
                <a:spcPct val="0"/>
              </a:spcBef>
              <a:spcAft>
                <a:spcPct val="0"/>
              </a:spcAft>
              <a:defRPr kumimoji="1" sz="4400">
                <a:solidFill>
                  <a:schemeClr val="tx1"/>
                </a:solidFill>
                <a:latin typeface="Calibri" pitchFamily="34"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2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j-cs"/>
              </a:rPr>
              <a:t>就労継続支援Ｂ型事業所における平均工賃月額の推移</a:t>
            </a:r>
          </a:p>
        </p:txBody>
      </p:sp>
      <p:sp>
        <p:nvSpPr>
          <p:cNvPr id="9" name="テキスト ボックス 8"/>
          <p:cNvSpPr txBox="1"/>
          <p:nvPr/>
        </p:nvSpPr>
        <p:spPr>
          <a:xfrm>
            <a:off x="1210177" y="5846544"/>
            <a:ext cx="7999684" cy="646331"/>
          </a:xfrm>
          <a:prstGeom prst="rect">
            <a:avLst/>
          </a:prstGeom>
          <a:noFill/>
        </p:spPr>
        <p:txBody>
          <a:bodyPr wrap="square" lIns="91440" tIns="45720" rIns="91440" bIns="45720" rtlCol="0" anchor="t">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900" b="0" i="0" u="none" strike="noStrike" kern="0" cap="none" spc="0" normalizeH="0" baseline="0" noProof="0">
                <a:ln>
                  <a:noFill/>
                </a:ln>
                <a:solidFill>
                  <a:prstClr val="black"/>
                </a:solidFill>
                <a:effectLst/>
                <a:uLnTx/>
                <a:uFillTx/>
                <a:latin typeface="メイリオ"/>
                <a:ea typeface="メイリオ"/>
                <a:cs typeface="ＭＳ Ｐゴシック"/>
              </a:rPr>
              <a:t>※</a:t>
            </a:r>
            <a:r>
              <a:rPr kumimoji="1" lang="ja-JP" altLang="en-US" sz="900" b="0" i="0" u="none" strike="noStrike" kern="1200" cap="none" spc="0" normalizeH="0" baseline="0" noProof="0">
                <a:ln>
                  <a:noFill/>
                </a:ln>
                <a:solidFill>
                  <a:srgbClr val="000000"/>
                </a:solidFill>
                <a:effectLst/>
                <a:uLnTx/>
                <a:uFillTx/>
                <a:latin typeface="Arial"/>
                <a:ea typeface="メイリオ"/>
                <a:cs typeface="Arial"/>
              </a:rPr>
              <a:t>平均工賃月額に応じた報酬体系を採用する就労継続支援Ｂ型事業所については、令和４年度までは前年度の「工賃支払対象者数」を分母に用いた計算方式により算出していたところ、令和６年度障害福祉サービス等報酬改定において、障害特性等により利用日数が少ない方を受け入れる事業所へ配慮し</a:t>
            </a:r>
            <a:r>
              <a:rPr kumimoji="1" lang="ja-JP" altLang="ja-JP" sz="900" b="0" i="0" u="none" strike="noStrike" kern="1200" cap="none" spc="0" normalizeH="0" baseline="0" noProof="0">
                <a:ln>
                  <a:noFill/>
                </a:ln>
                <a:solidFill>
                  <a:srgbClr val="000000"/>
                </a:solidFill>
                <a:effectLst/>
                <a:uLnTx/>
                <a:uFillTx/>
                <a:latin typeface="Arial"/>
                <a:ea typeface="メイリオ"/>
                <a:cs typeface="Arial"/>
              </a:rPr>
              <a:t>、前年度の「</a:t>
            </a:r>
            <a:r>
              <a:rPr kumimoji="1" lang="ja-JP" altLang="en-US" sz="900" b="0" i="0" u="none" strike="noStrike" kern="1200" cap="none" spc="0" normalizeH="0" baseline="0" noProof="0">
                <a:ln>
                  <a:noFill/>
                </a:ln>
                <a:solidFill>
                  <a:srgbClr val="000000"/>
                </a:solidFill>
                <a:effectLst/>
                <a:uLnTx/>
                <a:uFillTx/>
                <a:latin typeface="Arial"/>
                <a:ea typeface="メイリオ"/>
                <a:cs typeface="Arial"/>
              </a:rPr>
              <a:t>一日当たりの</a:t>
            </a:r>
            <a:r>
              <a:rPr kumimoji="1" lang="ja-JP" altLang="ja-JP" sz="900" b="0" i="0" u="none" strike="noStrike" kern="1200" cap="none" spc="0" normalizeH="0" baseline="0" noProof="0">
                <a:ln>
                  <a:noFill/>
                </a:ln>
                <a:solidFill>
                  <a:srgbClr val="000000"/>
                </a:solidFill>
                <a:effectLst/>
                <a:uLnTx/>
                <a:uFillTx/>
                <a:latin typeface="Arial"/>
                <a:ea typeface="メイリオ"/>
                <a:cs typeface="Arial"/>
              </a:rPr>
              <a:t>平均利用者数」を</a:t>
            </a:r>
            <a:r>
              <a:rPr kumimoji="1" lang="ja-JP" altLang="en-US" sz="900" b="0" i="0" u="none" strike="noStrike" kern="1200" cap="none" spc="0" normalizeH="0" baseline="0" noProof="0">
                <a:ln>
                  <a:noFill/>
                </a:ln>
                <a:solidFill>
                  <a:srgbClr val="000000"/>
                </a:solidFill>
                <a:effectLst/>
                <a:uLnTx/>
                <a:uFillTx/>
                <a:latin typeface="Arial"/>
                <a:ea typeface="メイリオ"/>
                <a:cs typeface="Arial"/>
              </a:rPr>
              <a:t>分母に</a:t>
            </a:r>
            <a:r>
              <a:rPr kumimoji="1" lang="ja-JP" altLang="ja-JP" sz="900" b="0" i="0" u="none" strike="noStrike" kern="1200" cap="none" spc="0" normalizeH="0" baseline="0" noProof="0">
                <a:ln>
                  <a:noFill/>
                </a:ln>
                <a:solidFill>
                  <a:srgbClr val="000000"/>
                </a:solidFill>
                <a:effectLst/>
                <a:uLnTx/>
                <a:uFillTx/>
                <a:latin typeface="Arial"/>
                <a:ea typeface="メイリオ"/>
                <a:cs typeface="Arial"/>
              </a:rPr>
              <a:t>用いた新しい算定方式を導入</a:t>
            </a:r>
            <a:r>
              <a:rPr kumimoji="1" lang="ja-JP" altLang="en-US" sz="900" b="0" i="0" u="none" strike="noStrike" kern="1200" cap="none" spc="0" normalizeH="0" baseline="0" noProof="0">
                <a:ln>
                  <a:noFill/>
                </a:ln>
                <a:solidFill>
                  <a:srgbClr val="000000"/>
                </a:solidFill>
                <a:effectLst/>
                <a:uLnTx/>
                <a:uFillTx/>
                <a:latin typeface="Arial"/>
                <a:ea typeface="メイリオ"/>
                <a:cs typeface="Arial"/>
              </a:rPr>
              <a:t>することとした（令和５年度からは、新しい計算方式による平均工賃月額が反映されている。）。</a:t>
            </a:r>
            <a:endParaRPr kumimoji="1" lang="ja-JP" altLang="en-US" sz="900" b="0" i="0" u="none" strike="noStrike" kern="0" cap="none" spc="0" normalizeH="0" baseline="0" noProof="0">
              <a:ln>
                <a:noFill/>
              </a:ln>
              <a:solidFill>
                <a:prstClr val="black"/>
              </a:solidFill>
              <a:effectLst/>
              <a:uLnTx/>
              <a:uFillTx/>
              <a:latin typeface="Arial"/>
              <a:ea typeface="メイリオ"/>
              <a:cs typeface="Arial"/>
            </a:endParaRPr>
          </a:p>
        </p:txBody>
      </p:sp>
      <p:sp>
        <p:nvSpPr>
          <p:cNvPr id="3" name="テキスト ボックス 2"/>
          <p:cNvSpPr txBox="1"/>
          <p:nvPr/>
        </p:nvSpPr>
        <p:spPr>
          <a:xfrm>
            <a:off x="201341" y="2347367"/>
            <a:ext cx="369332" cy="1899752"/>
          </a:xfrm>
          <a:prstGeom prst="rect">
            <a:avLst/>
          </a:prstGeom>
          <a:noFill/>
        </p:spPr>
        <p:txBody>
          <a:bodyPr vert="eaVert"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平均工賃月額（円）</a:t>
            </a:r>
          </a:p>
        </p:txBody>
      </p:sp>
      <p:sp>
        <p:nvSpPr>
          <p:cNvPr id="15" name="テキスト ボックス 14"/>
          <p:cNvSpPr txBox="1"/>
          <p:nvPr/>
        </p:nvSpPr>
        <p:spPr>
          <a:xfrm>
            <a:off x="6440908" y="6648171"/>
            <a:ext cx="3423289" cy="209829"/>
          </a:xfrm>
          <a:prstGeom prst="rect">
            <a:avLst/>
          </a:prstGeom>
          <a:noFill/>
        </p:spPr>
        <p:txBody>
          <a:bodyPr wrap="square" lIns="70639" tIns="35320" rIns="70639" bIns="35320" rtlCol="0">
            <a:spAutoFit/>
          </a:bodyPr>
          <a:lstStyle/>
          <a:p>
            <a:pPr marL="0" marR="0" lvl="0" indent="0" algn="l" defTabSz="701535" rtl="0" eaLnBrk="1" fontAlgn="base" latinLnBrk="0" hangingPunct="1">
              <a:lnSpc>
                <a:spcPct val="100000"/>
              </a:lnSpc>
              <a:spcBef>
                <a:spcPct val="0"/>
              </a:spcBef>
              <a:spcAft>
                <a:spcPct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rPr>
              <a:t>（厚生労働省社会・援護局障害保健福祉部障害福祉課調べ）</a:t>
            </a:r>
          </a:p>
        </p:txBody>
      </p:sp>
      <p:grpSp>
        <p:nvGrpSpPr>
          <p:cNvPr id="19" name="グループ化 10"/>
          <p:cNvGrpSpPr>
            <a:grpSpLocks/>
          </p:cNvGrpSpPr>
          <p:nvPr/>
        </p:nvGrpSpPr>
        <p:grpSpPr bwMode="auto">
          <a:xfrm>
            <a:off x="80" y="476672"/>
            <a:ext cx="9906000" cy="71438"/>
            <a:chOff x="0" y="188640"/>
            <a:chExt cx="9144000" cy="72008"/>
          </a:xfrm>
        </p:grpSpPr>
        <p:cxnSp>
          <p:nvCxnSpPr>
            <p:cNvPr id="20" name="直線コネクタ 19"/>
            <p:cNvCxnSpPr/>
            <p:nvPr/>
          </p:nvCxnSpPr>
          <p:spPr>
            <a:xfrm>
              <a:off x="0" y="188640"/>
              <a:ext cx="9144000" cy="0"/>
            </a:xfrm>
            <a:prstGeom prst="line">
              <a:avLst/>
            </a:prstGeom>
            <a:noFill/>
            <a:ln w="9525" cap="flat" cmpd="sng" algn="ctr">
              <a:solidFill>
                <a:srgbClr val="99CCFF"/>
              </a:solidFill>
              <a:prstDash val="solid"/>
            </a:ln>
            <a:effectLst/>
          </p:spPr>
        </p:cxnSp>
        <p:cxnSp>
          <p:nvCxnSpPr>
            <p:cNvPr id="21" name="直線コネクタ 20"/>
            <p:cNvCxnSpPr/>
            <p:nvPr/>
          </p:nvCxnSpPr>
          <p:spPr>
            <a:xfrm>
              <a:off x="0" y="260648"/>
              <a:ext cx="9144000" cy="0"/>
            </a:xfrm>
            <a:prstGeom prst="line">
              <a:avLst/>
            </a:prstGeom>
            <a:noFill/>
            <a:ln w="57150" cap="flat" cmpd="sng" algn="ctr">
              <a:solidFill>
                <a:srgbClr val="99CCFF"/>
              </a:solidFill>
              <a:prstDash val="solid"/>
            </a:ln>
            <a:effectLst/>
          </p:spPr>
        </p:cxnSp>
      </p:grpSp>
      <p:sp>
        <p:nvSpPr>
          <p:cNvPr id="6" name="スライド番号プレースホルダー 1">
            <a:extLst>
              <a:ext uri="{FF2B5EF4-FFF2-40B4-BE49-F238E27FC236}">
                <a16:creationId xmlns:a16="http://schemas.microsoft.com/office/drawing/2014/main" id="{2B65262C-9E09-6AD2-B61D-F5673DC0D4BC}"/>
              </a:ext>
            </a:extLst>
          </p:cNvPr>
          <p:cNvSpPr txBox="1">
            <a:spLocks/>
          </p:cNvSpPr>
          <p:nvPr/>
        </p:nvSpPr>
        <p:spPr>
          <a:xfrm>
            <a:off x="7610152" y="652025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2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a:ln>
                  <a:noFill/>
                </a:ln>
                <a:solidFill>
                  <a:prstClr val="black">
                    <a:tint val="75000"/>
                  </a:prstClr>
                </a:solidFill>
                <a:effectLst/>
                <a:uLnTx/>
                <a:uFillTx/>
                <a:latin typeface="Calibri"/>
                <a:ea typeface="ＭＳ Ｐゴシック" panose="020B0600070205080204" pitchFamily="50" charset="-128"/>
                <a:cs typeface="+mn-cs"/>
              </a:rPr>
              <a:t>4</a:t>
            </a:r>
            <a:endParaRPr kumimoji="1" lang="ja-JP" altLang="en-US" sz="2000" b="0" i="0" u="none" strike="noStrike" kern="1200" cap="none" spc="0" normalizeH="0" baseline="0" noProof="0">
              <a:ln>
                <a:noFill/>
              </a:ln>
              <a:solidFill>
                <a:prstClr val="black">
                  <a:tint val="75000"/>
                </a:prstClr>
              </a:solidFill>
              <a:effectLst/>
              <a:uLnTx/>
              <a:uFillTx/>
              <a:latin typeface="Calibri"/>
              <a:ea typeface="ＭＳ Ｐゴシック" panose="020B0600070205080204" pitchFamily="50" charset="-128"/>
              <a:cs typeface="+mn-cs"/>
            </a:endParaRPr>
          </a:p>
        </p:txBody>
      </p:sp>
      <p:sp>
        <p:nvSpPr>
          <p:cNvPr id="4" name="正方形/長方形 3">
            <a:extLst>
              <a:ext uri="{FF2B5EF4-FFF2-40B4-BE49-F238E27FC236}">
                <a16:creationId xmlns:a16="http://schemas.microsoft.com/office/drawing/2014/main" id="{75A5CC5B-7E18-02B5-8A9E-22B3B2C80A48}"/>
              </a:ext>
            </a:extLst>
          </p:cNvPr>
          <p:cNvSpPr/>
          <p:nvPr/>
        </p:nvSpPr>
        <p:spPr>
          <a:xfrm>
            <a:off x="-1851755" y="1412776"/>
            <a:ext cx="1337698" cy="161157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altLang="ja-JP"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R6.1.30</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更新</a:t>
            </a:r>
          </a:p>
        </p:txBody>
      </p:sp>
    </p:spTree>
    <p:extLst>
      <p:ext uri="{BB962C8B-B14F-4D97-AF65-F5344CB8AC3E}">
        <p14:creationId xmlns:p14="http://schemas.microsoft.com/office/powerpoint/2010/main" val="335938528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a:extLst>
              <a:ext uri="{FF2B5EF4-FFF2-40B4-BE49-F238E27FC236}">
                <a16:creationId xmlns:a16="http://schemas.microsoft.com/office/drawing/2014/main" id="{DF6971EE-A5D8-602C-1FD5-F036DDD66802}"/>
              </a:ext>
            </a:extLst>
          </p:cNvPr>
          <p:cNvSpPr/>
          <p:nvPr/>
        </p:nvSpPr>
        <p:spPr>
          <a:xfrm>
            <a:off x="700767" y="3730090"/>
            <a:ext cx="2679067" cy="3075715"/>
          </a:xfrm>
          <a:prstGeom prst="rect">
            <a:avLst/>
          </a:prstGeom>
        </p:spPr>
        <p:txBody>
          <a:bodyPr wrap="none" lIns="74295" tIns="37148" rIns="74295" bIns="37148" anchor="t">
            <a:spAutoFit/>
          </a:bodyPr>
          <a:lstStyle/>
          <a:p>
            <a:pPr marL="0" marR="0" lvl="0" indent="0" algn="l" defTabSz="371466" rtl="0" eaLnBrk="1" fontAlgn="auto" latinLnBrk="0" hangingPunct="1">
              <a:lnSpc>
                <a:spcPct val="100000"/>
              </a:lnSpc>
              <a:spcBef>
                <a:spcPts val="0"/>
              </a:spcBef>
              <a:spcAft>
                <a:spcPts val="0"/>
              </a:spcAft>
              <a:buClrTx/>
              <a:buSzTx/>
              <a:buFontTx/>
              <a:buNone/>
              <a:tabLst/>
              <a:defRPr/>
            </a:pPr>
            <a:r>
              <a:rPr kumimoji="1" lang="ja-JP" altLang="en-US" sz="19499" b="0" i="0" u="none" strike="noStrike" kern="1200" cap="none" spc="221" normalizeH="0" baseline="0" noProof="0" dirty="0">
                <a:ln>
                  <a:noFill/>
                </a:ln>
                <a:solidFill>
                  <a:prstClr val="white">
                    <a:alpha val="35000"/>
                  </a:prstClr>
                </a:solidFill>
                <a:effectLst/>
                <a:uLnTx/>
                <a:uFillTx/>
                <a:latin typeface="Arial" panose="020B0604020202020204" pitchFamily="34" charset="0"/>
                <a:ea typeface="Meiryo" panose="020B0604030504040204" pitchFamily="34" charset="-128"/>
                <a:cs typeface="Arial" panose="020B0604020202020204" pitchFamily="34" charset="0"/>
              </a:rPr>
              <a:t>１</a:t>
            </a:r>
          </a:p>
        </p:txBody>
      </p:sp>
      <p:sp>
        <p:nvSpPr>
          <p:cNvPr id="3" name="テキスト プレースホルダー 4">
            <a:extLst>
              <a:ext uri="{FF2B5EF4-FFF2-40B4-BE49-F238E27FC236}">
                <a16:creationId xmlns:a16="http://schemas.microsoft.com/office/drawing/2014/main" id="{FB98104E-1D5B-60DB-8649-EE8BCD5C36A3}"/>
              </a:ext>
            </a:extLst>
          </p:cNvPr>
          <p:cNvSpPr txBox="1">
            <a:spLocks/>
          </p:cNvSpPr>
          <p:nvPr/>
        </p:nvSpPr>
        <p:spPr>
          <a:xfrm>
            <a:off x="2476501" y="3284984"/>
            <a:ext cx="7429499" cy="1324594"/>
          </a:xfrm>
          <a:prstGeom prst="roundRect">
            <a:avLst>
              <a:gd name="adj" fmla="val 0"/>
            </a:avLst>
          </a:prstGeom>
          <a:ln>
            <a:noFill/>
          </a:ln>
        </p:spPr>
        <p:txBody>
          <a:bodyPr vert="horz" wrap="square" lIns="234000" tIns="37148" rIns="74295" bIns="37148" rtlCol="0" anchor="t">
            <a:spAutoFit/>
          </a:bodyPr>
          <a:lstStyle>
            <a:lvl1pPr marL="0" indent="0" algn="l" defTabSz="914400" rtl="0" eaLnBrk="1" latinLnBrk="0" hangingPunct="1">
              <a:lnSpc>
                <a:spcPct val="130000"/>
              </a:lnSpc>
              <a:spcBef>
                <a:spcPts val="1000"/>
              </a:spcBef>
              <a:spcAft>
                <a:spcPts val="400"/>
              </a:spcAft>
              <a:buClr>
                <a:schemeClr val="tx2"/>
              </a:buClr>
              <a:buFont typeface="Arial" panose="020B0604020202020204" pitchFamily="34" charset="0"/>
              <a:buNone/>
              <a:defRPr kumimoji="1" lang="ja-JP" altLang="en-US" sz="1600" b="0" i="0" kern="1200" spc="150" smtClean="0">
                <a:solidFill>
                  <a:schemeClr val="tx1"/>
                </a:solidFill>
                <a:latin typeface="Meiryo" panose="020B0604030504040204" pitchFamily="34" charset="-128"/>
                <a:ea typeface="Meiryo" panose="020B0604030504040204" pitchFamily="34" charset="-128"/>
                <a:cs typeface="+mn-cs"/>
              </a:defRPr>
            </a:lvl1pPr>
            <a:lvl2pPr marL="228600" indent="0" algn="l" defTabSz="914400" rtl="0" eaLnBrk="1" latinLnBrk="0" hangingPunct="1">
              <a:lnSpc>
                <a:spcPct val="130000"/>
              </a:lnSpc>
              <a:spcBef>
                <a:spcPts val="500"/>
              </a:spcBef>
              <a:spcAft>
                <a:spcPts val="400"/>
              </a:spcAft>
              <a:buClr>
                <a:schemeClr val="tx2"/>
              </a:buClr>
              <a:buFont typeface="Arial" panose="020B0604020202020204" pitchFamily="34" charset="0"/>
              <a:buNone/>
              <a:defRPr kumimoji="1" lang="ja-JP" altLang="en-US" sz="1600" b="0" i="0" kern="1200" smtClean="0">
                <a:solidFill>
                  <a:schemeClr val="tx1"/>
                </a:solidFill>
                <a:latin typeface="+mn-lt"/>
                <a:ea typeface="+mn-ea"/>
                <a:cs typeface="+mn-cs"/>
              </a:defRPr>
            </a:lvl2pPr>
            <a:lvl3pPr marL="685800" indent="0" algn="l" defTabSz="914400" rtl="0" eaLnBrk="1" latinLnBrk="0" hangingPunct="1">
              <a:lnSpc>
                <a:spcPct val="130000"/>
              </a:lnSpc>
              <a:spcBef>
                <a:spcPts val="500"/>
              </a:spcBef>
              <a:spcAft>
                <a:spcPts val="400"/>
              </a:spcAft>
              <a:buClr>
                <a:schemeClr val="tx2"/>
              </a:buClr>
              <a:buFont typeface="Arial" panose="020B0604020202020204" pitchFamily="34" charset="0"/>
              <a:buNone/>
              <a:defRPr kumimoji="1" lang="ja-JP" altLang="en-US" sz="1600" b="0" i="0" kern="1200" smtClean="0">
                <a:solidFill>
                  <a:schemeClr val="tx1"/>
                </a:solidFill>
                <a:latin typeface="+mn-lt"/>
                <a:ea typeface="+mn-ea"/>
                <a:cs typeface="+mn-cs"/>
              </a:defRPr>
            </a:lvl3pPr>
            <a:lvl4pPr marL="1143000" indent="0" algn="l" defTabSz="914400" rtl="0" eaLnBrk="1" latinLnBrk="0" hangingPunct="1">
              <a:lnSpc>
                <a:spcPct val="130000"/>
              </a:lnSpc>
              <a:spcBef>
                <a:spcPts val="500"/>
              </a:spcBef>
              <a:spcAft>
                <a:spcPts val="400"/>
              </a:spcAft>
              <a:buClr>
                <a:schemeClr val="tx2"/>
              </a:buClr>
              <a:buFont typeface="Arial" panose="020B0604020202020204" pitchFamily="34" charset="0"/>
              <a:buNone/>
              <a:defRPr kumimoji="1" lang="ja-JP" altLang="en-US" sz="1600" b="0" i="0" kern="1200" smtClean="0">
                <a:solidFill>
                  <a:schemeClr val="tx1"/>
                </a:solidFill>
                <a:latin typeface="+mn-lt"/>
                <a:ea typeface="+mn-ea"/>
                <a:cs typeface="+mn-cs"/>
              </a:defRPr>
            </a:lvl4pPr>
            <a:lvl5pPr marL="1600200" indent="0" algn="l" defTabSz="914400" rtl="0" eaLnBrk="1" latinLnBrk="0" hangingPunct="1">
              <a:lnSpc>
                <a:spcPct val="130000"/>
              </a:lnSpc>
              <a:spcBef>
                <a:spcPts val="500"/>
              </a:spcBef>
              <a:spcAft>
                <a:spcPts val="400"/>
              </a:spcAft>
              <a:buClr>
                <a:schemeClr val="tx2"/>
              </a:buClr>
              <a:buFont typeface="Arial" panose="020B0604020202020204" pitchFamily="34" charset="0"/>
              <a:buNone/>
              <a:defRPr kumimoji="1" lang="ja-JP" altLang="en-US" sz="1600" b="0" i="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742931" rtl="0" eaLnBrk="1" fontAlgn="auto" latinLnBrk="0" hangingPunct="1">
              <a:lnSpc>
                <a:spcPct val="130000"/>
              </a:lnSpc>
              <a:spcBef>
                <a:spcPts val="600"/>
              </a:spcBef>
              <a:spcAft>
                <a:spcPts val="600"/>
              </a:spcAft>
              <a:buClr>
                <a:srgbClr val="103185"/>
              </a:buClr>
              <a:buSzTx/>
              <a:buFont typeface="Arial" panose="020B0604020202020204" pitchFamily="34" charset="0"/>
              <a:buNone/>
              <a:tabLst/>
              <a:defRPr/>
            </a:pPr>
            <a:r>
              <a:rPr kumimoji="1" lang="ja-JP" altLang="en-US" sz="1600" b="1" i="0" u="none" strike="noStrike" kern="1200" cap="none" spc="150" normalizeH="0" baseline="0" noProof="0" dirty="0">
                <a:ln>
                  <a:noFill/>
                </a:ln>
                <a:solidFill>
                  <a:prstClr val="black"/>
                </a:solidFill>
                <a:effectLst/>
                <a:uLnTx/>
                <a:uFillTx/>
                <a:latin typeface="Meiryo"/>
                <a:ea typeface="Meiryo"/>
                <a:cs typeface="+mn-cs"/>
              </a:rPr>
              <a:t>１</a:t>
            </a:r>
            <a:r>
              <a:rPr kumimoji="1" lang="ja-JP" altLang="en-US" sz="1600" b="1" i="0" u="none" strike="noStrike" kern="1200" cap="none" spc="123" normalizeH="0" baseline="0" noProof="0" dirty="0">
                <a:ln>
                  <a:noFill/>
                </a:ln>
                <a:solidFill>
                  <a:prstClr val="black"/>
                </a:solidFill>
                <a:effectLst/>
                <a:uLnTx/>
                <a:uFillTx/>
                <a:latin typeface="Meiryo"/>
                <a:ea typeface="Meiryo"/>
                <a:cs typeface="+mn-cs"/>
              </a:rPr>
              <a:t>．就労系障害福祉サービスの現状</a:t>
            </a:r>
            <a:endParaRPr kumimoji="1" lang="en-US" altLang="ja-JP" sz="1600" b="1" i="0" u="none" strike="noStrike" kern="1200" cap="none" spc="123" normalizeH="0" baseline="0" noProof="0" dirty="0">
              <a:ln>
                <a:noFill/>
              </a:ln>
              <a:solidFill>
                <a:prstClr val="black"/>
              </a:solidFill>
              <a:effectLst/>
              <a:uLnTx/>
              <a:uFillTx/>
              <a:latin typeface="Meiryo"/>
              <a:ea typeface="Meiryo"/>
              <a:cs typeface="+mn-cs"/>
            </a:endParaRPr>
          </a:p>
          <a:p>
            <a:pPr marL="0" marR="0" lvl="0" indent="0" algn="l" defTabSz="742931" rtl="0" eaLnBrk="1" fontAlgn="auto" latinLnBrk="0" hangingPunct="1">
              <a:lnSpc>
                <a:spcPct val="130000"/>
              </a:lnSpc>
              <a:spcBef>
                <a:spcPts val="600"/>
              </a:spcBef>
              <a:spcAft>
                <a:spcPts val="600"/>
              </a:spcAft>
              <a:buClr>
                <a:srgbClr val="103185"/>
              </a:buClr>
              <a:buSzTx/>
              <a:buFont typeface="Arial" panose="020B0604020202020204" pitchFamily="34" charset="0"/>
              <a:buNone/>
              <a:tabLst/>
              <a:defRPr/>
            </a:pPr>
            <a:r>
              <a:rPr kumimoji="1" lang="ja-JP" altLang="en-US" sz="1600" b="0" i="0" u="none" strike="noStrike" kern="1200" cap="none" spc="150" normalizeH="0" baseline="0" noProof="0" dirty="0">
                <a:ln>
                  <a:noFill/>
                </a:ln>
                <a:solidFill>
                  <a:schemeClr val="bg1">
                    <a:lumMod val="65000"/>
                  </a:schemeClr>
                </a:solidFill>
                <a:effectLst/>
                <a:uLnTx/>
                <a:uFillTx/>
                <a:latin typeface="Meiryo"/>
                <a:ea typeface="Meiryo"/>
                <a:cs typeface="+mn-cs"/>
              </a:rPr>
              <a:t>２</a:t>
            </a:r>
            <a:r>
              <a:rPr kumimoji="1" lang="ja-JP" altLang="en-US" sz="1600" b="0" i="0" u="none" strike="noStrike" kern="1200" cap="none" spc="123" normalizeH="0" baseline="0" noProof="0" dirty="0">
                <a:ln>
                  <a:noFill/>
                </a:ln>
                <a:solidFill>
                  <a:schemeClr val="bg1">
                    <a:lumMod val="65000"/>
                  </a:schemeClr>
                </a:solidFill>
                <a:effectLst/>
                <a:uLnTx/>
                <a:uFillTx/>
                <a:latin typeface="Meiryo"/>
                <a:ea typeface="Meiryo"/>
                <a:cs typeface="+mn-cs"/>
              </a:rPr>
              <a:t>．</a:t>
            </a:r>
            <a:r>
              <a:rPr kumimoji="1" lang="ja-JP" altLang="en-US" sz="1600" b="0" i="0" u="none" strike="noStrike" kern="1200" cap="none" spc="150" normalizeH="0" baseline="0" noProof="0" dirty="0">
                <a:ln>
                  <a:noFill/>
                </a:ln>
                <a:solidFill>
                  <a:schemeClr val="bg1">
                    <a:lumMod val="65000"/>
                  </a:schemeClr>
                </a:solidFill>
                <a:effectLst/>
                <a:uLnTx/>
                <a:uFillTx/>
                <a:latin typeface="Meiryo"/>
                <a:ea typeface="Meiryo"/>
                <a:cs typeface="+mn-cs"/>
              </a:rPr>
              <a:t>就労選択支援について</a:t>
            </a:r>
          </a:p>
          <a:p>
            <a:pPr marL="0" marR="0" lvl="0" indent="0" algn="l" defTabSz="742931" rtl="0" eaLnBrk="1" fontAlgn="auto" latinLnBrk="0" hangingPunct="1">
              <a:lnSpc>
                <a:spcPct val="130000"/>
              </a:lnSpc>
              <a:spcBef>
                <a:spcPts val="600"/>
              </a:spcBef>
              <a:spcAft>
                <a:spcPts val="600"/>
              </a:spcAft>
              <a:buClr>
                <a:srgbClr val="103185"/>
              </a:buClr>
              <a:buSzTx/>
              <a:buFont typeface="Arial" panose="020B0604020202020204" pitchFamily="34" charset="0"/>
              <a:buNone/>
              <a:tabLst/>
              <a:defRPr/>
            </a:pPr>
            <a:r>
              <a:rPr kumimoji="1" lang="ja-JP" altLang="en-US" sz="1600" b="0" i="0" u="none" strike="noStrike" kern="1200" cap="none" spc="150" normalizeH="0" baseline="0" noProof="0" dirty="0">
                <a:ln>
                  <a:noFill/>
                </a:ln>
                <a:solidFill>
                  <a:schemeClr val="bg1">
                    <a:lumMod val="65000"/>
                  </a:schemeClr>
                </a:solidFill>
                <a:effectLst/>
                <a:uLnTx/>
                <a:uFillTx/>
                <a:latin typeface="Meiryo"/>
                <a:ea typeface="Meiryo"/>
                <a:cs typeface="+mn-cs"/>
              </a:rPr>
              <a:t>３．</a:t>
            </a:r>
            <a:r>
              <a:rPr kumimoji="1" lang="ja-JP" altLang="en-US" sz="1600" b="0" dirty="0">
                <a:solidFill>
                  <a:schemeClr val="bg1">
                    <a:lumMod val="65000"/>
                  </a:schemeClr>
                </a:solidFill>
                <a:latin typeface="+mj-ea"/>
                <a:ea typeface="+mj-ea"/>
              </a:rPr>
              <a:t>就労系障害福祉サービスの一時的な利用について</a:t>
            </a:r>
            <a:endParaRPr kumimoji="1" lang="ja-JP" altLang="en-US" sz="1600" b="0" i="0" u="none" strike="noStrike" kern="1200" cap="none" spc="150" normalizeH="0" baseline="0" noProof="0" dirty="0">
              <a:ln>
                <a:noFill/>
              </a:ln>
              <a:solidFill>
                <a:schemeClr val="bg1">
                  <a:lumMod val="65000"/>
                </a:schemeClr>
              </a:solidFill>
              <a:effectLst/>
              <a:uLnTx/>
              <a:uFillTx/>
              <a:latin typeface="Meiryo"/>
              <a:ea typeface="Meiryo"/>
              <a:cs typeface="+mn-cs"/>
            </a:endParaRPr>
          </a:p>
        </p:txBody>
      </p:sp>
      <p:sp>
        <p:nvSpPr>
          <p:cNvPr id="4" name="スライド番号プレースホルダー 1">
            <a:extLst>
              <a:ext uri="{FF2B5EF4-FFF2-40B4-BE49-F238E27FC236}">
                <a16:creationId xmlns:a16="http://schemas.microsoft.com/office/drawing/2014/main" id="{274D9EDE-6E79-318E-3F5B-60ACB72CB700}"/>
              </a:ext>
            </a:extLst>
          </p:cNvPr>
          <p:cNvSpPr txBox="1">
            <a:spLocks/>
          </p:cNvSpPr>
          <p:nvPr/>
        </p:nvSpPr>
        <p:spPr>
          <a:xfrm>
            <a:off x="7592332" y="6458744"/>
            <a:ext cx="2311400" cy="365125"/>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100" b="0" i="0" u="none" strike="noStrike" kern="1200" cap="none" spc="0" normalizeH="0" baseline="0" noProof="0" smtClean="0">
                <a:ln>
                  <a:noFill/>
                </a:ln>
                <a:solidFill>
                  <a:prstClr val="black"/>
                </a:solidFill>
                <a:effectLst/>
                <a:uLnTx/>
                <a:uFillTx/>
                <a:latin typeface="Calibri"/>
                <a:ea typeface="メイリオ" panose="020B060403050404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1" lang="ja-JP" altLang="en-US" sz="1100" b="0" i="0" u="none" strike="noStrike" kern="1200" cap="none" spc="0" normalizeH="0" baseline="0" noProof="0" dirty="0">
              <a:ln>
                <a:noFill/>
              </a:ln>
              <a:solidFill>
                <a:prstClr val="black"/>
              </a:solidFill>
              <a:effectLst/>
              <a:uLnTx/>
              <a:uFillTx/>
              <a:latin typeface="Calibri"/>
              <a:ea typeface="メイリオ" panose="020B0604030504040204" pitchFamily="50" charset="-128"/>
              <a:cs typeface="+mn-cs"/>
            </a:endParaRPr>
          </a:p>
        </p:txBody>
      </p:sp>
    </p:spTree>
    <p:extLst>
      <p:ext uri="{BB962C8B-B14F-4D97-AF65-F5344CB8AC3E}">
        <p14:creationId xmlns:p14="http://schemas.microsoft.com/office/powerpoint/2010/main" val="371987585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 Box 2"/>
          <p:cNvSpPr txBox="1">
            <a:spLocks noChangeArrowheads="1"/>
          </p:cNvSpPr>
          <p:nvPr/>
        </p:nvSpPr>
        <p:spPr bwMode="auto">
          <a:xfrm>
            <a:off x="20811" y="426150"/>
            <a:ext cx="1547813" cy="338554"/>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600" b="1" i="0" u="sng" strike="noStrike" kern="1200" cap="none" spc="0" normalizeH="0" baseline="0" noProof="0" dirty="0">
                <a:ln>
                  <a:noFill/>
                </a:ln>
                <a:solidFill>
                  <a:prstClr val="black"/>
                </a:solidFill>
                <a:effectLst/>
                <a:uLnTx/>
                <a:uFillTx/>
                <a:latin typeface="Arial" charset="0"/>
                <a:ea typeface="ＤＨＰ特太ゴシック体" pitchFamily="2" charset="-128"/>
                <a:cs typeface="+mn-cs"/>
              </a:rPr>
              <a:t>○ 対象者</a:t>
            </a:r>
            <a:endParaRPr kumimoji="1" lang="en-US" altLang="ja-JP" sz="1600" b="1" i="0" u="sng" strike="noStrike" kern="1200" cap="none" spc="0" normalizeH="0" baseline="0" noProof="0" dirty="0">
              <a:ln>
                <a:noFill/>
              </a:ln>
              <a:solidFill>
                <a:prstClr val="black"/>
              </a:solidFill>
              <a:effectLst/>
              <a:uLnTx/>
              <a:uFillTx/>
              <a:latin typeface="Arial" charset="0"/>
              <a:ea typeface="ＤＨＰ特太ゴシック体" pitchFamily="2" charset="-128"/>
              <a:cs typeface="+mn-cs"/>
            </a:endParaRPr>
          </a:p>
        </p:txBody>
      </p:sp>
      <p:sp>
        <p:nvSpPr>
          <p:cNvPr id="30" name="正方形/長方形 29"/>
          <p:cNvSpPr/>
          <p:nvPr/>
        </p:nvSpPr>
        <p:spPr>
          <a:xfrm>
            <a:off x="21000" y="44664"/>
            <a:ext cx="9864000" cy="360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srgbClr val="000000"/>
                </a:solidFill>
                <a:effectLst/>
                <a:uLnTx/>
                <a:uFillTx/>
                <a:latin typeface="Arial"/>
                <a:ea typeface="ＭＳ Ｐゴシック"/>
                <a:cs typeface="+mn-cs"/>
              </a:rPr>
              <a:t>就労定着支援</a:t>
            </a:r>
          </a:p>
        </p:txBody>
      </p:sp>
      <p:grpSp>
        <p:nvGrpSpPr>
          <p:cNvPr id="34" name="グループ化 10"/>
          <p:cNvGrpSpPr>
            <a:grpSpLocks/>
          </p:cNvGrpSpPr>
          <p:nvPr/>
        </p:nvGrpSpPr>
        <p:grpSpPr bwMode="auto">
          <a:xfrm>
            <a:off x="-15553" y="376232"/>
            <a:ext cx="9972000" cy="79114"/>
            <a:chOff x="0" y="188640"/>
            <a:chExt cx="9144000" cy="72008"/>
          </a:xfrm>
        </p:grpSpPr>
        <p:cxnSp>
          <p:nvCxnSpPr>
            <p:cNvPr id="35" name="直線コネクタ 34"/>
            <p:cNvCxnSpPr/>
            <p:nvPr/>
          </p:nvCxnSpPr>
          <p:spPr>
            <a:xfrm>
              <a:off x="0" y="188640"/>
              <a:ext cx="9144000" cy="0"/>
            </a:xfrm>
            <a:prstGeom prst="line">
              <a:avLst/>
            </a:prstGeom>
            <a:ln>
              <a:solidFill>
                <a:srgbClr val="99CCFF"/>
              </a:solidFill>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p:nvPr/>
          </p:nvCxnSpPr>
          <p:spPr>
            <a:xfrm>
              <a:off x="0" y="260648"/>
              <a:ext cx="9144000" cy="0"/>
            </a:xfrm>
            <a:prstGeom prst="line">
              <a:avLst/>
            </a:prstGeom>
            <a:ln w="57150">
              <a:solidFill>
                <a:srgbClr val="99CCFF"/>
              </a:solidFill>
            </a:ln>
          </p:spPr>
          <p:style>
            <a:lnRef idx="1">
              <a:schemeClr val="accent1"/>
            </a:lnRef>
            <a:fillRef idx="0">
              <a:schemeClr val="accent1"/>
            </a:fillRef>
            <a:effectRef idx="0">
              <a:schemeClr val="accent1"/>
            </a:effectRef>
            <a:fontRef idx="minor">
              <a:schemeClr val="tx1"/>
            </a:fontRef>
          </p:style>
        </p:cxnSp>
      </p:grpSp>
      <p:sp>
        <p:nvSpPr>
          <p:cNvPr id="41" name="スライド番号プレースホルダー 1"/>
          <p:cNvSpPr>
            <a:spLocks noGrp="1"/>
          </p:cNvSpPr>
          <p:nvPr>
            <p:ph type="sldNum" sz="quarter" idx="12"/>
          </p:nvPr>
        </p:nvSpPr>
        <p:spPr>
          <a:xfrm>
            <a:off x="7556562" y="6582297"/>
            <a:ext cx="2311400" cy="476250"/>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525044B-F283-40BF-9A1F-E872E8450C33}" type="slidenum">
              <a:rPr kumimoji="1" lang="en-US" altLang="ja-JP" sz="1400" b="0" i="0" u="none" strike="noStrike" kern="1200" cap="none" spc="0" normalizeH="0" baseline="0" noProof="0" smtClean="0">
                <a:ln>
                  <a:noFill/>
                </a:ln>
                <a:solidFill>
                  <a:srgbClr val="000000"/>
                </a:solidFill>
                <a:effectLst/>
                <a:uLnTx/>
                <a:uFillTx/>
                <a:latin typeface="Arial" charset="0"/>
                <a:ea typeface="ＭＳ Ｐゴシック" pitchFamily="50"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1" lang="en-US" altLang="ja-JP" sz="1400" b="0" i="0" u="none" strike="noStrike" kern="1200" cap="none" spc="0" normalizeH="0" baseline="0" noProof="0" dirty="0">
              <a:ln>
                <a:noFill/>
              </a:ln>
              <a:solidFill>
                <a:srgbClr val="000000"/>
              </a:solidFill>
              <a:effectLst/>
              <a:uLnTx/>
              <a:uFillTx/>
              <a:latin typeface="Arial" charset="0"/>
              <a:ea typeface="ＭＳ Ｐゴシック" pitchFamily="50" charset="-128"/>
              <a:cs typeface="Arial" panose="020B0604020202020204" pitchFamily="34" charset="0"/>
            </a:endParaRPr>
          </a:p>
        </p:txBody>
      </p:sp>
      <p:sp>
        <p:nvSpPr>
          <p:cNvPr id="37" name="Text Box 2"/>
          <p:cNvSpPr txBox="1">
            <a:spLocks noChangeArrowheads="1"/>
          </p:cNvSpPr>
          <p:nvPr/>
        </p:nvSpPr>
        <p:spPr bwMode="auto">
          <a:xfrm>
            <a:off x="134731" y="6493460"/>
            <a:ext cx="12961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800">
                <a:solidFill>
                  <a:schemeClr val="tx1"/>
                </a:solidFill>
                <a:latin typeface="Arial" charset="0"/>
                <a:ea typeface="ＭＳ Ｐゴシック" charset="-128"/>
              </a:defRPr>
            </a:lvl1pPr>
            <a:lvl2pPr marL="742950" indent="-285750" eaLnBrk="0" hangingPunct="0">
              <a:defRPr kumimoji="1" sz="2800">
                <a:solidFill>
                  <a:schemeClr val="tx1"/>
                </a:solidFill>
                <a:latin typeface="Arial" charset="0"/>
                <a:ea typeface="ＭＳ Ｐゴシック" charset="-128"/>
              </a:defRPr>
            </a:lvl2pPr>
            <a:lvl3pPr marL="1143000" indent="-228600" eaLnBrk="0" hangingPunct="0">
              <a:defRPr kumimoji="1" sz="2800">
                <a:solidFill>
                  <a:schemeClr val="tx1"/>
                </a:solidFill>
                <a:latin typeface="Arial" charset="0"/>
                <a:ea typeface="ＭＳ Ｐゴシック" charset="-128"/>
              </a:defRPr>
            </a:lvl3pPr>
            <a:lvl4pPr marL="1600200" indent="-228600" eaLnBrk="0" hangingPunct="0">
              <a:defRPr kumimoji="1" sz="2800">
                <a:solidFill>
                  <a:schemeClr val="tx1"/>
                </a:solidFill>
                <a:latin typeface="Arial" charset="0"/>
                <a:ea typeface="ＭＳ Ｐゴシック" charset="-128"/>
              </a:defRPr>
            </a:lvl4pPr>
            <a:lvl5pPr marL="2057400" indent="-228600" eaLnBrk="0" hangingPunct="0">
              <a:defRPr kumimoji="1" sz="2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2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2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2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2800">
                <a:solidFill>
                  <a:schemeClr val="tx1"/>
                </a:solidFill>
                <a:latin typeface="Arial" charset="0"/>
                <a:ea typeface="ＭＳ Ｐゴシック"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600" b="1" i="0" u="sng" strike="noStrike" kern="1200" cap="none" spc="0" normalizeH="0" baseline="0" noProof="0" dirty="0">
                <a:ln>
                  <a:noFill/>
                </a:ln>
                <a:solidFill>
                  <a:srgbClr val="000000"/>
                </a:solidFill>
                <a:effectLst/>
                <a:uLnTx/>
                <a:uFillTx/>
                <a:latin typeface="Arial" charset="0"/>
                <a:ea typeface="ＤＨＰ特太ゴシック体" pitchFamily="2" charset="-128"/>
                <a:cs typeface="+mn-cs"/>
              </a:rPr>
              <a:t>○ 事業所数</a:t>
            </a: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　　</a:t>
            </a:r>
            <a:endParaRPr kumimoji="1" lang="en-US" altLang="ja-JP" sz="1400" b="1" i="0" u="sng" strike="noStrike" kern="1200" cap="none" spc="0" normalizeH="0" baseline="0" noProof="0" dirty="0">
              <a:ln>
                <a:noFill/>
              </a:ln>
              <a:solidFill>
                <a:srgbClr val="000000"/>
              </a:solidFill>
              <a:effectLst/>
              <a:uLnTx/>
              <a:uFillTx/>
              <a:latin typeface="Arial" charset="0"/>
              <a:ea typeface="ＤＨＰ特太ゴシック体" pitchFamily="2" charset="-128"/>
              <a:cs typeface="+mn-cs"/>
            </a:endParaRPr>
          </a:p>
        </p:txBody>
      </p:sp>
      <p:sp>
        <p:nvSpPr>
          <p:cNvPr id="38" name="Text Box 2"/>
          <p:cNvSpPr txBox="1">
            <a:spLocks noChangeArrowheads="1"/>
          </p:cNvSpPr>
          <p:nvPr/>
        </p:nvSpPr>
        <p:spPr bwMode="auto">
          <a:xfrm>
            <a:off x="5232126" y="6516033"/>
            <a:ext cx="154589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800">
                <a:solidFill>
                  <a:schemeClr val="tx1"/>
                </a:solidFill>
                <a:latin typeface="Arial" charset="0"/>
                <a:ea typeface="ＭＳ Ｐゴシック" charset="-128"/>
              </a:defRPr>
            </a:lvl1pPr>
            <a:lvl2pPr marL="742950" indent="-285750" eaLnBrk="0" hangingPunct="0">
              <a:defRPr kumimoji="1" sz="2800">
                <a:solidFill>
                  <a:schemeClr val="tx1"/>
                </a:solidFill>
                <a:latin typeface="Arial" charset="0"/>
                <a:ea typeface="ＭＳ Ｐゴシック" charset="-128"/>
              </a:defRPr>
            </a:lvl2pPr>
            <a:lvl3pPr marL="1143000" indent="-228600" eaLnBrk="0" hangingPunct="0">
              <a:defRPr kumimoji="1" sz="2800">
                <a:solidFill>
                  <a:schemeClr val="tx1"/>
                </a:solidFill>
                <a:latin typeface="Arial" charset="0"/>
                <a:ea typeface="ＭＳ Ｐゴシック" charset="-128"/>
              </a:defRPr>
            </a:lvl3pPr>
            <a:lvl4pPr marL="1600200" indent="-228600" eaLnBrk="0" hangingPunct="0">
              <a:defRPr kumimoji="1" sz="2800">
                <a:solidFill>
                  <a:schemeClr val="tx1"/>
                </a:solidFill>
                <a:latin typeface="Arial" charset="0"/>
                <a:ea typeface="ＭＳ Ｐゴシック" charset="-128"/>
              </a:defRPr>
            </a:lvl4pPr>
            <a:lvl5pPr marL="2057400" indent="-228600" eaLnBrk="0" hangingPunct="0">
              <a:defRPr kumimoji="1" sz="2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2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2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2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2800">
                <a:solidFill>
                  <a:schemeClr val="tx1"/>
                </a:solidFill>
                <a:latin typeface="Arial" charset="0"/>
                <a:ea typeface="ＭＳ Ｐゴシック"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600" b="1" i="0" u="sng" strike="noStrike" kern="1200" cap="none" spc="0" normalizeH="0" baseline="0" noProof="0" dirty="0">
                <a:ln>
                  <a:noFill/>
                </a:ln>
                <a:solidFill>
                  <a:srgbClr val="000000"/>
                </a:solidFill>
                <a:effectLst/>
                <a:uLnTx/>
                <a:uFillTx/>
                <a:latin typeface="Arial" charset="0"/>
                <a:ea typeface="ＤＨＰ特太ゴシック体" pitchFamily="2" charset="-128"/>
                <a:cs typeface="+mn-cs"/>
              </a:rPr>
              <a:t>○ 利用者数</a:t>
            </a:r>
            <a:endParaRPr kumimoji="1" lang="en-US" altLang="ja-JP" sz="1400" b="1" i="0" u="sng" strike="noStrike" kern="1200" cap="none" spc="0" normalizeH="0" baseline="0" noProof="0" dirty="0">
              <a:ln>
                <a:noFill/>
              </a:ln>
              <a:solidFill>
                <a:srgbClr val="000000"/>
              </a:solidFill>
              <a:effectLst/>
              <a:uLnTx/>
              <a:uFillTx/>
              <a:latin typeface="Arial" charset="0"/>
              <a:ea typeface="ＤＨＰ特太ゴシック体" pitchFamily="2" charset="-128"/>
              <a:cs typeface="+mn-cs"/>
            </a:endParaRPr>
          </a:p>
        </p:txBody>
      </p:sp>
      <p:sp>
        <p:nvSpPr>
          <p:cNvPr id="42" name="Text Box 2"/>
          <p:cNvSpPr txBox="1">
            <a:spLocks noChangeArrowheads="1"/>
          </p:cNvSpPr>
          <p:nvPr/>
        </p:nvSpPr>
        <p:spPr bwMode="auto">
          <a:xfrm>
            <a:off x="20811" y="1290246"/>
            <a:ext cx="2244329" cy="338554"/>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600" b="1" i="0" u="sng" strike="noStrike" kern="1200" cap="none" spc="0" normalizeH="0" baseline="0" noProof="0" dirty="0">
                <a:ln>
                  <a:noFill/>
                </a:ln>
                <a:solidFill>
                  <a:prstClr val="black"/>
                </a:solidFill>
                <a:effectLst/>
                <a:uLnTx/>
                <a:uFillTx/>
                <a:latin typeface="Arial" charset="0"/>
                <a:ea typeface="ＤＨＰ特太ゴシック体" pitchFamily="2" charset="-128"/>
                <a:cs typeface="+mn-cs"/>
              </a:rPr>
              <a:t>○ サービス内容</a:t>
            </a:r>
            <a:endParaRPr kumimoji="1" lang="en-US" altLang="ja-JP" sz="1600" b="1" i="0" u="sng" strike="noStrike" kern="1200" cap="none" spc="0" normalizeH="0" baseline="0" noProof="0" dirty="0">
              <a:ln>
                <a:noFill/>
              </a:ln>
              <a:solidFill>
                <a:prstClr val="black"/>
              </a:solidFill>
              <a:effectLst/>
              <a:uLnTx/>
              <a:uFillTx/>
              <a:latin typeface="Arial" charset="0"/>
              <a:ea typeface="ＤＨＰ特太ゴシック体" pitchFamily="2" charset="-128"/>
              <a:cs typeface="+mn-cs"/>
            </a:endParaRPr>
          </a:p>
        </p:txBody>
      </p:sp>
      <p:sp>
        <p:nvSpPr>
          <p:cNvPr id="43" name="Text Box 2"/>
          <p:cNvSpPr txBox="1">
            <a:spLocks noChangeArrowheads="1"/>
          </p:cNvSpPr>
          <p:nvPr/>
        </p:nvSpPr>
        <p:spPr bwMode="auto">
          <a:xfrm>
            <a:off x="7184456" y="1290246"/>
            <a:ext cx="1975355" cy="338554"/>
          </a:xfrm>
          <a:prstGeom prst="rect">
            <a:avLst/>
          </a:prstGeom>
          <a:noFill/>
          <a:ln w="9525">
            <a:noFill/>
            <a:miter lim="800000"/>
            <a:headEnd/>
            <a:tailEnd/>
          </a:ln>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600" b="1" i="0" u="sng" strike="noStrike" kern="1200" cap="none" spc="0" normalizeH="0" baseline="0" noProof="0" dirty="0">
                <a:ln>
                  <a:noFill/>
                </a:ln>
                <a:solidFill>
                  <a:prstClr val="black"/>
                </a:solidFill>
                <a:effectLst/>
                <a:uLnTx/>
                <a:uFillTx/>
                <a:latin typeface="Arial" charset="0"/>
                <a:ea typeface="ＤＨＰ特太ゴシック体" pitchFamily="2" charset="-128"/>
                <a:cs typeface="+mn-cs"/>
              </a:rPr>
              <a:t>○ 主な人員配置</a:t>
            </a:r>
            <a:endParaRPr kumimoji="1" lang="en-US" altLang="ja-JP" sz="1600" b="1" i="0" u="sng" strike="noStrike" kern="1200" cap="none" spc="0" normalizeH="0" baseline="0" noProof="0" dirty="0">
              <a:ln>
                <a:noFill/>
              </a:ln>
              <a:solidFill>
                <a:prstClr val="black"/>
              </a:solidFill>
              <a:effectLst/>
              <a:uLnTx/>
              <a:uFillTx/>
              <a:latin typeface="Arial" charset="0"/>
              <a:ea typeface="ＤＨＰ特太ゴシック体" pitchFamily="2" charset="-128"/>
              <a:cs typeface="+mn-cs"/>
            </a:endParaRPr>
          </a:p>
        </p:txBody>
      </p:sp>
      <p:sp>
        <p:nvSpPr>
          <p:cNvPr id="48" name="正方形/長方形 47"/>
          <p:cNvSpPr/>
          <p:nvPr/>
        </p:nvSpPr>
        <p:spPr>
          <a:xfrm>
            <a:off x="200507" y="764705"/>
            <a:ext cx="9580750" cy="576063"/>
          </a:xfrm>
          <a:prstGeom prst="rect">
            <a:avLst/>
          </a:prstGeom>
          <a:solidFill>
            <a:srgbClr val="FFFFCC"/>
          </a:solidFill>
          <a:ln w="3175" cap="flat" cmpd="sng" algn="ctr">
            <a:solidFill>
              <a:srgbClr val="000000"/>
            </a:solidFill>
            <a:prstDash val="solid"/>
          </a:ln>
          <a:effectLst/>
        </p:spPr>
        <p:txBody>
          <a:bodyPr anchor="ctr"/>
          <a:lstStyle/>
          <a:p>
            <a:pPr marL="88900" marR="0" lvl="0" indent="-8890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　</a:t>
            </a:r>
            <a:r>
              <a:rPr kumimoji="0" lang="ja-JP" altLang="en-US" sz="1200" b="0" i="0" u="none" strike="noStrike" kern="0" cap="none" spc="0" normalizeH="0" baseline="0" noProof="0" dirty="0">
                <a:ln>
                  <a:noFill/>
                </a:ln>
                <a:solidFill>
                  <a:prstClr val="black"/>
                </a:solidFill>
                <a:effectLst/>
                <a:uLnTx/>
                <a:uFillTx/>
                <a:latin typeface="HGPｺﾞｼｯｸM" pitchFamily="50" charset="-128"/>
                <a:ea typeface="HGPｺﾞｼｯｸM" pitchFamily="50" charset="-128"/>
                <a:cs typeface="+mn-cs"/>
              </a:rPr>
              <a:t>就労移行支援、就労継続支援、生活介護、自立訓練の利用を経て一般就労へ移行した障害者で、就労に伴う環境変化により日常生活又は社会生活上の課題が生じている者であって、一般就労後６月を経過した者</a:t>
            </a:r>
          </a:p>
        </p:txBody>
      </p:sp>
      <p:sp>
        <p:nvSpPr>
          <p:cNvPr id="49" name="Rectangle 4"/>
          <p:cNvSpPr>
            <a:spLocks noChangeArrowheads="1"/>
          </p:cNvSpPr>
          <p:nvPr/>
        </p:nvSpPr>
        <p:spPr bwMode="auto">
          <a:xfrm>
            <a:off x="204158" y="1630529"/>
            <a:ext cx="6980298" cy="1099751"/>
          </a:xfrm>
          <a:prstGeom prst="rect">
            <a:avLst/>
          </a:prstGeom>
          <a:solidFill>
            <a:srgbClr val="9EF9FE">
              <a:alpha val="49803"/>
            </a:srgbClr>
          </a:solidFill>
          <a:ln w="3175" algn="ctr">
            <a:solidFill>
              <a:srgbClr val="000000"/>
            </a:solidFill>
            <a:miter lim="800000"/>
            <a:headEnd/>
            <a:tailEnd/>
          </a:ln>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HGPｺﾞｼｯｸM" pitchFamily="50" charset="-128"/>
                <a:ea typeface="HGPｺﾞｼｯｸM" pitchFamily="50" charset="-128"/>
                <a:cs typeface="+mn-cs"/>
              </a:rPr>
              <a:t>■　障害者との相談を通じて日常生活面及び社会生活面の課題を把握するとともに、企業や関係機関等との</a:t>
            </a:r>
            <a:endParaRPr kumimoji="0" lang="en-US" altLang="ja-JP" sz="1200" b="0" i="0" u="none" strike="noStrike" kern="0" cap="none" spc="0" normalizeH="0" baseline="0" noProof="0" dirty="0">
              <a:ln>
                <a:noFill/>
              </a:ln>
              <a:solidFill>
                <a:prstClr val="black"/>
              </a:solidFill>
              <a:effectLst/>
              <a:uLnTx/>
              <a:uFillTx/>
              <a:latin typeface="HGPｺﾞｼｯｸM" pitchFamily="50" charset="-128"/>
              <a:ea typeface="HGPｺﾞｼｯｸM"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HGPｺﾞｼｯｸM" pitchFamily="50" charset="-128"/>
                <a:ea typeface="HGPｺﾞｼｯｸM" pitchFamily="50" charset="-128"/>
                <a:cs typeface="+mn-cs"/>
              </a:rPr>
              <a:t>　連絡調整やそれに伴う課題解決に向けて必要となる支援を実施</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HGPｺﾞｼｯｸM" pitchFamily="50" charset="-128"/>
                <a:ea typeface="HGPｺﾞｼｯｸM" pitchFamily="50" charset="-128"/>
                <a:cs typeface="+mn-cs"/>
              </a:rPr>
              <a:t>■　利用者の自宅・企業等を訪問することにより、月１回以上は障害者との対面相当の支援</a:t>
            </a:r>
            <a:endParaRPr kumimoji="0" lang="en-US" altLang="ja-JP" sz="1200" b="0" i="0" u="none" strike="noStrike" kern="0" cap="none" spc="0" normalizeH="0" baseline="0" noProof="0" dirty="0">
              <a:ln>
                <a:noFill/>
              </a:ln>
              <a:solidFill>
                <a:prstClr val="black"/>
              </a:solidFill>
              <a:effectLst/>
              <a:uLnTx/>
              <a:uFillTx/>
              <a:latin typeface="HGPｺﾞｼｯｸM" pitchFamily="50" charset="-128"/>
              <a:ea typeface="HGPｺﾞｼｯｸM"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HGPｺﾞｼｯｸM" pitchFamily="50" charset="-128"/>
                <a:ea typeface="HGPｺﾞｼｯｸM" pitchFamily="50" charset="-128"/>
                <a:cs typeface="+mn-cs"/>
              </a:rPr>
              <a:t>■　月１回以上は企業訪問を行うよう努める</a:t>
            </a:r>
            <a:endParaRPr kumimoji="0" lang="en-US" altLang="ja-JP" sz="1200" b="0" i="0" u="none" strike="noStrike" kern="0" cap="none" spc="0" normalizeH="0" baseline="0" noProof="0" dirty="0">
              <a:ln>
                <a:noFill/>
              </a:ln>
              <a:solidFill>
                <a:prstClr val="black"/>
              </a:solidFill>
              <a:effectLst/>
              <a:uLnTx/>
              <a:uFillTx/>
              <a:latin typeface="HGPｺﾞｼｯｸM" pitchFamily="50" charset="-128"/>
              <a:ea typeface="HGPｺﾞｼｯｸM"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HGPｺﾞｼｯｸM" pitchFamily="50" charset="-128"/>
                <a:ea typeface="HGPｺﾞｼｯｸM" pitchFamily="50" charset="-128"/>
                <a:cs typeface="+mn-cs"/>
              </a:rPr>
              <a:t>■　利用期間は３年間</a:t>
            </a:r>
            <a:r>
              <a:rPr kumimoji="0" lang="en-US" altLang="ja-JP" sz="1200" b="0" i="0" u="none" strike="noStrike" kern="0" cap="none" spc="0" normalizeH="0" baseline="0" noProof="0" dirty="0">
                <a:ln>
                  <a:noFill/>
                </a:ln>
                <a:solidFill>
                  <a:prstClr val="black"/>
                </a:solidFill>
                <a:effectLst/>
                <a:uLnTx/>
                <a:uFillTx/>
                <a:latin typeface="HGPｺﾞｼｯｸM" pitchFamily="50" charset="-128"/>
                <a:ea typeface="HGPｺﾞｼｯｸM" pitchFamily="50" charset="-128"/>
                <a:cs typeface="+mn-cs"/>
              </a:rPr>
              <a:t>(</a:t>
            </a:r>
            <a:r>
              <a:rPr kumimoji="0" lang="ja-JP" altLang="en-US" sz="1200" b="0" i="0" u="none" strike="noStrike" kern="0" cap="none" spc="0" normalizeH="0" baseline="0" noProof="0" dirty="0">
                <a:ln>
                  <a:noFill/>
                </a:ln>
                <a:solidFill>
                  <a:prstClr val="black"/>
                </a:solidFill>
                <a:effectLst/>
                <a:uLnTx/>
                <a:uFillTx/>
                <a:latin typeface="HGPｺﾞｼｯｸM" pitchFamily="50" charset="-128"/>
                <a:ea typeface="HGPｺﾞｼｯｸM" pitchFamily="50" charset="-128"/>
                <a:cs typeface="+mn-cs"/>
              </a:rPr>
              <a:t>経過後は必要に応じて、</a:t>
            </a:r>
            <a:r>
              <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就労支援等の関係機関</a:t>
            </a:r>
            <a:r>
              <a:rPr kumimoji="0" lang="ja-JP" altLang="en-US" sz="1200" b="0" i="0" u="none" strike="noStrike" kern="0" cap="none" spc="0" normalizeH="0" baseline="0" noProof="0" dirty="0">
                <a:ln>
                  <a:noFill/>
                </a:ln>
                <a:solidFill>
                  <a:prstClr val="black"/>
                </a:solidFill>
                <a:effectLst/>
                <a:uLnTx/>
                <a:uFillTx/>
                <a:latin typeface="HGPｺﾞｼｯｸM" pitchFamily="50" charset="-128"/>
                <a:ea typeface="HGPｺﾞｼｯｸM" pitchFamily="50" charset="-128"/>
                <a:cs typeface="+mn-cs"/>
              </a:rPr>
              <a:t>等へ引き継ぐ）</a:t>
            </a:r>
          </a:p>
        </p:txBody>
      </p:sp>
      <p:sp>
        <p:nvSpPr>
          <p:cNvPr id="50" name="正方形/長方形 49"/>
          <p:cNvSpPr/>
          <p:nvPr/>
        </p:nvSpPr>
        <p:spPr>
          <a:xfrm>
            <a:off x="4851603" y="3489825"/>
            <a:ext cx="4950728" cy="400773"/>
          </a:xfrm>
          <a:prstGeom prst="rect">
            <a:avLst/>
          </a:prstGeom>
          <a:noFill/>
          <a:ln w="3175" cap="flat" cmpd="sng" algn="ctr">
            <a:solidFill>
              <a:srgbClr val="000000"/>
            </a:solidFill>
            <a:prstDash val="solid"/>
          </a:ln>
          <a:effectLst/>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職場適応援助者養成研修修了者配置体制加算</a:t>
            </a:r>
            <a:r>
              <a:rPr kumimoji="0" lang="ja-JP" altLang="en-US" sz="12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0" lang="ja-JP" altLang="en-US"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0" lang="en-US" altLang="ja-JP"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120</a:t>
            </a:r>
            <a:r>
              <a:rPr kumimoji="0" lang="ja-JP" altLang="en-US"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単位／月</a:t>
            </a:r>
            <a:endParaRPr kumimoji="0" lang="en-US" altLang="ja-JP"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0"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職場適応援助者（ジョブコーチ）養成研修を修了した者を就労定着支援員として配置 している場合</a:t>
            </a:r>
          </a:p>
        </p:txBody>
      </p:sp>
      <p:sp>
        <p:nvSpPr>
          <p:cNvPr id="51" name="正方形/長方形 50"/>
          <p:cNvSpPr/>
          <p:nvPr/>
        </p:nvSpPr>
        <p:spPr>
          <a:xfrm>
            <a:off x="4847587" y="3972181"/>
            <a:ext cx="4969343" cy="317570"/>
          </a:xfrm>
          <a:prstGeom prst="rect">
            <a:avLst/>
          </a:prstGeom>
          <a:noFill/>
          <a:ln w="3175" cap="flat" cmpd="sng" algn="ctr">
            <a:solidFill>
              <a:srgbClr val="000000"/>
            </a:solidFill>
            <a:prstDash val="solid"/>
          </a:ln>
          <a:effectLst/>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特別地域加算　　　　</a:t>
            </a:r>
            <a:r>
              <a:rPr kumimoji="0" lang="en-US" altLang="ja-JP"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240</a:t>
            </a:r>
            <a:r>
              <a:rPr kumimoji="0" lang="ja-JP" altLang="en-US"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単位／月</a:t>
            </a:r>
            <a:endParaRPr kumimoji="0" lang="en-US" altLang="ja-JP"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0"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中山間地域等の居住する利用者に支援した場合</a:t>
            </a:r>
            <a:endParaRPr kumimoji="0" lang="en-US" altLang="ja-JP"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52" name="正方形/長方形 51"/>
          <p:cNvSpPr/>
          <p:nvPr/>
        </p:nvSpPr>
        <p:spPr>
          <a:xfrm>
            <a:off x="4851603" y="4324562"/>
            <a:ext cx="4969344" cy="350399"/>
          </a:xfrm>
          <a:prstGeom prst="rect">
            <a:avLst/>
          </a:prstGeom>
          <a:noFill/>
          <a:ln w="3175" cap="flat" cmpd="sng" algn="ctr">
            <a:solidFill>
              <a:srgbClr val="000000"/>
            </a:solidFill>
            <a:prstDash val="solid"/>
          </a:ln>
          <a:effectLst/>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初期加算　　</a:t>
            </a:r>
            <a:r>
              <a:rPr kumimoji="0" lang="en-US" altLang="ja-JP"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900</a:t>
            </a:r>
            <a:r>
              <a:rPr kumimoji="0" lang="ja-JP" altLang="en-US"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単位／月（</a:t>
            </a:r>
            <a:r>
              <a:rPr kumimoji="0" lang="en-US" altLang="ja-JP"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1</a:t>
            </a:r>
            <a:r>
              <a:rPr kumimoji="0" lang="ja-JP" altLang="en-US"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回限り）</a:t>
            </a:r>
            <a:endParaRPr kumimoji="0" lang="en-US" altLang="ja-JP"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一体的に運営する移行支援事業所等以外の事業所から利用者を受け入れた場合</a:t>
            </a:r>
            <a:endPar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53" name="角丸四角形 52"/>
          <p:cNvSpPr/>
          <p:nvPr/>
        </p:nvSpPr>
        <p:spPr>
          <a:xfrm>
            <a:off x="324920" y="3359628"/>
            <a:ext cx="1072108" cy="252000"/>
          </a:xfrm>
          <a:prstGeom prst="roundRect">
            <a:avLst/>
          </a:prstGeom>
          <a:solidFill>
            <a:srgbClr val="333399">
              <a:lumMod val="75000"/>
            </a:srgbClr>
          </a:solidFill>
          <a:ln>
            <a:solidFill>
              <a:srgbClr val="000000"/>
            </a:solid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200" b="1" i="0" u="none" strike="noStrike" kern="0" cap="none" spc="0" normalizeH="0" baseline="0" noProof="0" dirty="0">
                <a:ln>
                  <a:noFill/>
                </a:ln>
                <a:solidFill>
                  <a:srgbClr val="FFFFFF"/>
                </a:solidFill>
                <a:effectLst/>
                <a:uLnTx/>
                <a:uFillTx/>
                <a:latin typeface="Arial"/>
                <a:ea typeface="ＭＳ Ｐゴシック"/>
                <a:cs typeface="+mn-cs"/>
              </a:rPr>
              <a:t>基本報酬</a:t>
            </a:r>
          </a:p>
        </p:txBody>
      </p:sp>
      <p:sp>
        <p:nvSpPr>
          <p:cNvPr id="54" name="角丸四角形 53"/>
          <p:cNvSpPr/>
          <p:nvPr/>
        </p:nvSpPr>
        <p:spPr>
          <a:xfrm>
            <a:off x="4823543" y="3206550"/>
            <a:ext cx="1224136" cy="252000"/>
          </a:xfrm>
          <a:prstGeom prst="roundRect">
            <a:avLst/>
          </a:prstGeom>
          <a:solidFill>
            <a:srgbClr val="333399">
              <a:lumMod val="75000"/>
            </a:srgbClr>
          </a:solidFill>
          <a:ln>
            <a:solidFill>
              <a:srgbClr val="000000"/>
            </a:solid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200" b="1" i="0" u="none" strike="noStrike" kern="0" cap="none" spc="0" normalizeH="0" baseline="0" noProof="0" dirty="0">
                <a:ln>
                  <a:noFill/>
                </a:ln>
                <a:solidFill>
                  <a:srgbClr val="FFFFFF"/>
                </a:solidFill>
                <a:effectLst/>
                <a:uLnTx/>
                <a:uFillTx/>
                <a:latin typeface="Arial"/>
                <a:ea typeface="ＭＳ Ｐゴシック"/>
                <a:cs typeface="+mn-cs"/>
              </a:rPr>
              <a:t>主な加算</a:t>
            </a:r>
          </a:p>
        </p:txBody>
      </p:sp>
      <p:sp>
        <p:nvSpPr>
          <p:cNvPr id="55" name="十字形 54"/>
          <p:cNvSpPr/>
          <p:nvPr/>
        </p:nvSpPr>
        <p:spPr>
          <a:xfrm>
            <a:off x="4184768" y="4614181"/>
            <a:ext cx="324000" cy="324000"/>
          </a:xfrm>
          <a:prstGeom prst="plus">
            <a:avLst>
              <a:gd name="adj" fmla="val 44791"/>
            </a:avLst>
          </a:prstGeom>
          <a:noFill/>
          <a:ln w="9525" cap="flat" cmpd="sng" algn="ctr">
            <a:solidFill>
              <a:srgbClr val="000000">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2800" b="0" i="0" u="none" strike="noStrike" kern="0" cap="none" spc="0" normalizeH="0" baseline="0" noProof="0" dirty="0">
              <a:ln>
                <a:noFill/>
              </a:ln>
              <a:solidFill>
                <a:srgbClr val="000000"/>
              </a:solidFill>
              <a:effectLst/>
              <a:uLnTx/>
              <a:uFillTx/>
              <a:latin typeface="Arial"/>
              <a:ea typeface="ＭＳ Ｐゴシック"/>
              <a:cs typeface="+mn-cs"/>
            </a:endParaRPr>
          </a:p>
        </p:txBody>
      </p:sp>
      <p:sp>
        <p:nvSpPr>
          <p:cNvPr id="56" name="正方形/長方形 55"/>
          <p:cNvSpPr/>
          <p:nvPr/>
        </p:nvSpPr>
        <p:spPr>
          <a:xfrm>
            <a:off x="4829451" y="5603835"/>
            <a:ext cx="4974750" cy="561469"/>
          </a:xfrm>
          <a:prstGeom prst="rect">
            <a:avLst/>
          </a:prstGeom>
          <a:noFill/>
          <a:ln w="3175" cap="flat" cmpd="sng" algn="ctr">
            <a:solidFill>
              <a:srgbClr val="000000"/>
            </a:solidFill>
            <a:prstDash val="solid"/>
          </a:ln>
          <a:effectLst/>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就労定着実績体制加算　　</a:t>
            </a:r>
            <a:r>
              <a:rPr kumimoji="0" lang="en-US" altLang="ja-JP"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300</a:t>
            </a:r>
            <a:r>
              <a:rPr kumimoji="0" lang="ja-JP" altLang="en-US"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単位／月</a:t>
            </a:r>
            <a:endParaRPr kumimoji="0" lang="en-US" altLang="ja-JP"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就労定着支援利用終了者のうち、雇用された事業所に</a:t>
            </a:r>
            <a:r>
              <a:rPr kumimoji="0" lang="en-US" altLang="ja-JP"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3</a:t>
            </a:r>
            <a:r>
              <a:rPr kumimoji="0"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年</a:t>
            </a:r>
            <a:r>
              <a:rPr kumimoji="0" lang="en-US" altLang="ja-JP"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6</a:t>
            </a:r>
            <a:r>
              <a:rPr kumimoji="0"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月以上</a:t>
            </a:r>
            <a:r>
              <a:rPr kumimoji="0" lang="en-US" altLang="ja-JP"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6</a:t>
            </a:r>
            <a:r>
              <a:rPr kumimoji="0"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年</a:t>
            </a:r>
            <a:r>
              <a:rPr kumimoji="0" lang="en-US" altLang="ja-JP"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6</a:t>
            </a:r>
            <a:r>
              <a:rPr kumimoji="0"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月未満の期間継続して就労している者の割合が</a:t>
            </a:r>
            <a:r>
              <a:rPr kumimoji="0" lang="en-US" altLang="ja-JP"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7</a:t>
            </a:r>
            <a:r>
              <a:rPr kumimoji="0"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割以上の事業所を評価する</a:t>
            </a:r>
            <a:endParaRPr kumimoji="0" lang="en-US" altLang="ja-JP" sz="105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57" name="Rectangle 4"/>
          <p:cNvSpPr>
            <a:spLocks noChangeArrowheads="1"/>
          </p:cNvSpPr>
          <p:nvPr/>
        </p:nvSpPr>
        <p:spPr bwMode="auto">
          <a:xfrm>
            <a:off x="7327510" y="1627874"/>
            <a:ext cx="2453712" cy="1099751"/>
          </a:xfrm>
          <a:prstGeom prst="rect">
            <a:avLst/>
          </a:prstGeom>
          <a:solidFill>
            <a:srgbClr val="9EF9FE">
              <a:alpha val="49803"/>
            </a:srgbClr>
          </a:solidFill>
          <a:ln w="3175" algn="ctr">
            <a:solidFill>
              <a:srgbClr val="000000"/>
            </a:solidFill>
            <a:miter lim="800000"/>
            <a:headEnd/>
            <a:tailEnd/>
          </a:ln>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ja-JP"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　サービス管理責任者　６０：１</a:t>
            </a:r>
            <a:endParaRPr kumimoji="0" lang="en-US" altLang="ja-JP"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　就労定着支援員　</a:t>
            </a:r>
            <a:r>
              <a:rPr kumimoji="0" lang="ja-JP" altLang="en-US" sz="105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　 </a:t>
            </a:r>
            <a:r>
              <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　４０：１</a:t>
            </a:r>
            <a:endParaRPr kumimoji="0" lang="en-US" altLang="ja-JP"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　　　　　　　　　　　　　　　</a:t>
            </a:r>
            <a:r>
              <a:rPr kumimoji="0" lang="en-US" altLang="ja-JP"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a:t>
            </a:r>
            <a:r>
              <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常勤換算</a:t>
            </a:r>
            <a:r>
              <a:rPr kumimoji="0" lang="en-US" altLang="ja-JP"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a:t>
            </a:r>
            <a:endPar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endParaRPr>
          </a:p>
        </p:txBody>
      </p:sp>
      <p:sp>
        <p:nvSpPr>
          <p:cNvPr id="58" name="正方形/長方形 57"/>
          <p:cNvSpPr/>
          <p:nvPr/>
        </p:nvSpPr>
        <p:spPr>
          <a:xfrm>
            <a:off x="4842295" y="4710191"/>
            <a:ext cx="4969344" cy="844921"/>
          </a:xfrm>
          <a:prstGeom prst="rect">
            <a:avLst/>
          </a:prstGeom>
          <a:noFill/>
          <a:ln w="3175" cap="flat" cmpd="sng" algn="ctr">
            <a:solidFill>
              <a:srgbClr val="000000"/>
            </a:solidFill>
            <a:prstDash val="solid"/>
          </a:ln>
          <a:effectLst/>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地域連携会議実施加算　　</a:t>
            </a:r>
            <a:r>
              <a:rPr kumimoji="0" lang="en-US" altLang="ja-JP"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579</a:t>
            </a:r>
            <a:r>
              <a:rPr kumimoji="0" lang="ja-JP" altLang="en-US"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単位／回</a:t>
            </a:r>
            <a:endParaRPr kumimoji="0" lang="en-US" altLang="ja-JP" sz="1200" b="1" i="0" u="none" strike="sng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支援計画に係る関係機関を交えた会議を開催し、関係機関との連絡調整を行った場合に、支援期間（最大３年間）を通じ、所定単位数を加算する。</a:t>
            </a:r>
            <a:endParaRPr kumimoji="0" lang="en-US" altLang="ja-JP"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0"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0" lang="en-US" altLang="ja-JP"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R3</a:t>
            </a:r>
            <a:r>
              <a:rPr kumimoji="0"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年新設　</a:t>
            </a:r>
            <a:endParaRPr kumimoji="0" lang="en-US" altLang="ja-JP"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87313" marR="0" lvl="0" indent="-87313" algn="l" defTabSz="914400" rtl="0" eaLnBrk="1" fontAlgn="base" latinLnBrk="0" hangingPunct="1">
              <a:lnSpc>
                <a:spcPct val="1000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0"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サービス管理責任者が会議に参加せず、就労定着支援員が会議に参加し、前後にサービス管理責任者に情報共有する場合は、</a:t>
            </a:r>
            <a:r>
              <a:rPr kumimoji="0" lang="en-US" altLang="ja-JP"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405</a:t>
            </a:r>
            <a:r>
              <a:rPr kumimoji="0"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単位／回</a:t>
            </a:r>
            <a:endParaRPr kumimoji="0" lang="en-US" altLang="ja-JP"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60" name="テキスト ボックス 59"/>
          <p:cNvSpPr txBox="1"/>
          <p:nvPr/>
        </p:nvSpPr>
        <p:spPr>
          <a:xfrm>
            <a:off x="4843111" y="6115362"/>
            <a:ext cx="4354800" cy="553998"/>
          </a:xfrm>
          <a:prstGeom prst="rect">
            <a:avLst/>
          </a:prstGeom>
          <a:noFill/>
        </p:spPr>
        <p:txBody>
          <a:bodyPr wrap="square" rtlCol="0">
            <a:spAutoFit/>
          </a:bodyPr>
          <a:lstStyle/>
          <a:p>
            <a:pPr marL="177800" marR="0" lvl="0" indent="-177800" algn="l" defTabSz="914400" rtl="0" eaLnBrk="1" fontAlgn="base" latinLnBrk="0" hangingPunct="1">
              <a:lnSpc>
                <a:spcPct val="100000"/>
              </a:lnSpc>
              <a:spcBef>
                <a:spcPct val="0"/>
              </a:spcBef>
              <a:spcAft>
                <a:spcPct val="0"/>
              </a:spcAft>
              <a:buClrTx/>
              <a:buSzTx/>
              <a:buFontTx/>
              <a:buNone/>
              <a:tabLst>
                <a:tab pos="628650" algn="l"/>
              </a:tabLst>
              <a:defRPr/>
            </a:pPr>
            <a:r>
              <a:rPr kumimoji="1" lang="en-US"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charset="-128"/>
                <a:cs typeface="メイリオ" panose="020B0604030504040204" pitchFamily="50" charset="-128"/>
              </a:rPr>
              <a:t>※</a:t>
            </a:r>
            <a:r>
              <a:rPr kumimoji="1"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charset="-128"/>
                <a:cs typeface="メイリオ" panose="020B0604030504040204" pitchFamily="50" charset="-128"/>
              </a:rPr>
              <a:t>　自立生活援助、自立訓練（生活訓練）との併給調整を行う。</a:t>
            </a:r>
            <a:endParaRPr kumimoji="1" lang="en-US"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charset="-128"/>
              <a:cs typeface="メイリオ" panose="020B0604030504040204" pitchFamily="50" charset="-128"/>
            </a:endParaRPr>
          </a:p>
          <a:p>
            <a:pPr marL="177800" marR="0" lvl="0" indent="-177800" algn="l" defTabSz="914400" rtl="0" eaLnBrk="1" fontAlgn="base" latinLnBrk="0" hangingPunct="1">
              <a:lnSpc>
                <a:spcPct val="100000"/>
              </a:lnSpc>
              <a:spcBef>
                <a:spcPct val="0"/>
              </a:spcBef>
              <a:spcAft>
                <a:spcPct val="0"/>
              </a:spcAft>
              <a:buClrTx/>
              <a:buSzTx/>
              <a:buFontTx/>
              <a:buNone/>
              <a:tabLst>
                <a:tab pos="628650" algn="l"/>
              </a:tabLst>
              <a:defRPr/>
            </a:pPr>
            <a:r>
              <a:rPr kumimoji="1" lang="en-US"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charset="-128"/>
                <a:cs typeface="メイリオ" panose="020B0604030504040204" pitchFamily="50" charset="-128"/>
              </a:rPr>
              <a:t>※</a:t>
            </a:r>
            <a:r>
              <a:rPr kumimoji="1" lang="ja-JP" altLang="en-US"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charset="-128"/>
                <a:cs typeface="メイリオ" panose="020B0604030504040204" pitchFamily="50" charset="-128"/>
              </a:rPr>
              <a:t>　職場適応援助者に係る助成金との併給調整を行う。</a:t>
            </a:r>
            <a:endParaRPr kumimoji="1" lang="en-US"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charset="-128"/>
              <a:cs typeface="メイリオ" panose="020B0604030504040204" pitchFamily="50" charset="-128"/>
            </a:endParaRPr>
          </a:p>
          <a:p>
            <a:pPr marL="177800" marR="0" lvl="0" indent="-177800" algn="l" defTabSz="914400" rtl="0" eaLnBrk="1" fontAlgn="base" latinLnBrk="0" hangingPunct="1">
              <a:lnSpc>
                <a:spcPct val="100000"/>
              </a:lnSpc>
              <a:spcBef>
                <a:spcPct val="0"/>
              </a:spcBef>
              <a:spcAft>
                <a:spcPct val="0"/>
              </a:spcAft>
              <a:buClrTx/>
              <a:buSzTx/>
              <a:buFontTx/>
              <a:buNone/>
              <a:tabLst>
                <a:tab pos="628650" algn="l"/>
              </a:tabLst>
              <a:defRPr/>
            </a:pPr>
            <a:endParaRPr kumimoji="1" lang="en-US" altLang="ja-JP" sz="1000" b="0" i="0" u="none" strike="noStrike" kern="1200" cap="none" spc="0" normalizeH="0" baseline="0" noProof="0" dirty="0">
              <a:ln>
                <a:noFill/>
              </a:ln>
              <a:solidFill>
                <a:srgbClr val="000000"/>
              </a:solidFill>
              <a:effectLst/>
              <a:uLnTx/>
              <a:uFillTx/>
              <a:latin typeface="ＭＳ Ｐゴシック" panose="020B0600070205080204" pitchFamily="50" charset="-128"/>
              <a:ea typeface="ＭＳ Ｐゴシック" charset="-128"/>
              <a:cs typeface="メイリオ" panose="020B0604030504040204" pitchFamily="50" charset="-128"/>
            </a:endParaRPr>
          </a:p>
        </p:txBody>
      </p:sp>
      <p:sp>
        <p:nvSpPr>
          <p:cNvPr id="61" name="Text Box 2"/>
          <p:cNvSpPr txBox="1">
            <a:spLocks noChangeArrowheads="1"/>
          </p:cNvSpPr>
          <p:nvPr/>
        </p:nvSpPr>
        <p:spPr bwMode="auto">
          <a:xfrm>
            <a:off x="2180" y="2767352"/>
            <a:ext cx="9721080" cy="584775"/>
          </a:xfrm>
          <a:prstGeom prst="rect">
            <a:avLst/>
          </a:prstGeom>
          <a:noFill/>
          <a:ln w="9525">
            <a:noFill/>
            <a:miter lim="800000"/>
            <a:headEnd/>
            <a:tailEnd/>
          </a:ln>
        </p:spPr>
        <p:txBody>
          <a:bodyPr wrap="square">
            <a:spAutoFit/>
          </a:bodyPr>
          <a:lstStyle/>
          <a:p>
            <a:pPr marL="177800" marR="0" lvl="0" indent="-177800" algn="l" defTabSz="914400" rtl="0" eaLnBrk="1" fontAlgn="base" latinLnBrk="0" hangingPunct="1">
              <a:lnSpc>
                <a:spcPct val="100000"/>
              </a:lnSpc>
              <a:spcBef>
                <a:spcPct val="0"/>
              </a:spcBef>
              <a:spcAft>
                <a:spcPct val="0"/>
              </a:spcAft>
              <a:buClrTx/>
              <a:buSzTx/>
              <a:buFontTx/>
              <a:buNone/>
              <a:tabLst>
                <a:tab pos="628650" algn="l"/>
              </a:tabLst>
              <a:defRPr/>
            </a:pPr>
            <a:r>
              <a:rPr kumimoji="1" lang="ja-JP" altLang="en-US" sz="1600" b="1" i="0" u="sng" strike="noStrike" kern="1200" cap="none" spc="0" normalizeH="0" baseline="0" noProof="0" dirty="0">
                <a:ln>
                  <a:noFill/>
                </a:ln>
                <a:solidFill>
                  <a:srgbClr val="000000"/>
                </a:solidFill>
                <a:effectLst/>
                <a:uLnTx/>
                <a:uFillTx/>
                <a:latin typeface="ＤＨＰ特太ゴシック体" panose="020B0500000000000000" pitchFamily="50" charset="-128"/>
                <a:ea typeface="ＤＨＰ特太ゴシック体" panose="020B0500000000000000" pitchFamily="50" charset="-128"/>
                <a:cs typeface="+mn-cs"/>
              </a:rPr>
              <a:t>○ 報酬単価（令和</a:t>
            </a:r>
            <a:r>
              <a:rPr kumimoji="1" lang="en-US" altLang="ja-JP" sz="1600" b="1" i="0" u="sng" strike="noStrike" kern="1200" cap="none" spc="0" normalizeH="0" baseline="0" noProof="0" dirty="0">
                <a:ln>
                  <a:noFill/>
                </a:ln>
                <a:solidFill>
                  <a:srgbClr val="000000"/>
                </a:solidFill>
                <a:effectLst/>
                <a:uLnTx/>
                <a:uFillTx/>
                <a:latin typeface="ＤＨＰ特太ゴシック体" panose="020B0500000000000000" pitchFamily="50" charset="-128"/>
                <a:ea typeface="ＤＨＰ特太ゴシック体" panose="020B0500000000000000" pitchFamily="50" charset="-128"/>
                <a:cs typeface="+mn-cs"/>
              </a:rPr>
              <a:t>6</a:t>
            </a:r>
            <a:r>
              <a:rPr kumimoji="1" lang="ja-JP" altLang="en-US" sz="1600" b="1" i="0" u="sng" strike="noStrike" kern="1200" cap="none" spc="0" normalizeH="0" baseline="0" noProof="0" dirty="0">
                <a:ln>
                  <a:noFill/>
                </a:ln>
                <a:solidFill>
                  <a:srgbClr val="000000"/>
                </a:solidFill>
                <a:effectLst/>
                <a:uLnTx/>
                <a:uFillTx/>
                <a:latin typeface="ＤＨＰ特太ゴシック体" panose="020B0500000000000000" pitchFamily="50" charset="-128"/>
                <a:ea typeface="ＤＨＰ特太ゴシック体" panose="020B0500000000000000" pitchFamily="50" charset="-128"/>
                <a:cs typeface="+mn-cs"/>
              </a:rPr>
              <a:t>年</a:t>
            </a:r>
            <a:r>
              <a:rPr kumimoji="1" lang="en-US" altLang="ja-JP" sz="1600" b="1" i="0" u="sng" strike="noStrike" kern="1200" cap="none" spc="0" normalizeH="0" baseline="0" noProof="0" dirty="0">
                <a:ln>
                  <a:noFill/>
                </a:ln>
                <a:solidFill>
                  <a:srgbClr val="000000"/>
                </a:solidFill>
                <a:effectLst/>
                <a:uLnTx/>
                <a:uFillTx/>
                <a:latin typeface="ＤＨＰ特太ゴシック体" panose="020B0500000000000000" pitchFamily="50" charset="-128"/>
                <a:ea typeface="ＤＨＰ特太ゴシック体" panose="020B0500000000000000" pitchFamily="50" charset="-128"/>
                <a:cs typeface="+mn-cs"/>
              </a:rPr>
              <a:t>4</a:t>
            </a:r>
            <a:r>
              <a:rPr kumimoji="1" lang="ja-JP" altLang="en-US" sz="1600" b="1" i="0" u="sng" strike="noStrike" kern="1200" cap="none" spc="0" normalizeH="0" baseline="0" noProof="0" dirty="0">
                <a:ln>
                  <a:noFill/>
                </a:ln>
                <a:solidFill>
                  <a:srgbClr val="000000"/>
                </a:solidFill>
                <a:effectLst/>
                <a:uLnTx/>
                <a:uFillTx/>
                <a:latin typeface="ＤＨＰ特太ゴシック体" panose="020B0500000000000000" pitchFamily="50" charset="-128"/>
                <a:ea typeface="ＤＨＰ特太ゴシック体" panose="020B0500000000000000" pitchFamily="50" charset="-128"/>
                <a:cs typeface="+mn-cs"/>
              </a:rPr>
              <a:t>月～）</a:t>
            </a:r>
            <a:r>
              <a:rPr kumimoji="1" lang="ja-JP" altLang="en-US" sz="1600" b="1" i="0" u="sng" strike="noStrike" kern="1200" cap="none" spc="0" normalizeH="0" baseline="0" noProof="0" dirty="0">
                <a:ln>
                  <a:noFill/>
                </a:ln>
                <a:solidFill>
                  <a:prstClr val="black"/>
                </a:solidFill>
                <a:effectLst/>
                <a:uLnTx/>
                <a:uFillTx/>
                <a:latin typeface="ＤＨＰ特太ゴシック体" panose="020B0500000000000000" pitchFamily="50" charset="-128"/>
                <a:ea typeface="ＤＨＰ特太ゴシック体" panose="020B0500000000000000" pitchFamily="50" charset="-128"/>
                <a:cs typeface="メイリオ" panose="020B0604030504040204" pitchFamily="50" charset="-128"/>
              </a:rPr>
              <a:t>就労定着率（過去３年間の就労定着支援の総利用者数のうち前年度末時点の就労定着者数）が高いほど高い基本</a:t>
            </a:r>
            <a:r>
              <a:rPr kumimoji="1" lang="ja-JP" altLang="ja-JP" sz="1600" b="1" i="0" u="sng" strike="noStrike" kern="1200" cap="none" spc="0" normalizeH="0" baseline="0" noProof="0" dirty="0">
                <a:ln>
                  <a:noFill/>
                </a:ln>
                <a:solidFill>
                  <a:prstClr val="black"/>
                </a:solidFill>
                <a:effectLst/>
                <a:uLnTx/>
                <a:uFillTx/>
                <a:latin typeface="ＤＨＰ特太ゴシック体" panose="020B0500000000000000" pitchFamily="50" charset="-128"/>
                <a:ea typeface="ＤＨＰ特太ゴシック体" panose="020B0500000000000000" pitchFamily="50" charset="-128"/>
                <a:cs typeface="メイリオ" panose="020B0604030504040204" pitchFamily="50" charset="-128"/>
              </a:rPr>
              <a:t>報酬</a:t>
            </a:r>
            <a:endParaRPr kumimoji="1" lang="en-US" altLang="ja-JP" sz="1600" b="1" i="0" u="sng" strike="noStrike" kern="1200" cap="none" spc="0" normalizeH="0" baseline="0" noProof="0" dirty="0">
              <a:ln>
                <a:noFill/>
              </a:ln>
              <a:solidFill>
                <a:srgbClr val="000000"/>
              </a:solidFill>
              <a:effectLst/>
              <a:uLnTx/>
              <a:uFillTx/>
              <a:latin typeface="ＤＨＰ特太ゴシック体" panose="020B0500000000000000" pitchFamily="50" charset="-128"/>
              <a:ea typeface="ＤＨＰ特太ゴシック体" panose="020B0500000000000000" pitchFamily="50" charset="-128"/>
              <a:cs typeface="+mn-cs"/>
            </a:endParaRPr>
          </a:p>
        </p:txBody>
      </p:sp>
      <p:sp>
        <p:nvSpPr>
          <p:cNvPr id="62" name="テキスト ボックス 61"/>
          <p:cNvSpPr txBox="1"/>
          <p:nvPr/>
        </p:nvSpPr>
        <p:spPr>
          <a:xfrm>
            <a:off x="236500" y="5768215"/>
            <a:ext cx="4254405" cy="553998"/>
          </a:xfrm>
          <a:prstGeom prst="rect">
            <a:avLst/>
          </a:prstGeom>
          <a:noFill/>
        </p:spPr>
        <p:txBody>
          <a:bodyPr wrap="square" rtlCol="0">
            <a:spAutoFit/>
          </a:bodyPr>
          <a:lstStyle/>
          <a:p>
            <a:pPr marL="88900" marR="0" lvl="0" indent="-88900" algn="l"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利用者及び当該利用者が雇用されている事業主等に対し、</a:t>
            </a:r>
            <a:endPar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88900" marR="0" lvl="0" indent="-8890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支援内容を記載した「支援レポート」を月１回以上提供した場合に、</a:t>
            </a:r>
            <a:endPar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88900" marR="0" lvl="0" indent="-8890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利用者数及び就労定着率に応じ、算定。</a:t>
            </a:r>
          </a:p>
        </p:txBody>
      </p:sp>
      <p:graphicFrame>
        <p:nvGraphicFramePr>
          <p:cNvPr id="63" name="表 62"/>
          <p:cNvGraphicFramePr>
            <a:graphicFrameLocks noGrp="1"/>
          </p:cNvGraphicFramePr>
          <p:nvPr/>
        </p:nvGraphicFramePr>
        <p:xfrm>
          <a:off x="344488" y="3660894"/>
          <a:ext cx="3497684" cy="2051160"/>
        </p:xfrm>
        <a:graphic>
          <a:graphicData uri="http://schemas.openxmlformats.org/drawingml/2006/table">
            <a:tbl>
              <a:tblPr firstRow="1" bandRow="1"/>
              <a:tblGrid>
                <a:gridCol w="1939963">
                  <a:extLst>
                    <a:ext uri="{9D8B030D-6E8A-4147-A177-3AD203B41FA5}">
                      <a16:colId xmlns:a16="http://schemas.microsoft.com/office/drawing/2014/main" val="20000"/>
                    </a:ext>
                  </a:extLst>
                </a:gridCol>
                <a:gridCol w="1557721">
                  <a:extLst>
                    <a:ext uri="{9D8B030D-6E8A-4147-A177-3AD203B41FA5}">
                      <a16:colId xmlns:a16="http://schemas.microsoft.com/office/drawing/2014/main" val="20001"/>
                    </a:ext>
                  </a:extLst>
                </a:gridCol>
              </a:tblGrid>
              <a:tr h="256395">
                <a:tc>
                  <a:txBody>
                    <a:bodyPr/>
                    <a:lstStyle>
                      <a:lvl1pPr marL="0" algn="l" defTabSz="990570" rtl="0" eaLnBrk="1" latinLnBrk="0" hangingPunct="1">
                        <a:defRPr kumimoji="1" sz="1950" kern="1200">
                          <a:solidFill>
                            <a:schemeClr val="tx1"/>
                          </a:solidFill>
                          <a:latin typeface="Arial"/>
                          <a:ea typeface="ＭＳ Ｐゴシック"/>
                        </a:defRPr>
                      </a:lvl1pPr>
                      <a:lvl2pPr marL="495285" algn="l" defTabSz="990570" rtl="0" eaLnBrk="1" latinLnBrk="0" hangingPunct="1">
                        <a:defRPr kumimoji="1" sz="1950" kern="1200">
                          <a:solidFill>
                            <a:schemeClr val="tx1"/>
                          </a:solidFill>
                          <a:latin typeface="Arial"/>
                          <a:ea typeface="ＭＳ Ｐゴシック"/>
                        </a:defRPr>
                      </a:lvl2pPr>
                      <a:lvl3pPr marL="990570" algn="l" defTabSz="990570" rtl="0" eaLnBrk="1" latinLnBrk="0" hangingPunct="1">
                        <a:defRPr kumimoji="1" sz="1950" kern="1200">
                          <a:solidFill>
                            <a:schemeClr val="tx1"/>
                          </a:solidFill>
                          <a:latin typeface="Arial"/>
                          <a:ea typeface="ＭＳ Ｐゴシック"/>
                        </a:defRPr>
                      </a:lvl3pPr>
                      <a:lvl4pPr marL="1485854" algn="l" defTabSz="990570" rtl="0" eaLnBrk="1" latinLnBrk="0" hangingPunct="1">
                        <a:defRPr kumimoji="1" sz="1950" kern="1200">
                          <a:solidFill>
                            <a:schemeClr val="tx1"/>
                          </a:solidFill>
                          <a:latin typeface="Arial"/>
                          <a:ea typeface="ＭＳ Ｐゴシック"/>
                        </a:defRPr>
                      </a:lvl4pPr>
                      <a:lvl5pPr marL="1981139" algn="l" defTabSz="990570" rtl="0" eaLnBrk="1" latinLnBrk="0" hangingPunct="1">
                        <a:defRPr kumimoji="1" sz="1950" kern="1200">
                          <a:solidFill>
                            <a:schemeClr val="tx1"/>
                          </a:solidFill>
                          <a:latin typeface="Arial"/>
                          <a:ea typeface="ＭＳ Ｐゴシック"/>
                        </a:defRPr>
                      </a:lvl5pPr>
                      <a:lvl6pPr marL="2476424" algn="l" defTabSz="990570" rtl="0" eaLnBrk="1" latinLnBrk="0" hangingPunct="1">
                        <a:defRPr kumimoji="1" sz="1950" kern="1200">
                          <a:solidFill>
                            <a:schemeClr val="tx1"/>
                          </a:solidFill>
                          <a:latin typeface="Arial"/>
                          <a:ea typeface="ＭＳ Ｐゴシック"/>
                        </a:defRPr>
                      </a:lvl6pPr>
                      <a:lvl7pPr marL="2971709" algn="l" defTabSz="990570" rtl="0" eaLnBrk="1" latinLnBrk="0" hangingPunct="1">
                        <a:defRPr kumimoji="1" sz="1950" kern="1200">
                          <a:solidFill>
                            <a:schemeClr val="tx1"/>
                          </a:solidFill>
                          <a:latin typeface="Arial"/>
                          <a:ea typeface="ＭＳ Ｐゴシック"/>
                        </a:defRPr>
                      </a:lvl7pPr>
                      <a:lvl8pPr marL="3466993" algn="l" defTabSz="990570" rtl="0" eaLnBrk="1" latinLnBrk="0" hangingPunct="1">
                        <a:defRPr kumimoji="1" sz="1950" kern="1200">
                          <a:solidFill>
                            <a:schemeClr val="tx1"/>
                          </a:solidFill>
                          <a:latin typeface="Arial"/>
                          <a:ea typeface="ＭＳ Ｐゴシック"/>
                        </a:defRPr>
                      </a:lvl8pPr>
                      <a:lvl9pPr marL="3962278" algn="l" defTabSz="990570" rtl="0" eaLnBrk="1" latinLnBrk="0" hangingPunct="1">
                        <a:defRPr kumimoji="1" sz="1950" kern="1200">
                          <a:solidFill>
                            <a:schemeClr val="tx1"/>
                          </a:solidFill>
                          <a:latin typeface="Arial"/>
                          <a:ea typeface="ＭＳ Ｐゴシック"/>
                        </a:defRPr>
                      </a:lvl9pPr>
                    </a:lstStyle>
                    <a:p>
                      <a:pPr algn="ctr"/>
                      <a:r>
                        <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rPr>
                        <a:t>就労定着率</a:t>
                      </a:r>
                    </a:p>
                  </a:txBody>
                  <a:tcPr marL="36000" marR="36000" marT="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90570" rtl="0" eaLnBrk="1" latinLnBrk="0" hangingPunct="1">
                        <a:defRPr kumimoji="1" sz="1950" kern="1200">
                          <a:solidFill>
                            <a:schemeClr val="tx1"/>
                          </a:solidFill>
                          <a:latin typeface="Arial"/>
                          <a:ea typeface="ＭＳ Ｐゴシック"/>
                        </a:defRPr>
                      </a:lvl1pPr>
                      <a:lvl2pPr marL="495285" algn="l" defTabSz="990570" rtl="0" eaLnBrk="1" latinLnBrk="0" hangingPunct="1">
                        <a:defRPr kumimoji="1" sz="1950" kern="1200">
                          <a:solidFill>
                            <a:schemeClr val="tx1"/>
                          </a:solidFill>
                          <a:latin typeface="Arial"/>
                          <a:ea typeface="ＭＳ Ｐゴシック"/>
                        </a:defRPr>
                      </a:lvl2pPr>
                      <a:lvl3pPr marL="990570" algn="l" defTabSz="990570" rtl="0" eaLnBrk="1" latinLnBrk="0" hangingPunct="1">
                        <a:defRPr kumimoji="1" sz="1950" kern="1200">
                          <a:solidFill>
                            <a:schemeClr val="tx1"/>
                          </a:solidFill>
                          <a:latin typeface="Arial"/>
                          <a:ea typeface="ＭＳ Ｐゴシック"/>
                        </a:defRPr>
                      </a:lvl3pPr>
                      <a:lvl4pPr marL="1485854" algn="l" defTabSz="990570" rtl="0" eaLnBrk="1" latinLnBrk="0" hangingPunct="1">
                        <a:defRPr kumimoji="1" sz="1950" kern="1200">
                          <a:solidFill>
                            <a:schemeClr val="tx1"/>
                          </a:solidFill>
                          <a:latin typeface="Arial"/>
                          <a:ea typeface="ＭＳ Ｐゴシック"/>
                        </a:defRPr>
                      </a:lvl4pPr>
                      <a:lvl5pPr marL="1981139" algn="l" defTabSz="990570" rtl="0" eaLnBrk="1" latinLnBrk="0" hangingPunct="1">
                        <a:defRPr kumimoji="1" sz="1950" kern="1200">
                          <a:solidFill>
                            <a:schemeClr val="tx1"/>
                          </a:solidFill>
                          <a:latin typeface="Arial"/>
                          <a:ea typeface="ＭＳ Ｐゴシック"/>
                        </a:defRPr>
                      </a:lvl5pPr>
                      <a:lvl6pPr marL="2476424" algn="l" defTabSz="990570" rtl="0" eaLnBrk="1" latinLnBrk="0" hangingPunct="1">
                        <a:defRPr kumimoji="1" sz="1950" kern="1200">
                          <a:solidFill>
                            <a:schemeClr val="tx1"/>
                          </a:solidFill>
                          <a:latin typeface="Arial"/>
                          <a:ea typeface="ＭＳ Ｐゴシック"/>
                        </a:defRPr>
                      </a:lvl6pPr>
                      <a:lvl7pPr marL="2971709" algn="l" defTabSz="990570" rtl="0" eaLnBrk="1" latinLnBrk="0" hangingPunct="1">
                        <a:defRPr kumimoji="1" sz="1950" kern="1200">
                          <a:solidFill>
                            <a:schemeClr val="tx1"/>
                          </a:solidFill>
                          <a:latin typeface="Arial"/>
                          <a:ea typeface="ＭＳ Ｐゴシック"/>
                        </a:defRPr>
                      </a:lvl7pPr>
                      <a:lvl8pPr marL="3466993" algn="l" defTabSz="990570" rtl="0" eaLnBrk="1" latinLnBrk="0" hangingPunct="1">
                        <a:defRPr kumimoji="1" sz="1950" kern="1200">
                          <a:solidFill>
                            <a:schemeClr val="tx1"/>
                          </a:solidFill>
                          <a:latin typeface="Arial"/>
                          <a:ea typeface="ＭＳ Ｐゴシック"/>
                        </a:defRPr>
                      </a:lvl8pPr>
                      <a:lvl9pPr marL="3962278" algn="l" defTabSz="990570" rtl="0" eaLnBrk="1" latinLnBrk="0" hangingPunct="1">
                        <a:defRPr kumimoji="1" sz="1950" kern="1200">
                          <a:solidFill>
                            <a:schemeClr val="tx1"/>
                          </a:solidFill>
                          <a:latin typeface="Arial"/>
                          <a:ea typeface="ＭＳ Ｐゴシック"/>
                        </a:defRPr>
                      </a:lvl9pPr>
                    </a:lstStyle>
                    <a:p>
                      <a:pPr algn="ctr"/>
                      <a:r>
                        <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rPr>
                        <a:t>基本報酬</a:t>
                      </a:r>
                    </a:p>
                  </a:txBody>
                  <a:tcPr marL="36000" marR="36000" marT="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a16="http://schemas.microsoft.com/office/drawing/2014/main" val="10001"/>
                  </a:ext>
                </a:extLst>
              </a:tr>
              <a:tr h="256395">
                <a:tc>
                  <a:txBody>
                    <a:bodyPr/>
                    <a:lstStyle/>
                    <a:p>
                      <a:pPr algn="ctr"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rPr>
                        <a:t>９割５分以上</a:t>
                      </a:r>
                    </a:p>
                  </a:txBody>
                  <a:tcPr marL="0" marR="0" marT="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10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3,512</a:t>
                      </a:r>
                      <a:r>
                        <a:rPr kumimoji="1" lang="ja-JP" altLang="en-US" sz="110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単位</a:t>
                      </a:r>
                      <a:r>
                        <a:rPr kumimoji="1" lang="en-US" altLang="ja-JP" sz="110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月</a:t>
                      </a:r>
                    </a:p>
                  </a:txBody>
                  <a:tcPr marL="0" marR="0" marT="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56395">
                <a:tc>
                  <a:txBody>
                    <a:bodyPr/>
                    <a:lstStyle/>
                    <a:p>
                      <a:pPr algn="ctr"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rPr>
                        <a:t>９割以上９割５分未満</a:t>
                      </a:r>
                    </a:p>
                  </a:txBody>
                  <a:tcPr marL="0" marR="0" marT="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10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3,348</a:t>
                      </a:r>
                      <a:r>
                        <a:rPr kumimoji="1" lang="ja-JP" altLang="en-US" sz="110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単位</a:t>
                      </a:r>
                      <a:r>
                        <a:rPr kumimoji="1" lang="en-US" altLang="ja-JP" sz="110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月</a:t>
                      </a:r>
                    </a:p>
                  </a:txBody>
                  <a:tcPr marL="0" marR="0" marT="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56395">
                <a:tc>
                  <a:txBody>
                    <a:bodyPr/>
                    <a:lstStyle/>
                    <a:p>
                      <a:pPr algn="ctr"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rPr>
                        <a:t>８割以上９割未満</a:t>
                      </a:r>
                    </a:p>
                  </a:txBody>
                  <a:tcPr marL="0" marR="0" marT="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10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2,768</a:t>
                      </a:r>
                      <a:r>
                        <a:rPr kumimoji="1" lang="ja-JP" altLang="en-US" sz="110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単位</a:t>
                      </a:r>
                      <a:r>
                        <a:rPr kumimoji="1" lang="en-US" altLang="ja-JP" sz="110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月</a:t>
                      </a:r>
                    </a:p>
                  </a:txBody>
                  <a:tcPr marL="0" marR="0" marT="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56395">
                <a:tc>
                  <a:txBody>
                    <a:bodyPr/>
                    <a:lstStyle/>
                    <a:p>
                      <a:pPr algn="ctr"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rPr>
                        <a:t>７割以上８割未満</a:t>
                      </a:r>
                    </a:p>
                  </a:txBody>
                  <a:tcPr marL="0" marR="0" marT="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10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2,234</a:t>
                      </a:r>
                      <a:r>
                        <a:rPr kumimoji="1" lang="ja-JP" altLang="en-US" sz="110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単位</a:t>
                      </a:r>
                      <a:r>
                        <a:rPr kumimoji="1" lang="en-US" altLang="ja-JP" sz="110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月</a:t>
                      </a:r>
                    </a:p>
                  </a:txBody>
                  <a:tcPr marL="0" marR="0" marT="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56395">
                <a:tc>
                  <a:txBody>
                    <a:bodyPr/>
                    <a:lstStyle/>
                    <a:p>
                      <a:pPr algn="ctr"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rPr>
                        <a:t>５割以上７割未満</a:t>
                      </a:r>
                    </a:p>
                  </a:txBody>
                  <a:tcPr marL="0" marR="0" marT="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10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1,690</a:t>
                      </a:r>
                      <a:r>
                        <a:rPr kumimoji="1" lang="ja-JP" altLang="en-US" sz="110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単位</a:t>
                      </a:r>
                      <a:r>
                        <a:rPr kumimoji="1" lang="en-US" altLang="ja-JP" sz="110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月</a:t>
                      </a:r>
                    </a:p>
                  </a:txBody>
                  <a:tcPr marL="0" marR="0" marT="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56395">
                <a:tc>
                  <a:txBody>
                    <a:bodyPr/>
                    <a:lstStyle/>
                    <a:p>
                      <a:pPr algn="ctr"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rPr>
                        <a:t>３割以上５割未満</a:t>
                      </a:r>
                    </a:p>
                  </a:txBody>
                  <a:tcPr marL="0" marR="0" marT="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10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1,433</a:t>
                      </a:r>
                      <a:r>
                        <a:rPr kumimoji="1" lang="ja-JP" altLang="en-US" sz="110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単位</a:t>
                      </a:r>
                      <a:r>
                        <a:rPr kumimoji="1" lang="en-US" altLang="ja-JP" sz="110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月</a:t>
                      </a:r>
                    </a:p>
                  </a:txBody>
                  <a:tcPr marL="0" marR="0" marT="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56395">
                <a:tc>
                  <a:txBody>
                    <a:bodyPr/>
                    <a:lstStyle/>
                    <a:p>
                      <a:pPr algn="ctr" fontAlgn="ctr"/>
                      <a:r>
                        <a:rPr lang="ja-JP" altLang="en-US" sz="1100" b="0" i="0" u="none" strike="noStrike" dirty="0">
                          <a:solidFill>
                            <a:schemeClr val="tx1"/>
                          </a:solidFill>
                          <a:effectLst/>
                          <a:latin typeface="メイリオ" panose="020B0604030504040204" pitchFamily="50" charset="-128"/>
                          <a:ea typeface="メイリオ" panose="020B0604030504040204" pitchFamily="50" charset="-128"/>
                        </a:rPr>
                        <a:t>３割未満</a:t>
                      </a:r>
                    </a:p>
                  </a:txBody>
                  <a:tcPr marL="0" marR="0" marT="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10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1,074</a:t>
                      </a:r>
                      <a:r>
                        <a:rPr kumimoji="1" lang="ja-JP" altLang="en-US" sz="110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単位</a:t>
                      </a:r>
                      <a:r>
                        <a:rPr kumimoji="1" lang="en-US" altLang="ja-JP" sz="110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100" u="none"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月</a:t>
                      </a:r>
                    </a:p>
                  </a:txBody>
                  <a:tcPr marL="0" marR="0" marT="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bl>
          </a:graphicData>
        </a:graphic>
      </p:graphicFrame>
      <p:sp>
        <p:nvSpPr>
          <p:cNvPr id="40" name="Text Box 2">
            <a:extLst>
              <a:ext uri="{FF2B5EF4-FFF2-40B4-BE49-F238E27FC236}">
                <a16:creationId xmlns:a16="http://schemas.microsoft.com/office/drawing/2014/main" id="{5225F671-6780-4A66-938A-12B460D2936A}"/>
              </a:ext>
            </a:extLst>
          </p:cNvPr>
          <p:cNvSpPr txBox="1">
            <a:spLocks noChangeArrowheads="1"/>
          </p:cNvSpPr>
          <p:nvPr/>
        </p:nvSpPr>
        <p:spPr bwMode="auto">
          <a:xfrm>
            <a:off x="2368014" y="6524236"/>
            <a:ext cx="266890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800">
                <a:solidFill>
                  <a:schemeClr val="tx1"/>
                </a:solidFill>
                <a:latin typeface="Arial" charset="0"/>
                <a:ea typeface="ＭＳ Ｐゴシック" charset="-128"/>
              </a:defRPr>
            </a:lvl1pPr>
            <a:lvl2pPr marL="742950" indent="-285750" eaLnBrk="0" hangingPunct="0">
              <a:defRPr kumimoji="1" sz="2800">
                <a:solidFill>
                  <a:schemeClr val="tx1"/>
                </a:solidFill>
                <a:latin typeface="Arial" charset="0"/>
                <a:ea typeface="ＭＳ Ｐゴシック" charset="-128"/>
              </a:defRPr>
            </a:lvl2pPr>
            <a:lvl3pPr marL="1143000" indent="-228600" eaLnBrk="0" hangingPunct="0">
              <a:defRPr kumimoji="1" sz="2800">
                <a:solidFill>
                  <a:schemeClr val="tx1"/>
                </a:solidFill>
                <a:latin typeface="Arial" charset="0"/>
                <a:ea typeface="ＭＳ Ｐゴシック" charset="-128"/>
              </a:defRPr>
            </a:lvl3pPr>
            <a:lvl4pPr marL="1600200" indent="-228600" eaLnBrk="0" hangingPunct="0">
              <a:defRPr kumimoji="1" sz="2800">
                <a:solidFill>
                  <a:schemeClr val="tx1"/>
                </a:solidFill>
                <a:latin typeface="Arial" charset="0"/>
                <a:ea typeface="ＭＳ Ｐゴシック" charset="-128"/>
              </a:defRPr>
            </a:lvl4pPr>
            <a:lvl5pPr marL="2057400" indent="-228600" eaLnBrk="0" hangingPunct="0">
              <a:defRPr kumimoji="1" sz="2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2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2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2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2800">
                <a:solidFill>
                  <a:schemeClr val="tx1"/>
                </a:solidFill>
                <a:latin typeface="Arial" charset="0"/>
                <a:ea typeface="ＭＳ Ｐゴシック" charset="-128"/>
              </a:defRPr>
            </a:lvl9p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a:t>
            </a:r>
            <a:r>
              <a:rPr kumimoji="1" lang="zh-TW"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国保連</a:t>
            </a: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令和　　　</a:t>
            </a:r>
            <a:r>
              <a:rPr kumimoji="1" lang="zh-TW"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年</a:t>
            </a: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　　</a:t>
            </a:r>
            <a:r>
              <a:rPr kumimoji="1" lang="zh-TW"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月実績</a:t>
            </a: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a:t>
            </a:r>
            <a:endParaRPr kumimoji="1" lang="en-US" altLang="ja-JP" sz="1400" b="1" i="0" u="sng" strike="noStrike" kern="1200" cap="none" spc="0" normalizeH="0" baseline="0" noProof="0" dirty="0">
              <a:ln>
                <a:noFill/>
              </a:ln>
              <a:solidFill>
                <a:srgbClr val="000000"/>
              </a:solidFill>
              <a:effectLst/>
              <a:uLnTx/>
              <a:uFillTx/>
              <a:latin typeface="Arial" charset="0"/>
              <a:ea typeface="ＤＨＰ特太ゴシック体" pitchFamily="2" charset="-128"/>
              <a:cs typeface="+mn-cs"/>
            </a:endParaRPr>
          </a:p>
        </p:txBody>
      </p:sp>
      <p:pic>
        <p:nvPicPr>
          <p:cNvPr id="2" name="図 1">
            <a:extLst>
              <a:ext uri="{FF2B5EF4-FFF2-40B4-BE49-F238E27FC236}">
                <a16:creationId xmlns:a16="http://schemas.microsoft.com/office/drawing/2014/main" id="{C479E7EC-E3C3-4A79-BEE5-83011279BAF4}"/>
              </a:ext>
            </a:extLst>
          </p:cNvPr>
          <p:cNvPicPr/>
          <p:nvPr/>
        </p:nvPicPr>
        <p:blipFill>
          <a:blip r:embed="rId2"/>
          <a:stretch>
            <a:fillRect/>
          </a:stretch>
        </p:blipFill>
        <p:spPr>
          <a:xfrm>
            <a:off x="2864768" y="6557963"/>
            <a:ext cx="860425" cy="225425"/>
          </a:xfrm>
          <a:prstGeom prst="rect">
            <a:avLst/>
          </a:prstGeom>
        </p:spPr>
      </p:pic>
      <p:pic>
        <p:nvPicPr>
          <p:cNvPr id="3" name="図 2">
            <a:extLst>
              <a:ext uri="{FF2B5EF4-FFF2-40B4-BE49-F238E27FC236}">
                <a16:creationId xmlns:a16="http://schemas.microsoft.com/office/drawing/2014/main" id="{3FE9EF61-8B3D-45FE-9308-A9B9EE0047E1}"/>
              </a:ext>
            </a:extLst>
          </p:cNvPr>
          <p:cNvPicPr/>
          <p:nvPr/>
        </p:nvPicPr>
        <p:blipFill>
          <a:blip r:embed="rId3"/>
          <a:stretch>
            <a:fillRect/>
          </a:stretch>
        </p:blipFill>
        <p:spPr>
          <a:xfrm>
            <a:off x="3372495" y="6557963"/>
            <a:ext cx="860425" cy="225425"/>
          </a:xfrm>
          <a:prstGeom prst="rect">
            <a:avLst/>
          </a:prstGeom>
        </p:spPr>
      </p:pic>
      <p:pic>
        <p:nvPicPr>
          <p:cNvPr id="4" name="図 3">
            <a:extLst>
              <a:ext uri="{FF2B5EF4-FFF2-40B4-BE49-F238E27FC236}">
                <a16:creationId xmlns:a16="http://schemas.microsoft.com/office/drawing/2014/main" id="{8AF200A0-A06A-45FE-B70E-241E25EFD7A7}"/>
              </a:ext>
            </a:extLst>
          </p:cNvPr>
          <p:cNvPicPr/>
          <p:nvPr/>
        </p:nvPicPr>
        <p:blipFill>
          <a:blip r:embed="rId4"/>
          <a:stretch>
            <a:fillRect/>
          </a:stretch>
        </p:blipFill>
        <p:spPr>
          <a:xfrm>
            <a:off x="1496616" y="6542088"/>
            <a:ext cx="990600" cy="261937"/>
          </a:xfrm>
          <a:prstGeom prst="rect">
            <a:avLst/>
          </a:prstGeom>
        </p:spPr>
      </p:pic>
      <p:sp>
        <p:nvSpPr>
          <p:cNvPr id="59" name="Text Box 2">
            <a:extLst>
              <a:ext uri="{FF2B5EF4-FFF2-40B4-BE49-F238E27FC236}">
                <a16:creationId xmlns:a16="http://schemas.microsoft.com/office/drawing/2014/main" id="{6F899E33-6B03-4085-B0AA-E64E87A79619}"/>
              </a:ext>
            </a:extLst>
          </p:cNvPr>
          <p:cNvSpPr txBox="1">
            <a:spLocks noChangeArrowheads="1"/>
          </p:cNvSpPr>
          <p:nvPr/>
        </p:nvSpPr>
        <p:spPr bwMode="auto">
          <a:xfrm>
            <a:off x="7165894" y="6529096"/>
            <a:ext cx="266890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800">
                <a:solidFill>
                  <a:schemeClr val="tx1"/>
                </a:solidFill>
                <a:latin typeface="Arial" charset="0"/>
                <a:ea typeface="ＭＳ Ｐゴシック" charset="-128"/>
              </a:defRPr>
            </a:lvl1pPr>
            <a:lvl2pPr marL="742950" indent="-285750" eaLnBrk="0" hangingPunct="0">
              <a:defRPr kumimoji="1" sz="2800">
                <a:solidFill>
                  <a:schemeClr val="tx1"/>
                </a:solidFill>
                <a:latin typeface="Arial" charset="0"/>
                <a:ea typeface="ＭＳ Ｐゴシック" charset="-128"/>
              </a:defRPr>
            </a:lvl2pPr>
            <a:lvl3pPr marL="1143000" indent="-228600" eaLnBrk="0" hangingPunct="0">
              <a:defRPr kumimoji="1" sz="2800">
                <a:solidFill>
                  <a:schemeClr val="tx1"/>
                </a:solidFill>
                <a:latin typeface="Arial" charset="0"/>
                <a:ea typeface="ＭＳ Ｐゴシック" charset="-128"/>
              </a:defRPr>
            </a:lvl3pPr>
            <a:lvl4pPr marL="1600200" indent="-228600" eaLnBrk="0" hangingPunct="0">
              <a:defRPr kumimoji="1" sz="2800">
                <a:solidFill>
                  <a:schemeClr val="tx1"/>
                </a:solidFill>
                <a:latin typeface="Arial" charset="0"/>
                <a:ea typeface="ＭＳ Ｐゴシック" charset="-128"/>
              </a:defRPr>
            </a:lvl4pPr>
            <a:lvl5pPr marL="2057400" indent="-228600" eaLnBrk="0" hangingPunct="0">
              <a:defRPr kumimoji="1" sz="2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2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2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2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2800">
                <a:solidFill>
                  <a:schemeClr val="tx1"/>
                </a:solidFill>
                <a:latin typeface="Arial" charset="0"/>
                <a:ea typeface="ＭＳ Ｐゴシック" charset="-128"/>
              </a:defRPr>
            </a:lvl9p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a:t>
            </a:r>
            <a:r>
              <a:rPr kumimoji="1" lang="zh-TW"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国保連</a:t>
            </a: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令和　　　</a:t>
            </a:r>
            <a:r>
              <a:rPr kumimoji="1" lang="zh-TW"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年</a:t>
            </a: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　　</a:t>
            </a:r>
            <a:r>
              <a:rPr kumimoji="1" lang="zh-TW"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月実績</a:t>
            </a: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a:t>
            </a:r>
            <a:endParaRPr kumimoji="1" lang="en-US" altLang="ja-JP" sz="1400" b="1" i="0" u="sng" strike="noStrike" kern="1200" cap="none" spc="0" normalizeH="0" baseline="0" noProof="0" dirty="0">
              <a:ln>
                <a:noFill/>
              </a:ln>
              <a:solidFill>
                <a:srgbClr val="000000"/>
              </a:solidFill>
              <a:effectLst/>
              <a:uLnTx/>
              <a:uFillTx/>
              <a:latin typeface="Arial" charset="0"/>
              <a:ea typeface="ＤＨＰ特太ゴシック体" pitchFamily="2" charset="-128"/>
              <a:cs typeface="+mn-cs"/>
            </a:endParaRPr>
          </a:p>
        </p:txBody>
      </p:sp>
      <p:pic>
        <p:nvPicPr>
          <p:cNvPr id="5" name="図 4">
            <a:extLst>
              <a:ext uri="{FF2B5EF4-FFF2-40B4-BE49-F238E27FC236}">
                <a16:creationId xmlns:a16="http://schemas.microsoft.com/office/drawing/2014/main" id="{4F7D5DEC-DF8F-4FEF-A55A-FA94DE7659A0}"/>
              </a:ext>
            </a:extLst>
          </p:cNvPr>
          <p:cNvPicPr/>
          <p:nvPr/>
        </p:nvPicPr>
        <p:blipFill>
          <a:blip r:embed="rId2"/>
          <a:stretch>
            <a:fillRect/>
          </a:stretch>
        </p:blipFill>
        <p:spPr>
          <a:xfrm>
            <a:off x="7689304" y="6564313"/>
            <a:ext cx="858838" cy="223837"/>
          </a:xfrm>
          <a:prstGeom prst="rect">
            <a:avLst/>
          </a:prstGeom>
        </p:spPr>
      </p:pic>
      <p:pic>
        <p:nvPicPr>
          <p:cNvPr id="6" name="図 5">
            <a:extLst>
              <a:ext uri="{FF2B5EF4-FFF2-40B4-BE49-F238E27FC236}">
                <a16:creationId xmlns:a16="http://schemas.microsoft.com/office/drawing/2014/main" id="{4D679867-5A1C-4BAA-B3AA-B7AAFCB32695}"/>
              </a:ext>
            </a:extLst>
          </p:cNvPr>
          <p:cNvPicPr/>
          <p:nvPr/>
        </p:nvPicPr>
        <p:blipFill>
          <a:blip r:embed="rId3"/>
          <a:stretch>
            <a:fillRect/>
          </a:stretch>
        </p:blipFill>
        <p:spPr>
          <a:xfrm>
            <a:off x="8197031" y="6564313"/>
            <a:ext cx="860425" cy="223837"/>
          </a:xfrm>
          <a:prstGeom prst="rect">
            <a:avLst/>
          </a:prstGeom>
        </p:spPr>
      </p:pic>
      <p:pic>
        <p:nvPicPr>
          <p:cNvPr id="7" name="図 6">
            <a:extLst>
              <a:ext uri="{FF2B5EF4-FFF2-40B4-BE49-F238E27FC236}">
                <a16:creationId xmlns:a16="http://schemas.microsoft.com/office/drawing/2014/main" id="{42FBB4E1-4706-4BEA-9069-204810577F6E}"/>
              </a:ext>
            </a:extLst>
          </p:cNvPr>
          <p:cNvPicPr/>
          <p:nvPr/>
        </p:nvPicPr>
        <p:blipFill>
          <a:blip r:embed="rId5"/>
          <a:stretch>
            <a:fillRect/>
          </a:stretch>
        </p:blipFill>
        <p:spPr>
          <a:xfrm>
            <a:off x="6321152" y="6557963"/>
            <a:ext cx="989012" cy="260350"/>
          </a:xfrm>
          <a:prstGeom prst="rect">
            <a:avLst/>
          </a:prstGeom>
        </p:spPr>
      </p:pic>
    </p:spTree>
    <p:extLst>
      <p:ext uri="{BB962C8B-B14F-4D97-AF65-F5344CB8AC3E}">
        <p14:creationId xmlns:p14="http://schemas.microsoft.com/office/powerpoint/2010/main" val="425800488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グラフ 4">
            <a:extLst>
              <a:ext uri="{FF2B5EF4-FFF2-40B4-BE49-F238E27FC236}">
                <a16:creationId xmlns:a16="http://schemas.microsoft.com/office/drawing/2014/main" id="{00000000-0008-0000-0100-000002000000}"/>
              </a:ext>
            </a:extLst>
          </p:cNvPr>
          <p:cNvGraphicFramePr>
            <a:graphicFrameLocks/>
          </p:cNvGraphicFramePr>
          <p:nvPr/>
        </p:nvGraphicFramePr>
        <p:xfrm>
          <a:off x="6526927" y="2749469"/>
          <a:ext cx="2983726" cy="365860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 name="グラフ 2">
            <a:extLst>
              <a:ext uri="{FF2B5EF4-FFF2-40B4-BE49-F238E27FC236}">
                <a16:creationId xmlns:a16="http://schemas.microsoft.com/office/drawing/2014/main" id="{00000000-0008-0000-0200-000007000000}"/>
              </a:ext>
            </a:extLst>
          </p:cNvPr>
          <p:cNvGraphicFramePr>
            <a:graphicFrameLocks/>
          </p:cNvGraphicFramePr>
          <p:nvPr/>
        </p:nvGraphicFramePr>
        <p:xfrm>
          <a:off x="3290757" y="2613717"/>
          <a:ext cx="2983726" cy="375308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 name="グラフ 1">
            <a:extLst>
              <a:ext uri="{FF2B5EF4-FFF2-40B4-BE49-F238E27FC236}">
                <a16:creationId xmlns:a16="http://schemas.microsoft.com/office/drawing/2014/main" id="{00000000-0008-0000-0000-000005000000}"/>
              </a:ext>
            </a:extLst>
          </p:cNvPr>
          <p:cNvGraphicFramePr>
            <a:graphicFrameLocks/>
          </p:cNvGraphicFramePr>
          <p:nvPr/>
        </p:nvGraphicFramePr>
        <p:xfrm>
          <a:off x="236061" y="2825917"/>
          <a:ext cx="2827153" cy="3473213"/>
        </p:xfrm>
        <a:graphic>
          <a:graphicData uri="http://schemas.openxmlformats.org/drawingml/2006/chart">
            <c:chart xmlns:c="http://schemas.openxmlformats.org/drawingml/2006/chart" xmlns:r="http://schemas.openxmlformats.org/officeDocument/2006/relationships" r:id="rId4"/>
          </a:graphicData>
        </a:graphic>
      </p:graphicFrame>
      <p:sp>
        <p:nvSpPr>
          <p:cNvPr id="4" name="正方形/長方形 3"/>
          <p:cNvSpPr/>
          <p:nvPr/>
        </p:nvSpPr>
        <p:spPr>
          <a:xfrm>
            <a:off x="200472" y="928400"/>
            <a:ext cx="9633520" cy="988432"/>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　就労定着支援</a:t>
            </a:r>
            <a:r>
              <a:rPr kumimoji="1" lang="ja-JP" altLang="en-US" sz="18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の令和５年度費用額は約５９億円であり、介護給付・訓練等給付費総額の約</a:t>
            </a:r>
            <a:endParaRPr kumimoji="1" lang="en-US" altLang="ja-JP" sz="18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　０．２％を占めている。</a:t>
            </a:r>
            <a:endParaRPr kumimoji="1" lang="en-US" altLang="ja-JP" sz="18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　</a:t>
            </a:r>
            <a:endParaRPr kumimoji="1" lang="en-US" altLang="ja-JP"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　総費用額、利用者数及び事業所数は、毎年増加している。</a:t>
            </a:r>
            <a:endParaRPr kumimoji="1" lang="en-US" altLang="ja-JP"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 name="正方形/長方形 9"/>
          <p:cNvSpPr/>
          <p:nvPr/>
        </p:nvSpPr>
        <p:spPr>
          <a:xfrm>
            <a:off x="128464" y="2461101"/>
            <a:ext cx="3368824" cy="3111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総費用額の推移</a:t>
            </a:r>
          </a:p>
        </p:txBody>
      </p:sp>
      <p:sp>
        <p:nvSpPr>
          <p:cNvPr id="11" name="正方形/長方形 10"/>
          <p:cNvSpPr/>
          <p:nvPr/>
        </p:nvSpPr>
        <p:spPr>
          <a:xfrm>
            <a:off x="3231559" y="2400659"/>
            <a:ext cx="3442882"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利用者数の推移</a:t>
            </a:r>
          </a:p>
        </p:txBody>
      </p:sp>
      <p:sp>
        <p:nvSpPr>
          <p:cNvPr id="12" name="正方形/長方形 11"/>
          <p:cNvSpPr/>
          <p:nvPr/>
        </p:nvSpPr>
        <p:spPr>
          <a:xfrm>
            <a:off x="6674441" y="2397693"/>
            <a:ext cx="3036344"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事業所数の推移</a:t>
            </a:r>
          </a:p>
        </p:txBody>
      </p:sp>
      <p:sp>
        <p:nvSpPr>
          <p:cNvPr id="42" name="正方形/長方形 41"/>
          <p:cNvSpPr/>
          <p:nvPr/>
        </p:nvSpPr>
        <p:spPr>
          <a:xfrm>
            <a:off x="-94085" y="2579473"/>
            <a:ext cx="781164" cy="32800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（百万円）</a:t>
            </a:r>
          </a:p>
        </p:txBody>
      </p:sp>
      <p:sp>
        <p:nvSpPr>
          <p:cNvPr id="16" name="正方形/長方形 15"/>
          <p:cNvSpPr/>
          <p:nvPr/>
        </p:nvSpPr>
        <p:spPr>
          <a:xfrm>
            <a:off x="5898305" y="2565161"/>
            <a:ext cx="1404156" cy="3972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（ヵ所）</a:t>
            </a:r>
          </a:p>
        </p:txBody>
      </p:sp>
      <p:sp>
        <p:nvSpPr>
          <p:cNvPr id="57" name="正方形/長方形 56"/>
          <p:cNvSpPr/>
          <p:nvPr/>
        </p:nvSpPr>
        <p:spPr>
          <a:xfrm>
            <a:off x="200472" y="6540782"/>
            <a:ext cx="9409038"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a:ln>
                  <a:noFill/>
                </a:ln>
                <a:solidFill>
                  <a:srgbClr val="000000"/>
                </a:solidFill>
                <a:effectLst/>
                <a:uLnTx/>
                <a:uFillTx/>
                <a:latin typeface="ＭＳ Ｐゴシック"/>
                <a:ea typeface="ＭＳ Ｐゴシック" panose="020B0600070205080204" pitchFamily="50" charset="-128"/>
                <a:cs typeface="+mn-cs"/>
              </a:rPr>
              <a:t>【</a:t>
            </a:r>
            <a:r>
              <a:rPr kumimoji="1" lang="ja-JP" altLang="en-US" sz="1200" b="0" i="0" u="none" strike="noStrike" kern="1200" cap="none" spc="0" normalizeH="0" baseline="0" noProof="0">
                <a:ln>
                  <a:noFill/>
                </a:ln>
                <a:solidFill>
                  <a:srgbClr val="000000"/>
                </a:solidFill>
                <a:effectLst/>
                <a:uLnTx/>
                <a:uFillTx/>
                <a:latin typeface="ＭＳ Ｐゴシック"/>
                <a:ea typeface="ＭＳ Ｐゴシック" panose="020B0600070205080204" pitchFamily="50" charset="-128"/>
                <a:cs typeface="+mn-cs"/>
              </a:rPr>
              <a:t>出典</a:t>
            </a:r>
            <a:r>
              <a:rPr kumimoji="1" lang="en-US" altLang="ja-JP" sz="1200" b="0" i="0" u="none" strike="noStrike" kern="1200" cap="none" spc="0" normalizeH="0" baseline="0" noProof="0">
                <a:ln>
                  <a:noFill/>
                </a:ln>
                <a:solidFill>
                  <a:srgbClr val="000000"/>
                </a:solidFill>
                <a:effectLst/>
                <a:uLnTx/>
                <a:uFillTx/>
                <a:latin typeface="ＭＳ Ｐゴシック"/>
                <a:ea typeface="ＭＳ Ｐゴシック" panose="020B0600070205080204" pitchFamily="50" charset="-128"/>
                <a:cs typeface="+mn-cs"/>
              </a:rPr>
              <a:t>】</a:t>
            </a:r>
            <a:r>
              <a:rPr kumimoji="1" lang="ja-JP" altLang="en-US" sz="1200" b="0" i="0" u="none" strike="noStrike" kern="1200" cap="none" spc="0" normalizeH="0" baseline="0" noProof="0">
                <a:ln>
                  <a:noFill/>
                </a:ln>
                <a:solidFill>
                  <a:srgbClr val="000000"/>
                </a:solidFill>
                <a:effectLst/>
                <a:uLnTx/>
                <a:uFillTx/>
                <a:latin typeface="ＭＳ Ｐゴシック"/>
                <a:ea typeface="ＭＳ Ｐゴシック" panose="020B0600070205080204" pitchFamily="50" charset="-128"/>
                <a:cs typeface="+mn-cs"/>
              </a:rPr>
              <a:t>国保連データ（利用者数及び事業所数は各年</a:t>
            </a:r>
            <a:r>
              <a:rPr kumimoji="1" lang="en-US" altLang="ja-JP" sz="1200" b="0" i="0" u="none" strike="noStrike" kern="1200" cap="none" spc="0" normalizeH="0" baseline="0" noProof="0">
                <a:ln>
                  <a:noFill/>
                </a:ln>
                <a:solidFill>
                  <a:srgbClr val="000000"/>
                </a:solidFill>
                <a:effectLst/>
                <a:uLnTx/>
                <a:uFillTx/>
                <a:latin typeface="ＭＳ Ｐゴシック"/>
                <a:ea typeface="ＭＳ Ｐゴシック" panose="020B0600070205080204" pitchFamily="50" charset="-128"/>
                <a:cs typeface="+mn-cs"/>
              </a:rPr>
              <a:t>3</a:t>
            </a:r>
            <a:r>
              <a:rPr kumimoji="1" lang="ja-JP" altLang="en-US" sz="1200" b="0" i="0" u="none" strike="noStrike" kern="1200" cap="none" spc="0" normalizeH="0" baseline="0" noProof="0">
                <a:ln>
                  <a:noFill/>
                </a:ln>
                <a:solidFill>
                  <a:srgbClr val="000000"/>
                </a:solidFill>
                <a:effectLst/>
                <a:uLnTx/>
                <a:uFillTx/>
                <a:latin typeface="ＭＳ Ｐゴシック"/>
                <a:ea typeface="ＭＳ Ｐゴシック" panose="020B0600070205080204" pitchFamily="50" charset="-128"/>
                <a:cs typeface="+mn-cs"/>
              </a:rPr>
              <a:t>月サービス提供分）</a:t>
            </a:r>
          </a:p>
        </p:txBody>
      </p:sp>
      <p:sp>
        <p:nvSpPr>
          <p:cNvPr id="33" name="タイトル 7"/>
          <p:cNvSpPr txBox="1">
            <a:spLocks/>
          </p:cNvSpPr>
          <p:nvPr/>
        </p:nvSpPr>
        <p:spPr bwMode="auto">
          <a:xfrm>
            <a:off x="36" y="0"/>
            <a:ext cx="9906000" cy="477243"/>
          </a:xfrm>
          <a:prstGeom prst="rect">
            <a:avLst/>
          </a:prstGeom>
          <a:noFill/>
          <a:ln w="9525">
            <a:noFill/>
            <a:miter lim="800000"/>
            <a:headEnd/>
            <a:tailEnd/>
          </a:ln>
        </p:spPr>
        <p:txBody>
          <a:bodyPr vert="horz" wrap="square" lIns="91414" tIns="45706" rIns="91414" bIns="45706"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50" charset="-128"/>
              </a:defRPr>
            </a:lvl5pPr>
            <a:lvl6pPr marL="457123" algn="ctr" rtl="0" fontAlgn="base">
              <a:spcBef>
                <a:spcPct val="0"/>
              </a:spcBef>
              <a:spcAft>
                <a:spcPct val="0"/>
              </a:spcAft>
              <a:defRPr kumimoji="1" sz="4400">
                <a:solidFill>
                  <a:schemeClr val="tx2"/>
                </a:solidFill>
                <a:latin typeface="Arial" charset="0"/>
                <a:ea typeface="ＭＳ Ｐゴシック" pitchFamily="50" charset="-128"/>
              </a:defRPr>
            </a:lvl6pPr>
            <a:lvl7pPr marL="914246" algn="ctr" rtl="0" fontAlgn="base">
              <a:spcBef>
                <a:spcPct val="0"/>
              </a:spcBef>
              <a:spcAft>
                <a:spcPct val="0"/>
              </a:spcAft>
              <a:defRPr kumimoji="1" sz="4400">
                <a:solidFill>
                  <a:schemeClr val="tx2"/>
                </a:solidFill>
                <a:latin typeface="Arial" charset="0"/>
                <a:ea typeface="ＭＳ Ｐゴシック" pitchFamily="50" charset="-128"/>
              </a:defRPr>
            </a:lvl7pPr>
            <a:lvl8pPr marL="1371369" algn="ctr" rtl="0" fontAlgn="base">
              <a:spcBef>
                <a:spcPct val="0"/>
              </a:spcBef>
              <a:spcAft>
                <a:spcPct val="0"/>
              </a:spcAft>
              <a:defRPr kumimoji="1" sz="4400">
                <a:solidFill>
                  <a:schemeClr val="tx2"/>
                </a:solidFill>
                <a:latin typeface="Arial" charset="0"/>
                <a:ea typeface="ＭＳ Ｐゴシック" pitchFamily="50" charset="-128"/>
              </a:defRPr>
            </a:lvl8pPr>
            <a:lvl9pPr marL="1828492" algn="ctr" rtl="0" fontAlgn="base">
              <a:spcBef>
                <a:spcPct val="0"/>
              </a:spcBef>
              <a:spcAft>
                <a:spcPct val="0"/>
              </a:spcAft>
              <a:defRPr kumimoji="1" sz="4400">
                <a:solidFill>
                  <a:schemeClr val="tx2"/>
                </a:solidFill>
                <a:latin typeface="Arial" charset="0"/>
                <a:ea typeface="ＭＳ Ｐゴシック" pitchFamily="5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2800" b="1" i="0" u="none" strike="noStrike" kern="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就労定着支援の現状</a:t>
            </a:r>
          </a:p>
        </p:txBody>
      </p:sp>
      <p:grpSp>
        <p:nvGrpSpPr>
          <p:cNvPr id="34" name="グループ化 10"/>
          <p:cNvGrpSpPr>
            <a:grpSpLocks/>
          </p:cNvGrpSpPr>
          <p:nvPr/>
        </p:nvGrpSpPr>
        <p:grpSpPr bwMode="auto">
          <a:xfrm>
            <a:off x="0" y="476672"/>
            <a:ext cx="9906000" cy="71438"/>
            <a:chOff x="0" y="188640"/>
            <a:chExt cx="9144000" cy="72008"/>
          </a:xfrm>
        </p:grpSpPr>
        <p:cxnSp>
          <p:nvCxnSpPr>
            <p:cNvPr id="35" name="直線コネクタ 34"/>
            <p:cNvCxnSpPr/>
            <p:nvPr/>
          </p:nvCxnSpPr>
          <p:spPr>
            <a:xfrm>
              <a:off x="0" y="188640"/>
              <a:ext cx="9144000" cy="0"/>
            </a:xfrm>
            <a:prstGeom prst="line">
              <a:avLst/>
            </a:prstGeom>
            <a:noFill/>
            <a:ln w="9525" cap="flat" cmpd="sng" algn="ctr">
              <a:solidFill>
                <a:srgbClr val="99CCFF"/>
              </a:solidFill>
              <a:prstDash val="solid"/>
            </a:ln>
            <a:effectLst/>
          </p:spPr>
        </p:cxnSp>
        <p:cxnSp>
          <p:nvCxnSpPr>
            <p:cNvPr id="36" name="直線コネクタ 35"/>
            <p:cNvCxnSpPr/>
            <p:nvPr/>
          </p:nvCxnSpPr>
          <p:spPr>
            <a:xfrm>
              <a:off x="0" y="260648"/>
              <a:ext cx="9144000" cy="0"/>
            </a:xfrm>
            <a:prstGeom prst="line">
              <a:avLst/>
            </a:prstGeom>
            <a:noFill/>
            <a:ln w="57150" cap="flat" cmpd="sng" algn="ctr">
              <a:solidFill>
                <a:srgbClr val="99CCFF"/>
              </a:solidFill>
              <a:prstDash val="solid"/>
            </a:ln>
            <a:effectLst/>
          </p:spPr>
        </p:cxnSp>
      </p:grpSp>
      <p:cxnSp>
        <p:nvCxnSpPr>
          <p:cNvPr id="32" name="直線矢印コネクタ 31"/>
          <p:cNvCxnSpPr/>
          <p:nvPr/>
        </p:nvCxnSpPr>
        <p:spPr>
          <a:xfrm flipV="1">
            <a:off x="978079" y="4348536"/>
            <a:ext cx="284654" cy="1127799"/>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0" name="正方形/長方形 39"/>
          <p:cNvSpPr/>
          <p:nvPr/>
        </p:nvSpPr>
        <p:spPr>
          <a:xfrm>
            <a:off x="530814" y="5210883"/>
            <a:ext cx="1463838" cy="4285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33.2</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1,154</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百万円）</a:t>
            </a:r>
          </a:p>
        </p:txBody>
      </p:sp>
      <p:cxnSp>
        <p:nvCxnSpPr>
          <p:cNvPr id="49" name="直線矢印コネクタ 48"/>
          <p:cNvCxnSpPr>
            <a:cxnSpLocks/>
          </p:cNvCxnSpPr>
          <p:nvPr/>
        </p:nvCxnSpPr>
        <p:spPr>
          <a:xfrm flipV="1">
            <a:off x="4171204" y="4348536"/>
            <a:ext cx="226340" cy="40354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6" name="正方形/長方形 65"/>
          <p:cNvSpPr/>
          <p:nvPr/>
        </p:nvSpPr>
        <p:spPr>
          <a:xfrm>
            <a:off x="3690979" y="4874112"/>
            <a:ext cx="1192212" cy="40305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21.2</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2,345</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人）</a:t>
            </a:r>
          </a:p>
        </p:txBody>
      </p:sp>
      <p:cxnSp>
        <p:nvCxnSpPr>
          <p:cNvPr id="54" name="直線矢印コネクタ 53"/>
          <p:cNvCxnSpPr>
            <a:cxnSpLocks/>
          </p:cNvCxnSpPr>
          <p:nvPr/>
        </p:nvCxnSpPr>
        <p:spPr>
          <a:xfrm flipV="1">
            <a:off x="7302461" y="4286400"/>
            <a:ext cx="290299" cy="334386"/>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5" name="正方形/長方形 74"/>
          <p:cNvSpPr/>
          <p:nvPr/>
        </p:nvSpPr>
        <p:spPr>
          <a:xfrm>
            <a:off x="6727567" y="4971067"/>
            <a:ext cx="1404156" cy="3972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12.5</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152</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ヵ所）</a:t>
            </a:r>
          </a:p>
        </p:txBody>
      </p:sp>
      <p:sp>
        <p:nvSpPr>
          <p:cNvPr id="37" name="正方形/長方形 36"/>
          <p:cNvSpPr/>
          <p:nvPr/>
        </p:nvSpPr>
        <p:spPr>
          <a:xfrm>
            <a:off x="2669234" y="2538045"/>
            <a:ext cx="1404156" cy="3972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（人）</a:t>
            </a:r>
          </a:p>
        </p:txBody>
      </p:sp>
      <p:cxnSp>
        <p:nvCxnSpPr>
          <p:cNvPr id="29" name="直線矢印コネクタ 28"/>
          <p:cNvCxnSpPr/>
          <p:nvPr/>
        </p:nvCxnSpPr>
        <p:spPr>
          <a:xfrm flipV="1">
            <a:off x="1452058" y="3880942"/>
            <a:ext cx="253351" cy="420856"/>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8" name="正方形/長方形 37"/>
          <p:cNvSpPr/>
          <p:nvPr/>
        </p:nvSpPr>
        <p:spPr>
          <a:xfrm>
            <a:off x="860960" y="4772469"/>
            <a:ext cx="1463838" cy="4285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10.5</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484</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百万円）</a:t>
            </a:r>
          </a:p>
        </p:txBody>
      </p:sp>
      <p:cxnSp>
        <p:nvCxnSpPr>
          <p:cNvPr id="39" name="直線矢印コネクタ 38"/>
          <p:cNvCxnSpPr/>
          <p:nvPr/>
        </p:nvCxnSpPr>
        <p:spPr>
          <a:xfrm flipV="1">
            <a:off x="1881421" y="3632179"/>
            <a:ext cx="269543" cy="21700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1" name="正方形/長方形 40"/>
          <p:cNvSpPr/>
          <p:nvPr/>
        </p:nvSpPr>
        <p:spPr>
          <a:xfrm>
            <a:off x="1344051" y="4239865"/>
            <a:ext cx="1463838" cy="4285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8.2</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418</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百万円）</a:t>
            </a:r>
          </a:p>
        </p:txBody>
      </p:sp>
      <p:cxnSp>
        <p:nvCxnSpPr>
          <p:cNvPr id="45" name="直線矢印コネクタ 44"/>
          <p:cNvCxnSpPr>
            <a:cxnSpLocks/>
          </p:cNvCxnSpPr>
          <p:nvPr/>
        </p:nvCxnSpPr>
        <p:spPr>
          <a:xfrm flipV="1">
            <a:off x="4582450" y="3880942"/>
            <a:ext cx="301908" cy="24550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6" name="正方形/長方形 45"/>
          <p:cNvSpPr/>
          <p:nvPr/>
        </p:nvSpPr>
        <p:spPr>
          <a:xfrm>
            <a:off x="4137298" y="4550550"/>
            <a:ext cx="1192212" cy="40305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8.7</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1,162</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人）</a:t>
            </a:r>
          </a:p>
        </p:txBody>
      </p:sp>
      <p:cxnSp>
        <p:nvCxnSpPr>
          <p:cNvPr id="47" name="直線矢印コネクタ 46"/>
          <p:cNvCxnSpPr/>
          <p:nvPr/>
        </p:nvCxnSpPr>
        <p:spPr>
          <a:xfrm flipV="1">
            <a:off x="5046755" y="3632179"/>
            <a:ext cx="278254" cy="21766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8" name="正方形/長方形 47"/>
          <p:cNvSpPr/>
          <p:nvPr/>
        </p:nvSpPr>
        <p:spPr>
          <a:xfrm>
            <a:off x="4560830" y="4217731"/>
            <a:ext cx="1192212" cy="40305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8.2</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1,191</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人）</a:t>
            </a:r>
          </a:p>
        </p:txBody>
      </p:sp>
      <p:cxnSp>
        <p:nvCxnSpPr>
          <p:cNvPr id="51" name="直線矢印コネクタ 50"/>
          <p:cNvCxnSpPr>
            <a:cxnSpLocks/>
          </p:cNvCxnSpPr>
          <p:nvPr/>
        </p:nvCxnSpPr>
        <p:spPr>
          <a:xfrm flipV="1">
            <a:off x="7845204" y="3985258"/>
            <a:ext cx="220793" cy="203026"/>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6" name="正方形/長方形 55"/>
          <p:cNvSpPr/>
          <p:nvPr/>
        </p:nvSpPr>
        <p:spPr>
          <a:xfrm>
            <a:off x="7199997" y="4658780"/>
            <a:ext cx="1404156" cy="3972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6.7</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92</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ヵ所）</a:t>
            </a:r>
          </a:p>
        </p:txBody>
      </p:sp>
      <p:sp>
        <p:nvSpPr>
          <p:cNvPr id="58" name="正方形/長方形 57"/>
          <p:cNvSpPr/>
          <p:nvPr/>
        </p:nvSpPr>
        <p:spPr>
          <a:xfrm>
            <a:off x="7694083" y="4313021"/>
            <a:ext cx="1404156" cy="3972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6.2</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90</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ヵ所）</a:t>
            </a:r>
          </a:p>
        </p:txBody>
      </p:sp>
      <p:cxnSp>
        <p:nvCxnSpPr>
          <p:cNvPr id="6" name="直線矢印コネクタ 5">
            <a:extLst>
              <a:ext uri="{FF2B5EF4-FFF2-40B4-BE49-F238E27FC236}">
                <a16:creationId xmlns:a16="http://schemas.microsoft.com/office/drawing/2014/main" id="{BC099D7A-6C0E-EB73-0C59-64FB4E02412C}"/>
              </a:ext>
            </a:extLst>
          </p:cNvPr>
          <p:cNvCxnSpPr/>
          <p:nvPr/>
        </p:nvCxnSpPr>
        <p:spPr>
          <a:xfrm flipV="1">
            <a:off x="2297391" y="3439775"/>
            <a:ext cx="269543" cy="21700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 name="正方形/長方形 6">
            <a:extLst>
              <a:ext uri="{FF2B5EF4-FFF2-40B4-BE49-F238E27FC236}">
                <a16:creationId xmlns:a16="http://schemas.microsoft.com/office/drawing/2014/main" id="{AF55C1F3-EFEF-BED9-EE3D-C64B4D353620}"/>
              </a:ext>
            </a:extLst>
          </p:cNvPr>
          <p:cNvSpPr/>
          <p:nvPr/>
        </p:nvSpPr>
        <p:spPr>
          <a:xfrm>
            <a:off x="1755297" y="3724966"/>
            <a:ext cx="1463838" cy="4285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7.2</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396</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百万円）</a:t>
            </a:r>
          </a:p>
        </p:txBody>
      </p:sp>
      <p:cxnSp>
        <p:nvCxnSpPr>
          <p:cNvPr id="15" name="直線矢印コネクタ 14">
            <a:extLst>
              <a:ext uri="{FF2B5EF4-FFF2-40B4-BE49-F238E27FC236}">
                <a16:creationId xmlns:a16="http://schemas.microsoft.com/office/drawing/2014/main" id="{8FAE1F3A-3367-8564-62AC-C1AE9A68F699}"/>
              </a:ext>
            </a:extLst>
          </p:cNvPr>
          <p:cNvCxnSpPr/>
          <p:nvPr/>
        </p:nvCxnSpPr>
        <p:spPr>
          <a:xfrm flipV="1">
            <a:off x="5472537" y="3384553"/>
            <a:ext cx="278254" cy="217668"/>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 name="正方形/長方形 16">
            <a:extLst>
              <a:ext uri="{FF2B5EF4-FFF2-40B4-BE49-F238E27FC236}">
                <a16:creationId xmlns:a16="http://schemas.microsoft.com/office/drawing/2014/main" id="{D34B203F-5A56-1AF2-34C1-9FE903C520CF}"/>
              </a:ext>
            </a:extLst>
          </p:cNvPr>
          <p:cNvSpPr/>
          <p:nvPr/>
        </p:nvSpPr>
        <p:spPr>
          <a:xfrm>
            <a:off x="5082271" y="3688193"/>
            <a:ext cx="1192212" cy="40305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10.3</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1,629</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人）</a:t>
            </a:r>
          </a:p>
        </p:txBody>
      </p:sp>
      <p:sp>
        <p:nvSpPr>
          <p:cNvPr id="21" name="正方形/長方形 20">
            <a:extLst>
              <a:ext uri="{FF2B5EF4-FFF2-40B4-BE49-F238E27FC236}">
                <a16:creationId xmlns:a16="http://schemas.microsoft.com/office/drawing/2014/main" id="{BEB4E02D-097B-2ADC-00C0-D240B148585D}"/>
              </a:ext>
            </a:extLst>
          </p:cNvPr>
          <p:cNvSpPr/>
          <p:nvPr/>
        </p:nvSpPr>
        <p:spPr>
          <a:xfrm>
            <a:off x="8172471" y="3913048"/>
            <a:ext cx="1404156" cy="3972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5.9</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91</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ヵ所）</a:t>
            </a:r>
          </a:p>
        </p:txBody>
      </p:sp>
      <p:cxnSp>
        <p:nvCxnSpPr>
          <p:cNvPr id="22" name="直線矢印コネクタ 21">
            <a:extLst>
              <a:ext uri="{FF2B5EF4-FFF2-40B4-BE49-F238E27FC236}">
                <a16:creationId xmlns:a16="http://schemas.microsoft.com/office/drawing/2014/main" id="{91BB4649-876F-EA58-5567-6CC2C4FC8F8E}"/>
              </a:ext>
            </a:extLst>
          </p:cNvPr>
          <p:cNvCxnSpPr>
            <a:cxnSpLocks/>
          </p:cNvCxnSpPr>
          <p:nvPr/>
        </p:nvCxnSpPr>
        <p:spPr>
          <a:xfrm flipV="1">
            <a:off x="8701195" y="3493387"/>
            <a:ext cx="346708" cy="147696"/>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0" name="直線矢印コネクタ 59">
            <a:extLst>
              <a:ext uri="{FF2B5EF4-FFF2-40B4-BE49-F238E27FC236}">
                <a16:creationId xmlns:a16="http://schemas.microsoft.com/office/drawing/2014/main" id="{6012B06B-EBC6-A7D9-73A2-A25F3B08C9E8}"/>
              </a:ext>
            </a:extLst>
          </p:cNvPr>
          <p:cNvCxnSpPr>
            <a:cxnSpLocks/>
          </p:cNvCxnSpPr>
          <p:nvPr/>
        </p:nvCxnSpPr>
        <p:spPr>
          <a:xfrm flipV="1">
            <a:off x="8285764" y="3652139"/>
            <a:ext cx="220793" cy="203026"/>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8" name="スライド番号プレースホルダー 1">
            <a:extLst>
              <a:ext uri="{FF2B5EF4-FFF2-40B4-BE49-F238E27FC236}">
                <a16:creationId xmlns:a16="http://schemas.microsoft.com/office/drawing/2014/main" id="{04151617-DC76-3804-DC92-A405789D620C}"/>
              </a:ext>
            </a:extLst>
          </p:cNvPr>
          <p:cNvSpPr>
            <a:spLocks noGrp="1"/>
          </p:cNvSpPr>
          <p:nvPr>
            <p:ph type="sldNum" sz="quarter" idx="12"/>
          </p:nvPr>
        </p:nvSpPr>
        <p:spPr>
          <a:xfrm>
            <a:off x="7545495" y="6315570"/>
            <a:ext cx="2311400" cy="476250"/>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525044B-F283-40BF-9A1F-E872E8450C33}" type="slidenum">
              <a:rPr kumimoji="1" lang="en-US" altLang="ja-JP" sz="1400" b="0" i="0" u="none" strike="noStrike" kern="1200" cap="none" spc="0" normalizeH="0" baseline="0" noProof="0" smtClean="0">
                <a:ln>
                  <a:noFill/>
                </a:ln>
                <a:solidFill>
                  <a:srgbClr val="000000"/>
                </a:solidFill>
                <a:effectLst/>
                <a:uLnTx/>
                <a:uFillTx/>
                <a:latin typeface="Arial" charset="0"/>
                <a:ea typeface="ＭＳ Ｐゴシック"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20</a:t>
            </a:fld>
            <a:endParaRPr kumimoji="1" lang="en-US" altLang="ja-JP" sz="1400" b="0" i="0" u="none" strike="noStrike" kern="1200" cap="none" spc="0" normalizeH="0" baseline="0" noProof="0">
              <a:ln>
                <a:noFill/>
              </a:ln>
              <a:solidFill>
                <a:srgbClr val="000000"/>
              </a:solidFill>
              <a:effectLst/>
              <a:uLnTx/>
              <a:uFillTx/>
              <a:latin typeface="Arial" charset="0"/>
              <a:ea typeface="ＭＳ Ｐゴシック" pitchFamily="50" charset="-128"/>
              <a:cs typeface="+mn-cs"/>
            </a:endParaRPr>
          </a:p>
        </p:txBody>
      </p:sp>
    </p:spTree>
    <p:extLst>
      <p:ext uri="{BB962C8B-B14F-4D97-AF65-F5344CB8AC3E}">
        <p14:creationId xmlns:p14="http://schemas.microsoft.com/office/powerpoint/2010/main" val="40494453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416497" y="6589858"/>
            <a:ext cx="2788363" cy="242335"/>
          </a:xfrm>
          <a:prstGeom prst="rect">
            <a:avLst/>
          </a:prstGeom>
          <a:noFill/>
        </p:spPr>
        <p:txBody>
          <a:bodyPr wrap="square" rtlCol="0">
            <a:spAutoFit/>
          </a:bodyPr>
          <a:lstStyle/>
          <a:p>
            <a:pPr marL="0" marR="0" lvl="0" indent="0" algn="l" defTabSz="914217" rtl="0" eaLnBrk="1" fontAlgn="base" latinLnBrk="0" hangingPunct="1">
              <a:lnSpc>
                <a:spcPct val="100000"/>
              </a:lnSpc>
              <a:spcBef>
                <a:spcPct val="0"/>
              </a:spcBef>
              <a:spcAft>
                <a:spcPct val="0"/>
              </a:spcAft>
              <a:buClrTx/>
              <a:buSzTx/>
              <a:buFontTx/>
              <a:buNone/>
              <a:tabLst/>
              <a:defRPr/>
            </a:pPr>
            <a:r>
              <a:rPr kumimoji="1" lang="en-US" altLang="ja-JP" sz="975"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75"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出典</a:t>
            </a:r>
            <a:r>
              <a:rPr kumimoji="1" lang="en-US" altLang="ja-JP" sz="975"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ja-JP" altLang="en-US" sz="975"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令和６年１１月国保連データ</a:t>
            </a:r>
          </a:p>
        </p:txBody>
      </p:sp>
      <p:sp>
        <p:nvSpPr>
          <p:cNvPr id="6" name="正方形/長方形 5"/>
          <p:cNvSpPr/>
          <p:nvPr/>
        </p:nvSpPr>
        <p:spPr>
          <a:xfrm>
            <a:off x="929333" y="-25052"/>
            <a:ext cx="8047335" cy="464270"/>
          </a:xfrm>
          <a:prstGeom prst="rect">
            <a:avLst/>
          </a:prstGeom>
          <a:noFill/>
          <a:ln>
            <a:noFill/>
          </a:ln>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lIns="74100" tIns="37051" rIns="74100" bIns="37051" anchor="ctr"/>
          <a:lstStyle/>
          <a:p>
            <a:pPr marL="0" marR="0" lvl="0" indent="0" algn="ctr" defTabSz="914217" rtl="0" eaLnBrk="1" fontAlgn="base" latinLnBrk="0" hangingPunct="1">
              <a:lnSpc>
                <a:spcPct val="100000"/>
              </a:lnSpc>
              <a:spcBef>
                <a:spcPct val="0"/>
              </a:spcBef>
              <a:spcAft>
                <a:spcPct val="0"/>
              </a:spcAft>
              <a:buClrTx/>
              <a:buSzTx/>
              <a:buFontTx/>
              <a:buNone/>
              <a:tabLst/>
              <a:defRPr/>
            </a:pPr>
            <a:r>
              <a:rPr kumimoji="1" lang="ja-JP" altLang="en-US" sz="1950" b="0" i="0" u="none" strike="noStrike" kern="1200" cap="none" spc="0" normalizeH="0" baseline="0" noProof="0">
                <a:ln>
                  <a:noFill/>
                </a:ln>
                <a:solidFill>
                  <a:prstClr val="black"/>
                </a:solidFill>
                <a:effectLst/>
                <a:uLnTx/>
                <a:uFillTx/>
                <a:latin typeface="HGP創英角ｺﾞｼｯｸUB" panose="020B0900000000000000" pitchFamily="50" charset="-128"/>
                <a:ea typeface="HGP創英角ｺﾞｼｯｸUB" panose="020B0900000000000000" pitchFamily="50" charset="-128"/>
                <a:cs typeface="+mn-cs"/>
              </a:rPr>
              <a:t>都道府県別就労定着支援事業所数</a:t>
            </a:r>
          </a:p>
        </p:txBody>
      </p:sp>
      <p:grpSp>
        <p:nvGrpSpPr>
          <p:cNvPr id="8" name="グループ化 10"/>
          <p:cNvGrpSpPr>
            <a:grpSpLocks/>
          </p:cNvGrpSpPr>
          <p:nvPr/>
        </p:nvGrpSpPr>
        <p:grpSpPr bwMode="auto">
          <a:xfrm>
            <a:off x="1064569" y="481611"/>
            <a:ext cx="8047335" cy="58034"/>
            <a:chOff x="0" y="188640"/>
            <a:chExt cx="9144000" cy="72008"/>
          </a:xfrm>
        </p:grpSpPr>
        <p:cxnSp>
          <p:nvCxnSpPr>
            <p:cNvPr id="9" name="直線コネクタ 8"/>
            <p:cNvCxnSpPr/>
            <p:nvPr/>
          </p:nvCxnSpPr>
          <p:spPr>
            <a:xfrm>
              <a:off x="0" y="188640"/>
              <a:ext cx="9144000" cy="0"/>
            </a:xfrm>
            <a:prstGeom prst="line">
              <a:avLst/>
            </a:prstGeom>
            <a:noFill/>
            <a:ln w="9525" cap="flat" cmpd="sng" algn="ctr">
              <a:solidFill>
                <a:srgbClr val="99CCFF"/>
              </a:solidFill>
              <a:prstDash val="solid"/>
            </a:ln>
            <a:effectLst/>
          </p:spPr>
        </p:cxnSp>
        <p:cxnSp>
          <p:nvCxnSpPr>
            <p:cNvPr id="10" name="直線コネクタ 9"/>
            <p:cNvCxnSpPr/>
            <p:nvPr/>
          </p:nvCxnSpPr>
          <p:spPr>
            <a:xfrm>
              <a:off x="0" y="260648"/>
              <a:ext cx="9144000" cy="0"/>
            </a:xfrm>
            <a:prstGeom prst="line">
              <a:avLst/>
            </a:prstGeom>
            <a:noFill/>
            <a:ln w="57150" cap="flat" cmpd="sng" algn="ctr">
              <a:solidFill>
                <a:srgbClr val="99CCFF"/>
              </a:solidFill>
              <a:prstDash val="solid"/>
            </a:ln>
            <a:effectLst/>
          </p:spPr>
        </p:cxnSp>
      </p:grpSp>
      <p:graphicFrame>
        <p:nvGraphicFramePr>
          <p:cNvPr id="4" name="グラフ 3"/>
          <p:cNvGraphicFramePr/>
          <p:nvPr/>
        </p:nvGraphicFramePr>
        <p:xfrm>
          <a:off x="78615" y="685316"/>
          <a:ext cx="9826592" cy="5944331"/>
        </p:xfrm>
        <a:graphic>
          <a:graphicData uri="http://schemas.openxmlformats.org/drawingml/2006/chart">
            <c:chart xmlns:c="http://schemas.openxmlformats.org/drawingml/2006/chart" xmlns:r="http://schemas.openxmlformats.org/officeDocument/2006/relationships" r:id="rId3"/>
          </a:graphicData>
        </a:graphic>
      </p:graphicFrame>
      <p:sp>
        <p:nvSpPr>
          <p:cNvPr id="12" name="正方形/長方形 11"/>
          <p:cNvSpPr/>
          <p:nvPr/>
        </p:nvSpPr>
        <p:spPr>
          <a:xfrm>
            <a:off x="-158749" y="486706"/>
            <a:ext cx="1403931" cy="39722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17"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（ヵ所）</a:t>
            </a:r>
          </a:p>
        </p:txBody>
      </p:sp>
      <p:sp>
        <p:nvSpPr>
          <p:cNvPr id="11" name="正方形/長方形 10"/>
          <p:cNvSpPr/>
          <p:nvPr/>
        </p:nvSpPr>
        <p:spPr>
          <a:xfrm>
            <a:off x="-2175443" y="433859"/>
            <a:ext cx="2087897" cy="119523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17"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a:ln>
                  <a:noFill/>
                </a:ln>
                <a:solidFill>
                  <a:prstClr val="white"/>
                </a:solidFill>
                <a:effectLst/>
                <a:uLnTx/>
                <a:uFillTx/>
                <a:latin typeface="Arial"/>
                <a:ea typeface="ＭＳ Ｐゴシック"/>
                <a:cs typeface="+mn-cs"/>
              </a:rPr>
              <a:t>★直近のものにいつでも更新できる★</a:t>
            </a:r>
          </a:p>
        </p:txBody>
      </p:sp>
    </p:spTree>
    <p:extLst>
      <p:ext uri="{BB962C8B-B14F-4D97-AF65-F5344CB8AC3E}">
        <p14:creationId xmlns:p14="http://schemas.microsoft.com/office/powerpoint/2010/main" val="382795945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descr="テキスト&#10;&#10;自動的に生成された説明">
            <a:extLst>
              <a:ext uri="{FF2B5EF4-FFF2-40B4-BE49-F238E27FC236}">
                <a16:creationId xmlns:a16="http://schemas.microsoft.com/office/drawing/2014/main" id="{3D8BC528-6919-448E-69CD-9F4999814FF2}"/>
              </a:ext>
            </a:extLst>
          </p:cNvPr>
          <p:cNvPicPr>
            <a:picLocks noChangeAspect="1"/>
          </p:cNvPicPr>
          <p:nvPr/>
        </p:nvPicPr>
        <p:blipFill rotWithShape="1">
          <a:blip r:embed="rId2">
            <a:extLst>
              <a:ext uri="{28A0092B-C50C-407E-A947-70E740481C1C}">
                <a14:useLocalDpi xmlns:a14="http://schemas.microsoft.com/office/drawing/2010/main" val="0"/>
              </a:ext>
            </a:extLst>
          </a:blip>
          <a:srcRect l="8049" t="18991" r="9586" b="10437"/>
          <a:stretch/>
        </p:blipFill>
        <p:spPr>
          <a:xfrm>
            <a:off x="266017" y="238690"/>
            <a:ext cx="9320958" cy="6512245"/>
          </a:xfrm>
          <a:prstGeom prst="rect">
            <a:avLst/>
          </a:prstGeom>
        </p:spPr>
      </p:pic>
      <p:sp>
        <p:nvSpPr>
          <p:cNvPr id="5" name="正方形/長方形 4">
            <a:extLst>
              <a:ext uri="{FF2B5EF4-FFF2-40B4-BE49-F238E27FC236}">
                <a16:creationId xmlns:a16="http://schemas.microsoft.com/office/drawing/2014/main" id="{0422CB22-DB1F-10ED-B958-37D84475FF9A}"/>
              </a:ext>
            </a:extLst>
          </p:cNvPr>
          <p:cNvSpPr/>
          <p:nvPr/>
        </p:nvSpPr>
        <p:spPr>
          <a:xfrm>
            <a:off x="9285184" y="6247738"/>
            <a:ext cx="540328" cy="404085"/>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sz="1463"/>
          </a:p>
        </p:txBody>
      </p:sp>
      <p:sp>
        <p:nvSpPr>
          <p:cNvPr id="7" name="正方形/長方形 6">
            <a:extLst>
              <a:ext uri="{FF2B5EF4-FFF2-40B4-BE49-F238E27FC236}">
                <a16:creationId xmlns:a16="http://schemas.microsoft.com/office/drawing/2014/main" id="{217DE6CA-630C-E8FC-7CF5-246429D3F6C5}"/>
              </a:ext>
            </a:extLst>
          </p:cNvPr>
          <p:cNvSpPr/>
          <p:nvPr/>
        </p:nvSpPr>
        <p:spPr>
          <a:xfrm>
            <a:off x="6858002" y="166255"/>
            <a:ext cx="2877425" cy="404530"/>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050" dirty="0">
                <a:solidFill>
                  <a:schemeClr val="tx1"/>
                </a:solidFill>
                <a:latin typeface="メイリオ" panose="020B0604030504040204" pitchFamily="50" charset="-128"/>
                <a:ea typeface="メイリオ" panose="020B0604030504040204" pitchFamily="50" charset="-128"/>
              </a:rPr>
              <a:t>財務省 </a:t>
            </a:r>
            <a:r>
              <a:rPr lang="zh-TW" altLang="en-US" sz="1050" dirty="0">
                <a:solidFill>
                  <a:schemeClr val="tx1"/>
                </a:solidFill>
                <a:latin typeface="メイリオ" panose="020B0604030504040204" pitchFamily="50" charset="-128"/>
                <a:ea typeface="メイリオ" panose="020B0604030504040204" pitchFamily="50" charset="-128"/>
              </a:rPr>
              <a:t>財政制度等審議会 財政制度分科会</a:t>
            </a:r>
            <a:endParaRPr lang="en-US" altLang="zh-TW" sz="1050" dirty="0">
              <a:solidFill>
                <a:schemeClr val="tx1"/>
              </a:solidFill>
              <a:latin typeface="メイリオ" panose="020B0604030504040204" pitchFamily="50" charset="-128"/>
              <a:ea typeface="メイリオ" panose="020B0604030504040204" pitchFamily="50" charset="-128"/>
            </a:endParaRPr>
          </a:p>
          <a:p>
            <a:pPr algn="ctr"/>
            <a:r>
              <a:rPr lang="zh-TW" altLang="en-US" sz="1050" dirty="0">
                <a:solidFill>
                  <a:schemeClr val="tx1"/>
                </a:solidFill>
                <a:latin typeface="メイリオ" panose="020B0604030504040204" pitchFamily="50" charset="-128"/>
                <a:ea typeface="メイリオ" panose="020B0604030504040204" pitchFamily="50" charset="-128"/>
              </a:rPr>
              <a:t>（令和</a:t>
            </a:r>
            <a:r>
              <a:rPr lang="en-US" altLang="zh-TW" sz="1050" dirty="0">
                <a:solidFill>
                  <a:schemeClr val="tx1"/>
                </a:solidFill>
                <a:latin typeface="メイリオ" panose="020B0604030504040204" pitchFamily="50" charset="-128"/>
                <a:ea typeface="メイリオ" panose="020B0604030504040204" pitchFamily="50" charset="-128"/>
              </a:rPr>
              <a:t>6</a:t>
            </a:r>
            <a:r>
              <a:rPr lang="zh-TW" altLang="en-US" sz="1050" dirty="0">
                <a:solidFill>
                  <a:schemeClr val="tx1"/>
                </a:solidFill>
                <a:latin typeface="メイリオ" panose="020B0604030504040204" pitchFamily="50" charset="-128"/>
                <a:ea typeface="メイリオ" panose="020B0604030504040204" pitchFamily="50" charset="-128"/>
              </a:rPr>
              <a:t>年</a:t>
            </a:r>
            <a:r>
              <a:rPr lang="en-US" altLang="zh-TW" sz="1050" dirty="0">
                <a:solidFill>
                  <a:schemeClr val="tx1"/>
                </a:solidFill>
                <a:latin typeface="メイリオ" panose="020B0604030504040204" pitchFamily="50" charset="-128"/>
                <a:ea typeface="メイリオ" panose="020B0604030504040204" pitchFamily="50" charset="-128"/>
              </a:rPr>
              <a:t>11</a:t>
            </a:r>
            <a:r>
              <a:rPr lang="zh-TW" altLang="en-US" sz="1050" dirty="0">
                <a:solidFill>
                  <a:schemeClr val="tx1"/>
                </a:solidFill>
                <a:latin typeface="メイリオ" panose="020B0604030504040204" pitchFamily="50" charset="-128"/>
                <a:ea typeface="メイリオ" panose="020B0604030504040204" pitchFamily="50" charset="-128"/>
              </a:rPr>
              <a:t>月</a:t>
            </a:r>
            <a:r>
              <a:rPr lang="en-US" altLang="zh-TW" sz="1050" dirty="0">
                <a:solidFill>
                  <a:schemeClr val="tx1"/>
                </a:solidFill>
                <a:latin typeface="メイリオ" panose="020B0604030504040204" pitchFamily="50" charset="-128"/>
                <a:ea typeface="メイリオ" panose="020B0604030504040204" pitchFamily="50" charset="-128"/>
              </a:rPr>
              <a:t>13</a:t>
            </a:r>
            <a:r>
              <a:rPr lang="zh-TW" altLang="en-US" sz="1050" dirty="0">
                <a:solidFill>
                  <a:schemeClr val="tx1"/>
                </a:solidFill>
                <a:latin typeface="メイリオ" panose="020B0604030504040204" pitchFamily="50" charset="-128"/>
                <a:ea typeface="メイリオ" panose="020B0604030504040204" pitchFamily="50" charset="-128"/>
              </a:rPr>
              <a:t>日開催）資料</a:t>
            </a:r>
            <a:endParaRPr lang="ja-JP" altLang="en-US" sz="1050" dirty="0">
              <a:solidFill>
                <a:schemeClr val="tx1"/>
              </a:solidFill>
              <a:latin typeface="メイリオ" panose="020B0604030504040204" pitchFamily="50" charset="-128"/>
              <a:ea typeface="メイリオ" panose="020B0604030504040204" pitchFamily="50" charset="-128"/>
            </a:endParaRPr>
          </a:p>
        </p:txBody>
      </p:sp>
      <p:sp>
        <p:nvSpPr>
          <p:cNvPr id="3" name="スライド番号プレースホルダー 1">
            <a:extLst>
              <a:ext uri="{FF2B5EF4-FFF2-40B4-BE49-F238E27FC236}">
                <a16:creationId xmlns:a16="http://schemas.microsoft.com/office/drawing/2014/main" id="{FA4D2CC7-5C57-B7F0-E936-4B37717BBE78}"/>
              </a:ext>
            </a:extLst>
          </p:cNvPr>
          <p:cNvSpPr txBox="1">
            <a:spLocks/>
          </p:cNvSpPr>
          <p:nvPr/>
        </p:nvSpPr>
        <p:spPr>
          <a:xfrm>
            <a:off x="7575884" y="6563291"/>
            <a:ext cx="2311400" cy="365125"/>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100" b="0" i="0" u="none" strike="noStrike" kern="1200" cap="none" spc="0" normalizeH="0" baseline="0" noProof="0" smtClean="0">
                <a:ln>
                  <a:noFill/>
                </a:ln>
                <a:solidFill>
                  <a:srgbClr val="000000"/>
                </a:solidFill>
                <a:effectLst/>
                <a:uLnTx/>
                <a:uFillTx/>
                <a:latin typeface="Segoe UI"/>
                <a:ea typeface="メイリオ"/>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1" lang="ja-JP" altLang="en-US" sz="1100" b="0" i="0" u="none" strike="noStrike" kern="1200" cap="none" spc="0" normalizeH="0" baseline="0" noProof="0" dirty="0">
              <a:ln>
                <a:noFill/>
              </a:ln>
              <a:solidFill>
                <a:srgbClr val="000000"/>
              </a:solidFill>
              <a:effectLst/>
              <a:uLnTx/>
              <a:uFillTx/>
              <a:latin typeface="Segoe UI"/>
              <a:ea typeface="メイリオ"/>
              <a:cs typeface="+mn-cs"/>
            </a:endParaRPr>
          </a:p>
        </p:txBody>
      </p:sp>
    </p:spTree>
    <p:extLst>
      <p:ext uri="{BB962C8B-B14F-4D97-AF65-F5344CB8AC3E}">
        <p14:creationId xmlns:p14="http://schemas.microsoft.com/office/powerpoint/2010/main" val="272487982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a:extLst>
              <a:ext uri="{FF2B5EF4-FFF2-40B4-BE49-F238E27FC236}">
                <a16:creationId xmlns:a16="http://schemas.microsoft.com/office/drawing/2014/main" id="{986491E4-B33B-B7FD-C72D-594D410AC82A}"/>
              </a:ext>
            </a:extLst>
          </p:cNvPr>
          <p:cNvPicPr>
            <a:picLocks noChangeAspect="1"/>
          </p:cNvPicPr>
          <p:nvPr/>
        </p:nvPicPr>
        <p:blipFill>
          <a:blip r:embed="rId2"/>
          <a:stretch>
            <a:fillRect/>
          </a:stretch>
        </p:blipFill>
        <p:spPr>
          <a:xfrm>
            <a:off x="304799" y="207005"/>
            <a:ext cx="9457131" cy="6517752"/>
          </a:xfrm>
          <a:prstGeom prst="rect">
            <a:avLst/>
          </a:prstGeom>
        </p:spPr>
      </p:pic>
      <p:sp>
        <p:nvSpPr>
          <p:cNvPr id="7" name="正方形/長方形 6">
            <a:extLst>
              <a:ext uri="{FF2B5EF4-FFF2-40B4-BE49-F238E27FC236}">
                <a16:creationId xmlns:a16="http://schemas.microsoft.com/office/drawing/2014/main" id="{525C090E-5FF8-A218-246E-6FD92ADFD26E}"/>
              </a:ext>
            </a:extLst>
          </p:cNvPr>
          <p:cNvSpPr/>
          <p:nvPr/>
        </p:nvSpPr>
        <p:spPr>
          <a:xfrm>
            <a:off x="9378273" y="6340459"/>
            <a:ext cx="375228" cy="273446"/>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ja-JP" altLang="en-US" sz="1463"/>
          </a:p>
        </p:txBody>
      </p:sp>
      <p:sp>
        <p:nvSpPr>
          <p:cNvPr id="8" name="正方形/長方形 7">
            <a:extLst>
              <a:ext uri="{FF2B5EF4-FFF2-40B4-BE49-F238E27FC236}">
                <a16:creationId xmlns:a16="http://schemas.microsoft.com/office/drawing/2014/main" id="{78FCD8BE-E2D3-4E46-4BD2-B02BAA53579B}"/>
              </a:ext>
            </a:extLst>
          </p:cNvPr>
          <p:cNvSpPr/>
          <p:nvPr/>
        </p:nvSpPr>
        <p:spPr>
          <a:xfrm>
            <a:off x="6858002" y="166255"/>
            <a:ext cx="2877425" cy="404530"/>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ja-JP" altLang="en-US" sz="1050" dirty="0">
                <a:solidFill>
                  <a:schemeClr val="tx1"/>
                </a:solidFill>
                <a:latin typeface="メイリオ" panose="020B0604030504040204" pitchFamily="50" charset="-128"/>
                <a:ea typeface="メイリオ" panose="020B0604030504040204" pitchFamily="50" charset="-128"/>
              </a:rPr>
              <a:t>財務省 </a:t>
            </a:r>
            <a:r>
              <a:rPr lang="zh-TW" altLang="en-US" sz="1050" dirty="0">
                <a:solidFill>
                  <a:schemeClr val="tx1"/>
                </a:solidFill>
                <a:latin typeface="メイリオ" panose="020B0604030504040204" pitchFamily="50" charset="-128"/>
                <a:ea typeface="メイリオ" panose="020B0604030504040204" pitchFamily="50" charset="-128"/>
              </a:rPr>
              <a:t>財政制度等審議会 財政制度分科会</a:t>
            </a:r>
            <a:endParaRPr lang="en-US" altLang="zh-TW" sz="1050" dirty="0">
              <a:solidFill>
                <a:schemeClr val="tx1"/>
              </a:solidFill>
              <a:latin typeface="メイリオ" panose="020B0604030504040204" pitchFamily="50" charset="-128"/>
              <a:ea typeface="メイリオ" panose="020B0604030504040204" pitchFamily="50" charset="-128"/>
            </a:endParaRPr>
          </a:p>
          <a:p>
            <a:pPr algn="ctr"/>
            <a:r>
              <a:rPr lang="zh-TW" altLang="en-US" sz="1050" dirty="0">
                <a:solidFill>
                  <a:schemeClr val="tx1"/>
                </a:solidFill>
                <a:latin typeface="メイリオ" panose="020B0604030504040204" pitchFamily="50" charset="-128"/>
                <a:ea typeface="メイリオ" panose="020B0604030504040204" pitchFamily="50" charset="-128"/>
              </a:rPr>
              <a:t>（令和</a:t>
            </a:r>
            <a:r>
              <a:rPr lang="en-US" altLang="zh-TW" sz="1050" dirty="0">
                <a:solidFill>
                  <a:schemeClr val="tx1"/>
                </a:solidFill>
                <a:latin typeface="メイリオ" panose="020B0604030504040204" pitchFamily="50" charset="-128"/>
                <a:ea typeface="メイリオ" panose="020B0604030504040204" pitchFamily="50" charset="-128"/>
              </a:rPr>
              <a:t>6</a:t>
            </a:r>
            <a:r>
              <a:rPr lang="zh-TW" altLang="en-US" sz="1050" dirty="0">
                <a:solidFill>
                  <a:schemeClr val="tx1"/>
                </a:solidFill>
                <a:latin typeface="メイリオ" panose="020B0604030504040204" pitchFamily="50" charset="-128"/>
                <a:ea typeface="メイリオ" panose="020B0604030504040204" pitchFamily="50" charset="-128"/>
              </a:rPr>
              <a:t>年</a:t>
            </a:r>
            <a:r>
              <a:rPr lang="en-US" altLang="zh-TW" sz="1050" dirty="0">
                <a:solidFill>
                  <a:schemeClr val="tx1"/>
                </a:solidFill>
                <a:latin typeface="メイリオ" panose="020B0604030504040204" pitchFamily="50" charset="-128"/>
                <a:ea typeface="メイリオ" panose="020B0604030504040204" pitchFamily="50" charset="-128"/>
              </a:rPr>
              <a:t>11</a:t>
            </a:r>
            <a:r>
              <a:rPr lang="zh-TW" altLang="en-US" sz="1050" dirty="0">
                <a:solidFill>
                  <a:schemeClr val="tx1"/>
                </a:solidFill>
                <a:latin typeface="メイリオ" panose="020B0604030504040204" pitchFamily="50" charset="-128"/>
                <a:ea typeface="メイリオ" panose="020B0604030504040204" pitchFamily="50" charset="-128"/>
              </a:rPr>
              <a:t>月</a:t>
            </a:r>
            <a:r>
              <a:rPr lang="en-US" altLang="zh-TW" sz="1050" dirty="0">
                <a:solidFill>
                  <a:schemeClr val="tx1"/>
                </a:solidFill>
                <a:latin typeface="メイリオ" panose="020B0604030504040204" pitchFamily="50" charset="-128"/>
                <a:ea typeface="メイリオ" panose="020B0604030504040204" pitchFamily="50" charset="-128"/>
              </a:rPr>
              <a:t>13</a:t>
            </a:r>
            <a:r>
              <a:rPr lang="zh-TW" altLang="en-US" sz="1050" dirty="0">
                <a:solidFill>
                  <a:schemeClr val="tx1"/>
                </a:solidFill>
                <a:latin typeface="メイリオ" panose="020B0604030504040204" pitchFamily="50" charset="-128"/>
                <a:ea typeface="メイリオ" panose="020B0604030504040204" pitchFamily="50" charset="-128"/>
              </a:rPr>
              <a:t>日開催）資料</a:t>
            </a:r>
            <a:endParaRPr lang="ja-JP" altLang="en-US" sz="1050" dirty="0">
              <a:solidFill>
                <a:schemeClr val="tx1"/>
              </a:solidFill>
              <a:latin typeface="メイリオ" panose="020B0604030504040204" pitchFamily="50" charset="-128"/>
              <a:ea typeface="メイリオ" panose="020B0604030504040204" pitchFamily="50" charset="-128"/>
            </a:endParaRPr>
          </a:p>
        </p:txBody>
      </p:sp>
      <p:sp>
        <p:nvSpPr>
          <p:cNvPr id="3" name="スライド番号プレースホルダー 1">
            <a:extLst>
              <a:ext uri="{FF2B5EF4-FFF2-40B4-BE49-F238E27FC236}">
                <a16:creationId xmlns:a16="http://schemas.microsoft.com/office/drawing/2014/main" id="{9E2DB6CF-18D6-5046-55EF-5AF26F8CB5BC}"/>
              </a:ext>
            </a:extLst>
          </p:cNvPr>
          <p:cNvSpPr txBox="1">
            <a:spLocks/>
          </p:cNvSpPr>
          <p:nvPr/>
        </p:nvSpPr>
        <p:spPr>
          <a:xfrm>
            <a:off x="7575884" y="6563291"/>
            <a:ext cx="2311400" cy="365125"/>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100" b="0" i="0" u="none" strike="noStrike" kern="1200" cap="none" spc="0" normalizeH="0" baseline="0" noProof="0" smtClean="0">
                <a:ln>
                  <a:noFill/>
                </a:ln>
                <a:solidFill>
                  <a:srgbClr val="000000"/>
                </a:solidFill>
                <a:effectLst/>
                <a:uLnTx/>
                <a:uFillTx/>
                <a:latin typeface="Segoe UI"/>
                <a:ea typeface="メイリオ"/>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1" lang="ja-JP" altLang="en-US" sz="1100" b="0" i="0" u="none" strike="noStrike" kern="1200" cap="none" spc="0" normalizeH="0" baseline="0" noProof="0" dirty="0">
              <a:ln>
                <a:noFill/>
              </a:ln>
              <a:solidFill>
                <a:srgbClr val="000000"/>
              </a:solidFill>
              <a:effectLst/>
              <a:uLnTx/>
              <a:uFillTx/>
              <a:latin typeface="Segoe UI"/>
              <a:ea typeface="メイリオ"/>
              <a:cs typeface="+mn-cs"/>
            </a:endParaRPr>
          </a:p>
        </p:txBody>
      </p:sp>
    </p:spTree>
    <p:extLst>
      <p:ext uri="{BB962C8B-B14F-4D97-AF65-F5344CB8AC3E}">
        <p14:creationId xmlns:p14="http://schemas.microsoft.com/office/powerpoint/2010/main" val="362054053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a:extLst>
              <a:ext uri="{FF2B5EF4-FFF2-40B4-BE49-F238E27FC236}">
                <a16:creationId xmlns:a16="http://schemas.microsoft.com/office/drawing/2014/main" id="{DF6971EE-A5D8-602C-1FD5-F036DDD66802}"/>
              </a:ext>
            </a:extLst>
          </p:cNvPr>
          <p:cNvSpPr/>
          <p:nvPr/>
        </p:nvSpPr>
        <p:spPr>
          <a:xfrm>
            <a:off x="700767" y="3730090"/>
            <a:ext cx="2679067" cy="3075715"/>
          </a:xfrm>
          <a:prstGeom prst="rect">
            <a:avLst/>
          </a:prstGeom>
        </p:spPr>
        <p:txBody>
          <a:bodyPr wrap="none" lIns="74295" tIns="37148" rIns="74295" bIns="37148" anchor="t">
            <a:spAutoFit/>
          </a:bodyPr>
          <a:lstStyle/>
          <a:p>
            <a:pPr marL="0" marR="0" lvl="0" indent="0" algn="l" defTabSz="371466" rtl="0" eaLnBrk="1" fontAlgn="auto" latinLnBrk="0" hangingPunct="1">
              <a:lnSpc>
                <a:spcPct val="100000"/>
              </a:lnSpc>
              <a:spcBef>
                <a:spcPts val="0"/>
              </a:spcBef>
              <a:spcAft>
                <a:spcPts val="0"/>
              </a:spcAft>
              <a:buClrTx/>
              <a:buSzTx/>
              <a:buFontTx/>
              <a:buNone/>
              <a:tabLst/>
              <a:defRPr/>
            </a:pPr>
            <a:r>
              <a:rPr lang="ja-JP" altLang="en-US" sz="19499" spc="221" dirty="0">
                <a:solidFill>
                  <a:prstClr val="white">
                    <a:alpha val="35000"/>
                  </a:prstClr>
                </a:solidFill>
                <a:latin typeface="Arial" panose="020B0604020202020204" pitchFamily="34" charset="0"/>
                <a:ea typeface="Meiryo" panose="020B0604030504040204" pitchFamily="34" charset="-128"/>
                <a:cs typeface="Arial" panose="020B0604020202020204" pitchFamily="34" charset="0"/>
              </a:rPr>
              <a:t>２</a:t>
            </a:r>
            <a:endParaRPr kumimoji="1" lang="ja-JP" altLang="en-US" sz="19499" b="0" i="0" u="none" strike="noStrike" kern="1200" cap="none" spc="221" normalizeH="0" baseline="0" noProof="0" dirty="0">
              <a:ln>
                <a:noFill/>
              </a:ln>
              <a:solidFill>
                <a:prstClr val="white">
                  <a:alpha val="35000"/>
                </a:prstClr>
              </a:solidFill>
              <a:effectLst/>
              <a:uLnTx/>
              <a:uFillTx/>
              <a:latin typeface="Arial" panose="020B0604020202020204" pitchFamily="34" charset="0"/>
              <a:ea typeface="Meiryo" panose="020B0604030504040204" pitchFamily="34" charset="-128"/>
              <a:cs typeface="Arial" panose="020B0604020202020204" pitchFamily="34" charset="0"/>
            </a:endParaRPr>
          </a:p>
        </p:txBody>
      </p:sp>
      <p:sp>
        <p:nvSpPr>
          <p:cNvPr id="3" name="テキスト プレースホルダー 4">
            <a:extLst>
              <a:ext uri="{FF2B5EF4-FFF2-40B4-BE49-F238E27FC236}">
                <a16:creationId xmlns:a16="http://schemas.microsoft.com/office/drawing/2014/main" id="{FB98104E-1D5B-60DB-8649-EE8BCD5C36A3}"/>
              </a:ext>
            </a:extLst>
          </p:cNvPr>
          <p:cNvSpPr txBox="1">
            <a:spLocks/>
          </p:cNvSpPr>
          <p:nvPr/>
        </p:nvSpPr>
        <p:spPr>
          <a:xfrm>
            <a:off x="2476501" y="3284984"/>
            <a:ext cx="7429499" cy="1324594"/>
          </a:xfrm>
          <a:prstGeom prst="roundRect">
            <a:avLst>
              <a:gd name="adj" fmla="val 0"/>
            </a:avLst>
          </a:prstGeom>
          <a:ln>
            <a:noFill/>
          </a:ln>
        </p:spPr>
        <p:txBody>
          <a:bodyPr vert="horz" wrap="square" lIns="234000" tIns="37148" rIns="74295" bIns="37148" rtlCol="0" anchor="t">
            <a:spAutoFit/>
          </a:bodyPr>
          <a:lstStyle>
            <a:lvl1pPr marL="0" indent="0" algn="l" defTabSz="914400" rtl="0" eaLnBrk="1" latinLnBrk="0" hangingPunct="1">
              <a:lnSpc>
                <a:spcPct val="130000"/>
              </a:lnSpc>
              <a:spcBef>
                <a:spcPts val="1000"/>
              </a:spcBef>
              <a:spcAft>
                <a:spcPts val="400"/>
              </a:spcAft>
              <a:buClr>
                <a:schemeClr val="tx2"/>
              </a:buClr>
              <a:buFont typeface="Arial" panose="020B0604020202020204" pitchFamily="34" charset="0"/>
              <a:buNone/>
              <a:defRPr kumimoji="1" lang="ja-JP" altLang="en-US" sz="1600" b="0" i="0" kern="1200" spc="150" smtClean="0">
                <a:solidFill>
                  <a:schemeClr val="tx1"/>
                </a:solidFill>
                <a:latin typeface="Meiryo" panose="020B0604030504040204" pitchFamily="34" charset="-128"/>
                <a:ea typeface="Meiryo" panose="020B0604030504040204" pitchFamily="34" charset="-128"/>
                <a:cs typeface="+mn-cs"/>
              </a:defRPr>
            </a:lvl1pPr>
            <a:lvl2pPr marL="228600" indent="0" algn="l" defTabSz="914400" rtl="0" eaLnBrk="1" latinLnBrk="0" hangingPunct="1">
              <a:lnSpc>
                <a:spcPct val="130000"/>
              </a:lnSpc>
              <a:spcBef>
                <a:spcPts val="500"/>
              </a:spcBef>
              <a:spcAft>
                <a:spcPts val="400"/>
              </a:spcAft>
              <a:buClr>
                <a:schemeClr val="tx2"/>
              </a:buClr>
              <a:buFont typeface="Arial" panose="020B0604020202020204" pitchFamily="34" charset="0"/>
              <a:buNone/>
              <a:defRPr kumimoji="1" lang="ja-JP" altLang="en-US" sz="1600" b="0" i="0" kern="1200" smtClean="0">
                <a:solidFill>
                  <a:schemeClr val="tx1"/>
                </a:solidFill>
                <a:latin typeface="+mn-lt"/>
                <a:ea typeface="+mn-ea"/>
                <a:cs typeface="+mn-cs"/>
              </a:defRPr>
            </a:lvl2pPr>
            <a:lvl3pPr marL="685800" indent="0" algn="l" defTabSz="914400" rtl="0" eaLnBrk="1" latinLnBrk="0" hangingPunct="1">
              <a:lnSpc>
                <a:spcPct val="130000"/>
              </a:lnSpc>
              <a:spcBef>
                <a:spcPts val="500"/>
              </a:spcBef>
              <a:spcAft>
                <a:spcPts val="400"/>
              </a:spcAft>
              <a:buClr>
                <a:schemeClr val="tx2"/>
              </a:buClr>
              <a:buFont typeface="Arial" panose="020B0604020202020204" pitchFamily="34" charset="0"/>
              <a:buNone/>
              <a:defRPr kumimoji="1" lang="ja-JP" altLang="en-US" sz="1600" b="0" i="0" kern="1200" smtClean="0">
                <a:solidFill>
                  <a:schemeClr val="tx1"/>
                </a:solidFill>
                <a:latin typeface="+mn-lt"/>
                <a:ea typeface="+mn-ea"/>
                <a:cs typeface="+mn-cs"/>
              </a:defRPr>
            </a:lvl3pPr>
            <a:lvl4pPr marL="1143000" indent="0" algn="l" defTabSz="914400" rtl="0" eaLnBrk="1" latinLnBrk="0" hangingPunct="1">
              <a:lnSpc>
                <a:spcPct val="130000"/>
              </a:lnSpc>
              <a:spcBef>
                <a:spcPts val="500"/>
              </a:spcBef>
              <a:spcAft>
                <a:spcPts val="400"/>
              </a:spcAft>
              <a:buClr>
                <a:schemeClr val="tx2"/>
              </a:buClr>
              <a:buFont typeface="Arial" panose="020B0604020202020204" pitchFamily="34" charset="0"/>
              <a:buNone/>
              <a:defRPr kumimoji="1" lang="ja-JP" altLang="en-US" sz="1600" b="0" i="0" kern="1200" smtClean="0">
                <a:solidFill>
                  <a:schemeClr val="tx1"/>
                </a:solidFill>
                <a:latin typeface="+mn-lt"/>
                <a:ea typeface="+mn-ea"/>
                <a:cs typeface="+mn-cs"/>
              </a:defRPr>
            </a:lvl4pPr>
            <a:lvl5pPr marL="1600200" indent="0" algn="l" defTabSz="914400" rtl="0" eaLnBrk="1" latinLnBrk="0" hangingPunct="1">
              <a:lnSpc>
                <a:spcPct val="130000"/>
              </a:lnSpc>
              <a:spcBef>
                <a:spcPts val="500"/>
              </a:spcBef>
              <a:spcAft>
                <a:spcPts val="400"/>
              </a:spcAft>
              <a:buClr>
                <a:schemeClr val="tx2"/>
              </a:buClr>
              <a:buFont typeface="Arial" panose="020B0604020202020204" pitchFamily="34" charset="0"/>
              <a:buNone/>
              <a:defRPr kumimoji="1" lang="ja-JP" altLang="en-US" sz="1600" b="0" i="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742931" rtl="0" eaLnBrk="1" fontAlgn="auto" latinLnBrk="0" hangingPunct="1">
              <a:lnSpc>
                <a:spcPct val="130000"/>
              </a:lnSpc>
              <a:spcBef>
                <a:spcPts val="600"/>
              </a:spcBef>
              <a:spcAft>
                <a:spcPts val="600"/>
              </a:spcAft>
              <a:buClr>
                <a:srgbClr val="103185"/>
              </a:buClr>
              <a:buSzTx/>
              <a:buFont typeface="Arial" panose="020B0604020202020204" pitchFamily="34" charset="0"/>
              <a:buNone/>
              <a:tabLst/>
              <a:defRPr/>
            </a:pPr>
            <a:r>
              <a:rPr kumimoji="1" lang="ja-JP" altLang="en-US" sz="1600" i="0" u="none" strike="noStrike" kern="1200" cap="none" spc="150" normalizeH="0" baseline="0" noProof="0" dirty="0">
                <a:ln>
                  <a:noFill/>
                </a:ln>
                <a:solidFill>
                  <a:schemeClr val="bg1">
                    <a:lumMod val="65000"/>
                  </a:schemeClr>
                </a:solidFill>
                <a:effectLst/>
                <a:uLnTx/>
                <a:uFillTx/>
                <a:latin typeface="Meiryo"/>
                <a:ea typeface="Meiryo"/>
                <a:cs typeface="+mn-cs"/>
              </a:rPr>
              <a:t>１</a:t>
            </a:r>
            <a:r>
              <a:rPr kumimoji="1" lang="ja-JP" altLang="en-US" sz="1600" i="0" u="none" strike="noStrike" kern="1200" cap="none" spc="123" normalizeH="0" baseline="0" noProof="0" dirty="0">
                <a:ln>
                  <a:noFill/>
                </a:ln>
                <a:solidFill>
                  <a:schemeClr val="bg1">
                    <a:lumMod val="65000"/>
                  </a:schemeClr>
                </a:solidFill>
                <a:effectLst/>
                <a:uLnTx/>
                <a:uFillTx/>
                <a:latin typeface="Meiryo"/>
                <a:ea typeface="Meiryo"/>
                <a:cs typeface="+mn-cs"/>
              </a:rPr>
              <a:t>．就労系障害福祉サービスの現状</a:t>
            </a:r>
            <a:endParaRPr kumimoji="1" lang="en-US" altLang="ja-JP" sz="1600" i="0" u="none" strike="noStrike" kern="1200" cap="none" spc="123" normalizeH="0" baseline="0" noProof="0" dirty="0">
              <a:ln>
                <a:noFill/>
              </a:ln>
              <a:solidFill>
                <a:schemeClr val="bg1">
                  <a:lumMod val="65000"/>
                </a:schemeClr>
              </a:solidFill>
              <a:effectLst/>
              <a:uLnTx/>
              <a:uFillTx/>
              <a:latin typeface="Meiryo"/>
              <a:ea typeface="Meiryo"/>
              <a:cs typeface="+mn-cs"/>
            </a:endParaRPr>
          </a:p>
          <a:p>
            <a:pPr marL="0" marR="0" lvl="0" indent="0" algn="l" defTabSz="742931" rtl="0" eaLnBrk="1" fontAlgn="auto" latinLnBrk="0" hangingPunct="1">
              <a:lnSpc>
                <a:spcPct val="130000"/>
              </a:lnSpc>
              <a:spcBef>
                <a:spcPts val="600"/>
              </a:spcBef>
              <a:spcAft>
                <a:spcPts val="600"/>
              </a:spcAft>
              <a:buClr>
                <a:srgbClr val="103185"/>
              </a:buClr>
              <a:buSzTx/>
              <a:buFont typeface="Arial" panose="020B0604020202020204" pitchFamily="34" charset="0"/>
              <a:buNone/>
              <a:tabLst/>
              <a:defRPr/>
            </a:pPr>
            <a:r>
              <a:rPr kumimoji="1" lang="ja-JP" altLang="en-US" sz="1600" b="1" i="0" u="none" strike="noStrike" kern="1200" cap="none" spc="150" normalizeH="0" baseline="0" noProof="0" dirty="0">
                <a:ln>
                  <a:noFill/>
                </a:ln>
                <a:effectLst/>
                <a:uLnTx/>
                <a:uFillTx/>
                <a:latin typeface="Meiryo"/>
                <a:ea typeface="Meiryo"/>
                <a:cs typeface="+mn-cs"/>
              </a:rPr>
              <a:t>２</a:t>
            </a:r>
            <a:r>
              <a:rPr kumimoji="1" lang="ja-JP" altLang="en-US" sz="1600" b="1" i="0" u="none" strike="noStrike" kern="1200" cap="none" spc="123" normalizeH="0" baseline="0" noProof="0" dirty="0">
                <a:ln>
                  <a:noFill/>
                </a:ln>
                <a:effectLst/>
                <a:uLnTx/>
                <a:uFillTx/>
                <a:latin typeface="Meiryo"/>
                <a:ea typeface="Meiryo"/>
                <a:cs typeface="+mn-cs"/>
              </a:rPr>
              <a:t>．</a:t>
            </a:r>
            <a:r>
              <a:rPr kumimoji="1" lang="ja-JP" altLang="en-US" sz="1600" b="1" i="0" u="none" strike="noStrike" kern="1200" cap="none" spc="150" normalizeH="0" baseline="0" noProof="0" dirty="0">
                <a:ln>
                  <a:noFill/>
                </a:ln>
                <a:effectLst/>
                <a:uLnTx/>
                <a:uFillTx/>
                <a:latin typeface="Meiryo"/>
                <a:ea typeface="Meiryo"/>
                <a:cs typeface="+mn-cs"/>
              </a:rPr>
              <a:t>就労選択支援について</a:t>
            </a:r>
          </a:p>
          <a:p>
            <a:pPr marL="0" marR="0" lvl="0" indent="0" algn="l" defTabSz="742931" rtl="0" eaLnBrk="1" fontAlgn="auto" latinLnBrk="0" hangingPunct="1">
              <a:lnSpc>
                <a:spcPct val="130000"/>
              </a:lnSpc>
              <a:spcBef>
                <a:spcPts val="600"/>
              </a:spcBef>
              <a:spcAft>
                <a:spcPts val="600"/>
              </a:spcAft>
              <a:buClr>
                <a:srgbClr val="103185"/>
              </a:buClr>
              <a:buSzTx/>
              <a:buFont typeface="Arial" panose="020B0604020202020204" pitchFamily="34" charset="0"/>
              <a:buNone/>
              <a:tabLst/>
              <a:defRPr/>
            </a:pPr>
            <a:r>
              <a:rPr kumimoji="1" lang="ja-JP" altLang="en-US" sz="1600" b="0" i="0" u="none" strike="noStrike" kern="1200" cap="none" spc="150" normalizeH="0" baseline="0" noProof="0" dirty="0">
                <a:ln>
                  <a:noFill/>
                </a:ln>
                <a:solidFill>
                  <a:schemeClr val="bg1">
                    <a:lumMod val="65000"/>
                  </a:schemeClr>
                </a:solidFill>
                <a:effectLst/>
                <a:uLnTx/>
                <a:uFillTx/>
                <a:latin typeface="Meiryo"/>
                <a:ea typeface="Meiryo"/>
                <a:cs typeface="+mn-cs"/>
              </a:rPr>
              <a:t>３．</a:t>
            </a:r>
            <a:r>
              <a:rPr kumimoji="1" lang="ja-JP" altLang="en-US" sz="1600" b="0" dirty="0">
                <a:solidFill>
                  <a:schemeClr val="bg1">
                    <a:lumMod val="65000"/>
                  </a:schemeClr>
                </a:solidFill>
                <a:latin typeface="+mj-ea"/>
                <a:ea typeface="+mj-ea"/>
              </a:rPr>
              <a:t>就労系障害福祉サービスの一時的な利用について</a:t>
            </a:r>
            <a:endParaRPr kumimoji="1" lang="ja-JP" altLang="en-US" sz="1600" b="0" i="0" u="none" strike="noStrike" kern="1200" cap="none" spc="150" normalizeH="0" baseline="0" noProof="0" dirty="0">
              <a:ln>
                <a:noFill/>
              </a:ln>
              <a:solidFill>
                <a:schemeClr val="bg1">
                  <a:lumMod val="65000"/>
                </a:schemeClr>
              </a:solidFill>
              <a:effectLst/>
              <a:uLnTx/>
              <a:uFillTx/>
              <a:latin typeface="Meiryo"/>
              <a:ea typeface="Meiryo"/>
              <a:cs typeface="+mn-cs"/>
            </a:endParaRPr>
          </a:p>
        </p:txBody>
      </p:sp>
      <p:sp>
        <p:nvSpPr>
          <p:cNvPr id="4" name="スライド番号プレースホルダー 1">
            <a:extLst>
              <a:ext uri="{FF2B5EF4-FFF2-40B4-BE49-F238E27FC236}">
                <a16:creationId xmlns:a16="http://schemas.microsoft.com/office/drawing/2014/main" id="{274D9EDE-6E79-318E-3F5B-60ACB72CB700}"/>
              </a:ext>
            </a:extLst>
          </p:cNvPr>
          <p:cNvSpPr txBox="1">
            <a:spLocks/>
          </p:cNvSpPr>
          <p:nvPr/>
        </p:nvSpPr>
        <p:spPr>
          <a:xfrm>
            <a:off x="7592332" y="6458744"/>
            <a:ext cx="2311400" cy="365125"/>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100" b="0" i="0" u="none" strike="noStrike" kern="1200" cap="none" spc="0" normalizeH="0" baseline="0" noProof="0" smtClean="0">
                <a:ln>
                  <a:noFill/>
                </a:ln>
                <a:solidFill>
                  <a:prstClr val="black"/>
                </a:solidFill>
                <a:effectLst/>
                <a:uLnTx/>
                <a:uFillTx/>
                <a:latin typeface="Calibri"/>
                <a:ea typeface="メイリオ" panose="020B060403050404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1" lang="ja-JP" altLang="en-US" sz="1100" b="0" i="0" u="none" strike="noStrike" kern="1200" cap="none" spc="0" normalizeH="0" baseline="0" noProof="0" dirty="0">
              <a:ln>
                <a:noFill/>
              </a:ln>
              <a:solidFill>
                <a:prstClr val="black"/>
              </a:solidFill>
              <a:effectLst/>
              <a:uLnTx/>
              <a:uFillTx/>
              <a:latin typeface="Calibri"/>
              <a:ea typeface="メイリオ" panose="020B0604030504040204" pitchFamily="50" charset="-128"/>
              <a:cs typeface="+mn-cs"/>
            </a:endParaRPr>
          </a:p>
        </p:txBody>
      </p:sp>
    </p:spTree>
    <p:extLst>
      <p:ext uri="{BB962C8B-B14F-4D97-AF65-F5344CB8AC3E}">
        <p14:creationId xmlns:p14="http://schemas.microsoft.com/office/powerpoint/2010/main" val="375005240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タイトル 18">
            <a:extLst>
              <a:ext uri="{FF2B5EF4-FFF2-40B4-BE49-F238E27FC236}">
                <a16:creationId xmlns:a16="http://schemas.microsoft.com/office/drawing/2014/main" id="{E4D6BB78-A7D9-FC41-85DD-4C3721700E4E}"/>
              </a:ext>
            </a:extLst>
          </p:cNvPr>
          <p:cNvSpPr>
            <a:spLocks noGrp="1"/>
          </p:cNvSpPr>
          <p:nvPr>
            <p:ph type="title"/>
          </p:nvPr>
        </p:nvSpPr>
        <p:spPr>
          <a:xfrm>
            <a:off x="-147192" y="206998"/>
            <a:ext cx="9895584" cy="511254"/>
          </a:xfrm>
        </p:spPr>
        <p:txBody>
          <a:bodyPr/>
          <a:lstStyle/>
          <a:p>
            <a:r>
              <a:rPr lang="ja-JP" altLang="en-US" sz="1800" spc="0">
                <a:solidFill>
                  <a:schemeClr val="bg1"/>
                </a:solidFill>
                <a:latin typeface="メイリオ" panose="020B0604030504040204" pitchFamily="50" charset="-128"/>
                <a:ea typeface="メイリオ" panose="020B0604030504040204" pitchFamily="50" charset="-128"/>
              </a:rPr>
              <a:t>障害者の日常生活及び社会生活を総合的に支援するための</a:t>
            </a:r>
            <a:br>
              <a:rPr lang="en-US" altLang="ja-JP" sz="1800" spc="0">
                <a:solidFill>
                  <a:schemeClr val="bg1"/>
                </a:solidFill>
                <a:latin typeface="メイリオ" panose="020B0604030504040204" pitchFamily="50" charset="-128"/>
                <a:ea typeface="メイリオ" panose="020B0604030504040204" pitchFamily="50" charset="-128"/>
              </a:rPr>
            </a:br>
            <a:r>
              <a:rPr lang="ja-JP" altLang="en-US" sz="1800" spc="0">
                <a:solidFill>
                  <a:schemeClr val="bg1"/>
                </a:solidFill>
                <a:latin typeface="メイリオ" panose="020B0604030504040204" pitchFamily="50" charset="-128"/>
                <a:ea typeface="メイリオ" panose="020B0604030504040204" pitchFamily="50" charset="-128"/>
              </a:rPr>
              <a:t>法律等の一部を改正する法律の概要</a:t>
            </a:r>
            <a:endParaRPr lang="ja-JP" altLang="en-US" sz="1800">
              <a:solidFill>
                <a:schemeClr val="bg1"/>
              </a:solidFill>
              <a:latin typeface="メイリオ" panose="020B0604030504040204" pitchFamily="50" charset="-128"/>
              <a:ea typeface="メイリオ" panose="020B0604030504040204" pitchFamily="50" charset="-128"/>
            </a:endParaRPr>
          </a:p>
        </p:txBody>
      </p:sp>
      <p:sp>
        <p:nvSpPr>
          <p:cNvPr id="22" name="正方形/長方形 21">
            <a:extLst>
              <a:ext uri="{FF2B5EF4-FFF2-40B4-BE49-F238E27FC236}">
                <a16:creationId xmlns:a16="http://schemas.microsoft.com/office/drawing/2014/main" id="{17BEF527-CA96-414D-8E31-C6C53CB9C8CE}"/>
              </a:ext>
            </a:extLst>
          </p:cNvPr>
          <p:cNvSpPr/>
          <p:nvPr/>
        </p:nvSpPr>
        <p:spPr>
          <a:xfrm>
            <a:off x="176921" y="6573325"/>
            <a:ext cx="9653215" cy="231387"/>
          </a:xfrm>
          <a:prstGeom prst="rect">
            <a:avLst/>
          </a:prstGeom>
          <a:noFill/>
          <a:ln w="25400" cap="rnd">
            <a:solidFill>
              <a:schemeClr val="tx2"/>
            </a:solidFill>
            <a:prstDash val="solid"/>
            <a:bevel/>
          </a:ln>
        </p:spPr>
        <p:style>
          <a:lnRef idx="2">
            <a:schemeClr val="accent1">
              <a:shade val="50000"/>
            </a:schemeClr>
          </a:lnRef>
          <a:fillRef idx="1">
            <a:schemeClr val="accent1"/>
          </a:fillRef>
          <a:effectRef idx="0">
            <a:schemeClr val="accent1"/>
          </a:effectRef>
          <a:fontRef idx="minor">
            <a:schemeClr val="lt1"/>
          </a:fontRef>
        </p:style>
        <p:txBody>
          <a:bodyPr lIns="288000" tIns="180000" rIns="144000" bIns="180000" rtlCol="0" anchor="t"/>
          <a:lstStyle/>
          <a:p>
            <a:pPr marL="0" marR="0" lvl="0" indent="0" algn="l" defTabSz="457200" rtl="0" eaLnBrk="1" fontAlgn="auto" latinLnBrk="0" hangingPunct="1">
              <a:lnSpc>
                <a:spcPct val="120000"/>
              </a:lnSpc>
              <a:spcBef>
                <a:spcPts val="0"/>
              </a:spcBef>
              <a:spcAft>
                <a:spcPts val="700"/>
              </a:spcAft>
              <a:buClr>
                <a:srgbClr val="103185"/>
              </a:buClr>
              <a:buSzTx/>
              <a:buFontTx/>
              <a:buNone/>
              <a:tabLst/>
              <a:defRPr/>
            </a:pPr>
            <a:endParaRPr kumimoji="0"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6" name="正方形/長方形 5"/>
          <p:cNvSpPr/>
          <p:nvPr/>
        </p:nvSpPr>
        <p:spPr>
          <a:xfrm>
            <a:off x="176922" y="1013276"/>
            <a:ext cx="9653214" cy="261610"/>
          </a:xfrm>
          <a:prstGeom prst="rect">
            <a:avLst/>
          </a:prstGeom>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100" b="0" i="0" u="none" strike="noStrike" kern="1200" cap="none" spc="0" normalizeH="0" baseline="0" noProof="0">
                <a:ln>
                  <a:noFill/>
                </a:ln>
                <a:solidFill>
                  <a:srgbClr val="000000"/>
                </a:solidFill>
                <a:effectLst/>
                <a:uLnTx/>
                <a:uFillTx/>
                <a:latin typeface="Segoe UI"/>
                <a:ea typeface="メイリオ"/>
                <a:cs typeface="+mn-cs"/>
              </a:rPr>
              <a:t>　</a:t>
            </a:r>
          </a:p>
        </p:txBody>
      </p:sp>
      <p:sp>
        <p:nvSpPr>
          <p:cNvPr id="17" name="角丸四角形 16">
            <a:extLst>
              <a:ext uri="{FF2B5EF4-FFF2-40B4-BE49-F238E27FC236}">
                <a16:creationId xmlns:a16="http://schemas.microsoft.com/office/drawing/2014/main" id="{F750ABCF-EA1B-FE43-9E21-86E4028AF7F0}"/>
              </a:ext>
            </a:extLst>
          </p:cNvPr>
          <p:cNvSpPr/>
          <p:nvPr/>
        </p:nvSpPr>
        <p:spPr>
          <a:xfrm>
            <a:off x="83372" y="6457173"/>
            <a:ext cx="1656743" cy="236952"/>
          </a:xfrm>
          <a:prstGeom prst="roundRect">
            <a:avLst>
              <a:gd name="adj" fmla="val 0"/>
            </a:avLst>
          </a:prstGeom>
          <a:solidFill>
            <a:schemeClr val="tx2"/>
          </a:solidFill>
          <a:ln w="57150">
            <a:solidFill>
              <a:schemeClr val="bg1"/>
            </a:solidFill>
          </a:ln>
        </p:spPr>
        <p:txBody>
          <a:bodyPr anchor="ctr"/>
          <a:lstStyle/>
          <a:p>
            <a:pPr marL="0" marR="0" lvl="0" indent="0" algn="ctr" defTabSz="591055" rtl="0" eaLnBrk="1" fontAlgn="auto" latinLnBrk="0" hangingPunct="1">
              <a:lnSpc>
                <a:spcPct val="130000"/>
              </a:lnSpc>
              <a:spcBef>
                <a:spcPts val="0"/>
              </a:spcBef>
              <a:spcAft>
                <a:spcPts val="796"/>
              </a:spcAft>
              <a:buClrTx/>
              <a:buSzTx/>
              <a:buFontTx/>
              <a:buNone/>
              <a:tabLst/>
              <a:defRPr/>
            </a:pPr>
            <a:r>
              <a:rPr kumimoji="0" lang="ja-JP" altLang="en-US" sz="1200" b="1" i="0" u="none" strike="noStrike" kern="1200" cap="none" spc="239" normalizeH="0" baseline="0" noProof="0">
                <a:ln>
                  <a:noFill/>
                </a:ln>
                <a:solidFill>
                  <a:srgbClr val="FFFFFF"/>
                </a:solidFill>
                <a:effectLst/>
                <a:uLnTx/>
                <a:uFillTx/>
                <a:latin typeface="メイリオ"/>
                <a:ea typeface="メイリオ"/>
                <a:cs typeface="Noto Sans CJK JP DemiLight" charset="-128"/>
              </a:rPr>
              <a:t>施行期日</a:t>
            </a:r>
          </a:p>
        </p:txBody>
      </p:sp>
      <p:sp>
        <p:nvSpPr>
          <p:cNvPr id="16" name="正方形/長方形 15"/>
          <p:cNvSpPr/>
          <p:nvPr/>
        </p:nvSpPr>
        <p:spPr>
          <a:xfrm>
            <a:off x="136084" y="6623043"/>
            <a:ext cx="9911233" cy="246221"/>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50" normalizeH="0" baseline="0" noProof="0">
                <a:ln>
                  <a:noFill/>
                </a:ln>
                <a:solidFill>
                  <a:srgbClr val="000000"/>
                </a:solidFill>
                <a:effectLst/>
                <a:uLnTx/>
                <a:uFillTx/>
                <a:latin typeface="メイリオ"/>
                <a:ea typeface="メイリオ"/>
                <a:cs typeface="+mn-cs"/>
              </a:rPr>
              <a:t>令和６年４月１日</a:t>
            </a:r>
            <a:r>
              <a:rPr kumimoji="1" lang="ja-JP" altLang="en-US" sz="900" b="0" i="0" u="none" strike="noStrike" kern="1200" cap="none" spc="-50" normalizeH="0" baseline="0" noProof="0">
                <a:ln>
                  <a:noFill/>
                </a:ln>
                <a:solidFill>
                  <a:srgbClr val="000000"/>
                </a:solidFill>
                <a:effectLst/>
                <a:uLnTx/>
                <a:uFillTx/>
                <a:latin typeface="メイリオ"/>
                <a:ea typeface="メイリオ"/>
                <a:cs typeface="+mn-cs"/>
              </a:rPr>
              <a:t>（</a:t>
            </a:r>
            <a:r>
              <a:rPr kumimoji="0" lang="ja-JP" altLang="en-US" sz="900" b="0" i="0" u="none" strike="noStrike" kern="1200" cap="none" spc="-50" normalizeH="0" baseline="0" noProof="0">
                <a:ln>
                  <a:noFill/>
                </a:ln>
                <a:solidFill>
                  <a:srgbClr val="000000"/>
                </a:solidFill>
                <a:effectLst/>
                <a:uLnTx/>
                <a:uFillTx/>
                <a:latin typeface="メイリオ"/>
                <a:ea typeface="メイリオ"/>
                <a:cs typeface="+mn-cs"/>
              </a:rPr>
              <a:t>ただし、２①及び５の一部は公布後３年以内の政令で定める日、３②の一部、５の一部及び６②は令和５年４月１日、４①及び②の一部</a:t>
            </a:r>
            <a:r>
              <a:rPr kumimoji="1" lang="ja-JP" altLang="en-US" sz="900" b="0" i="0" u="none" strike="noStrike" kern="1200" cap="none" spc="-50" normalizeH="0" baseline="0" noProof="0">
                <a:ln>
                  <a:noFill/>
                </a:ln>
                <a:solidFill>
                  <a:srgbClr val="000000"/>
                </a:solidFill>
                <a:effectLst/>
                <a:uLnTx/>
                <a:uFillTx/>
                <a:latin typeface="メイリオ"/>
                <a:ea typeface="メイリオ"/>
                <a:cs typeface="+mn-cs"/>
              </a:rPr>
              <a:t>は令和５年</a:t>
            </a:r>
            <a:r>
              <a:rPr kumimoji="1" lang="en-US" altLang="ja-JP" sz="900" b="0" i="0" u="none" strike="noStrike" kern="1200" cap="none" spc="-50" normalizeH="0" baseline="0" noProof="0">
                <a:ln>
                  <a:noFill/>
                </a:ln>
                <a:solidFill>
                  <a:srgbClr val="000000"/>
                </a:solidFill>
                <a:effectLst/>
                <a:uLnTx/>
                <a:uFillTx/>
                <a:latin typeface="メイリオ"/>
                <a:ea typeface="メイリオ"/>
                <a:cs typeface="+mn-cs"/>
              </a:rPr>
              <a:t>10</a:t>
            </a:r>
            <a:r>
              <a:rPr kumimoji="1" lang="ja-JP" altLang="en-US" sz="900" b="0" i="0" u="none" strike="noStrike" kern="1200" cap="none" spc="-50" normalizeH="0" baseline="0" noProof="0">
                <a:ln>
                  <a:noFill/>
                </a:ln>
                <a:solidFill>
                  <a:srgbClr val="000000"/>
                </a:solidFill>
                <a:effectLst/>
                <a:uLnTx/>
                <a:uFillTx/>
                <a:latin typeface="メイリオ"/>
                <a:ea typeface="メイリオ"/>
                <a:cs typeface="+mn-cs"/>
              </a:rPr>
              <a:t>月１日</a:t>
            </a:r>
            <a:r>
              <a:rPr kumimoji="0" lang="ja-JP" altLang="en-US" sz="900" b="0" i="0" u="none" strike="noStrike" kern="1200" cap="none" spc="-50" normalizeH="0" baseline="0" noProof="0">
                <a:ln>
                  <a:noFill/>
                </a:ln>
                <a:solidFill>
                  <a:srgbClr val="000000"/>
                </a:solidFill>
                <a:effectLst/>
                <a:uLnTx/>
                <a:uFillTx/>
                <a:latin typeface="メイリオ"/>
                <a:ea typeface="メイリオ"/>
                <a:cs typeface="+mn-cs"/>
              </a:rPr>
              <a:t>）</a:t>
            </a:r>
            <a:endParaRPr kumimoji="1" lang="ja-JP" altLang="en-US" sz="900" b="0" i="0" u="none" strike="noStrike" kern="1200" cap="none" spc="-50" normalizeH="0" baseline="0" noProof="0">
              <a:ln>
                <a:noFill/>
              </a:ln>
              <a:solidFill>
                <a:srgbClr val="000000"/>
              </a:solidFill>
              <a:effectLst/>
              <a:uLnTx/>
              <a:uFillTx/>
              <a:latin typeface="メイリオ"/>
              <a:ea typeface="メイリオ"/>
              <a:cs typeface="+mn-cs"/>
            </a:endParaRPr>
          </a:p>
        </p:txBody>
      </p:sp>
      <p:sp>
        <p:nvSpPr>
          <p:cNvPr id="20" name="正方形/長方形 19">
            <a:extLst>
              <a:ext uri="{FF2B5EF4-FFF2-40B4-BE49-F238E27FC236}">
                <a16:creationId xmlns:a16="http://schemas.microsoft.com/office/drawing/2014/main" id="{2BC9F002-CA27-4346-8CF9-82954F10E676}"/>
              </a:ext>
            </a:extLst>
          </p:cNvPr>
          <p:cNvSpPr/>
          <p:nvPr/>
        </p:nvSpPr>
        <p:spPr>
          <a:xfrm>
            <a:off x="165059" y="1474915"/>
            <a:ext cx="9653214" cy="4978422"/>
          </a:xfrm>
          <a:prstGeom prst="rect">
            <a:avLst/>
          </a:prstGeom>
          <a:noFill/>
          <a:ln w="25400" cap="rnd">
            <a:solidFill>
              <a:schemeClr val="tx2"/>
            </a:solidFill>
            <a:prstDash val="solid"/>
            <a:bevel/>
          </a:ln>
        </p:spPr>
        <p:style>
          <a:lnRef idx="2">
            <a:schemeClr val="accent1">
              <a:shade val="50000"/>
            </a:schemeClr>
          </a:lnRef>
          <a:fillRef idx="1">
            <a:schemeClr val="accent1"/>
          </a:fillRef>
          <a:effectRef idx="0">
            <a:schemeClr val="accent1"/>
          </a:effectRef>
          <a:fontRef idx="minor">
            <a:schemeClr val="lt1"/>
          </a:fontRef>
        </p:style>
        <p:txBody>
          <a:bodyPr lIns="288000" tIns="180000" rIns="144000" bIns="180000" rtlCol="0" anchor="t"/>
          <a:lstStyle/>
          <a:p>
            <a:pPr marL="0" marR="0" lvl="0" indent="0" algn="l" defTabSz="457200" rtl="0" eaLnBrk="1" fontAlgn="auto" latinLnBrk="0" hangingPunct="1">
              <a:lnSpc>
                <a:spcPct val="120000"/>
              </a:lnSpc>
              <a:spcBef>
                <a:spcPts val="0"/>
              </a:spcBef>
              <a:spcAft>
                <a:spcPts val="700"/>
              </a:spcAft>
              <a:buClr>
                <a:srgbClr val="103185"/>
              </a:buClr>
              <a:buSzTx/>
              <a:buFontTx/>
              <a:buNone/>
              <a:tabLst/>
              <a:defRPr/>
            </a:pPr>
            <a:endParaRPr kumimoji="0" lang="ja-JP" altLang="en-US" sz="8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4" name="角丸四角形 23">
            <a:extLst>
              <a:ext uri="{FF2B5EF4-FFF2-40B4-BE49-F238E27FC236}">
                <a16:creationId xmlns:a16="http://schemas.microsoft.com/office/drawing/2014/main" id="{8569347B-8A4C-9646-89AB-DDDCB8E6B339}"/>
              </a:ext>
            </a:extLst>
          </p:cNvPr>
          <p:cNvSpPr/>
          <p:nvPr/>
        </p:nvSpPr>
        <p:spPr>
          <a:xfrm>
            <a:off x="93490" y="1344367"/>
            <a:ext cx="1621744" cy="216000"/>
          </a:xfrm>
          <a:prstGeom prst="roundRect">
            <a:avLst>
              <a:gd name="adj" fmla="val 0"/>
            </a:avLst>
          </a:prstGeom>
          <a:solidFill>
            <a:schemeClr val="tx2"/>
          </a:solidFill>
          <a:ln w="38100">
            <a:solidFill>
              <a:schemeClr val="bg1"/>
            </a:solidFill>
          </a:ln>
        </p:spPr>
        <p:txBody>
          <a:bodyPr anchor="ctr"/>
          <a:lstStyle/>
          <a:p>
            <a:pPr marL="0" marR="0" lvl="0" indent="0" algn="ctr" defTabSz="591055" rtl="0" eaLnBrk="1" fontAlgn="auto" latinLnBrk="0" hangingPunct="1">
              <a:lnSpc>
                <a:spcPct val="130000"/>
              </a:lnSpc>
              <a:spcBef>
                <a:spcPts val="0"/>
              </a:spcBef>
              <a:spcAft>
                <a:spcPts val="796"/>
              </a:spcAft>
              <a:buClrTx/>
              <a:buSzTx/>
              <a:buFontTx/>
              <a:buNone/>
              <a:tabLst/>
              <a:defRPr/>
            </a:pPr>
            <a:r>
              <a:rPr kumimoji="0" lang="ja-JP" altLang="en-US" sz="1200" b="1" i="0" u="none" strike="noStrike" kern="1200" cap="none" spc="239" normalizeH="0" baseline="0" noProof="0">
                <a:ln>
                  <a:noFill/>
                </a:ln>
                <a:solidFill>
                  <a:srgbClr val="FFFFFF"/>
                </a:solidFill>
                <a:effectLst/>
                <a:uLnTx/>
                <a:uFillTx/>
                <a:latin typeface="メイリオ"/>
                <a:ea typeface="メイリオ"/>
                <a:cs typeface="Noto Sans CJK JP DemiLight" charset="-128"/>
              </a:rPr>
              <a:t>改正の概要</a:t>
            </a:r>
          </a:p>
        </p:txBody>
      </p:sp>
      <p:sp>
        <p:nvSpPr>
          <p:cNvPr id="14" name="テキスト ボックス 13"/>
          <p:cNvSpPr txBox="1"/>
          <p:nvPr/>
        </p:nvSpPr>
        <p:spPr>
          <a:xfrm>
            <a:off x="149554" y="2037184"/>
            <a:ext cx="9720819" cy="3939336"/>
          </a:xfrm>
          <a:prstGeom prst="rect">
            <a:avLst/>
          </a:prstGeom>
          <a:noFill/>
        </p:spPr>
        <p:txBody>
          <a:bodyPr wrap="square" rtlCol="0" anchor="ctr">
            <a:noAutofit/>
          </a:bodyPr>
          <a:lstStyle/>
          <a:p>
            <a:pPr marL="269875" marR="0" lvl="0" indent="-269875" algn="l" defTabSz="914400" rtl="0" eaLnBrk="1" fontAlgn="auto" latinLnBrk="0" hangingPunct="1">
              <a:lnSpc>
                <a:spcPct val="100000"/>
              </a:lnSpc>
              <a:spcBef>
                <a:spcPts val="0"/>
              </a:spcBef>
              <a:spcAft>
                <a:spcPts val="0"/>
              </a:spcAft>
              <a:buClrTx/>
              <a:buSzTx/>
              <a:buFontTx/>
              <a:buNone/>
              <a:tabLst/>
              <a:defRPr/>
            </a:pPr>
            <a:r>
              <a:rPr kumimoji="1" lang="ja-JP" altLang="en-US" sz="1000" b="1" i="0" u="sng" strike="noStrike" kern="1200" cap="none" spc="0" normalizeH="0" baseline="0" noProof="0">
                <a:ln>
                  <a:noFill/>
                </a:ln>
                <a:solidFill>
                  <a:srgbClr val="000000"/>
                </a:solidFill>
                <a:effectLst/>
                <a:uLnTx/>
                <a:uFillTx/>
                <a:latin typeface="メイリオ"/>
                <a:ea typeface="メイリオ"/>
                <a:cs typeface="+mn-cs"/>
              </a:rPr>
              <a:t>１．障害者等の地域生活の支援体制の充実</a:t>
            </a:r>
            <a:r>
              <a:rPr kumimoji="1" lang="en-US" altLang="ja-JP" sz="800" b="0" i="0" u="none" strike="noStrike" kern="1200" cap="none" spc="0" normalizeH="0" baseline="0" noProof="0">
                <a:ln>
                  <a:noFill/>
                </a:ln>
                <a:solidFill>
                  <a:srgbClr val="000000"/>
                </a:solidFill>
                <a:effectLst/>
                <a:uLnTx/>
                <a:uFillTx/>
                <a:latin typeface="メイリオ"/>
                <a:ea typeface="メイリオ"/>
                <a:cs typeface="+mn-cs"/>
              </a:rPr>
              <a:t>【</a:t>
            </a:r>
            <a:r>
              <a:rPr kumimoji="1" lang="ja-JP" altLang="en-US" sz="800" b="0" i="0" u="none" strike="noStrike" kern="1200" cap="none" spc="0" normalizeH="0" baseline="0" noProof="0">
                <a:ln>
                  <a:noFill/>
                </a:ln>
                <a:solidFill>
                  <a:srgbClr val="000000"/>
                </a:solidFill>
                <a:effectLst/>
                <a:uLnTx/>
                <a:uFillTx/>
                <a:latin typeface="メイリオ"/>
                <a:ea typeface="メイリオ"/>
                <a:cs typeface="+mn-cs"/>
              </a:rPr>
              <a:t>障害者総合支援法、精神保健福祉法</a:t>
            </a:r>
            <a:r>
              <a:rPr kumimoji="1" lang="en-US" altLang="ja-JP" sz="800" b="0" i="0" u="none" strike="noStrike" kern="1200" cap="none" spc="0" normalizeH="0" baseline="0" noProof="0">
                <a:ln>
                  <a:noFill/>
                </a:ln>
                <a:solidFill>
                  <a:srgbClr val="000000"/>
                </a:solidFill>
                <a:effectLst/>
                <a:uLnTx/>
                <a:uFillTx/>
                <a:latin typeface="メイリオ"/>
                <a:ea typeface="メイリオ"/>
                <a:cs typeface="+mn-cs"/>
              </a:rPr>
              <a:t>】</a:t>
            </a:r>
          </a:p>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srgbClr val="000000"/>
                </a:solidFill>
                <a:effectLst/>
                <a:uLnTx/>
                <a:uFillTx/>
                <a:latin typeface="メイリオ"/>
                <a:ea typeface="メイリオ"/>
                <a:cs typeface="+mn-cs"/>
              </a:rPr>
              <a:t>　①　共同生活援助（グループホーム）の支援内容として、一人暮らし等を希望する者に対する支援や退居後の相談等が含まれることを、法律上明確化する。</a:t>
            </a:r>
            <a:endParaRPr kumimoji="1" lang="en-US" altLang="ja-JP" sz="1000" b="0" i="0" u="none" strike="noStrike" kern="1200" cap="none" spc="0" normalizeH="0" baseline="0" noProof="0">
              <a:ln>
                <a:noFill/>
              </a:ln>
              <a:solidFill>
                <a:srgbClr val="000000"/>
              </a:solidFill>
              <a:effectLst/>
              <a:uLnTx/>
              <a:uFillTx/>
              <a:latin typeface="メイリオ"/>
              <a:ea typeface="メイリオ"/>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srgbClr val="000000"/>
                </a:solidFill>
                <a:effectLst/>
                <a:uLnTx/>
                <a:uFillTx/>
                <a:latin typeface="メイリオ"/>
                <a:ea typeface="メイリオ"/>
                <a:cs typeface="+mn-cs"/>
              </a:rPr>
              <a:t>　②　障害者が安心して地域生活を送れるよう、地域の相談支援の中核的役割を担う基幹相談支援センター及び緊急時の対応や施設等からの地域移行の推進を担う地域生活支援拠点等の整備を市町村の努力義務とする。</a:t>
            </a:r>
            <a:endParaRPr kumimoji="1" lang="en-US" altLang="ja-JP" sz="1000" b="0" i="0" u="none" strike="noStrike" kern="1200" cap="none" spc="0" normalizeH="0" baseline="0" noProof="0">
              <a:ln>
                <a:noFill/>
              </a:ln>
              <a:solidFill>
                <a:srgbClr val="000000"/>
              </a:solidFill>
              <a:effectLst/>
              <a:uLnTx/>
              <a:uFillTx/>
              <a:latin typeface="メイリオ"/>
              <a:ea typeface="メイリオ"/>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srgbClr val="000000"/>
                </a:solidFill>
                <a:effectLst/>
                <a:uLnTx/>
                <a:uFillTx/>
                <a:latin typeface="メイリオ"/>
                <a:ea typeface="メイリオ"/>
                <a:cs typeface="+mn-cs"/>
              </a:rPr>
              <a:t>　③　都道府県及び市町村が実施する精神保健に関する相談支援について、精神障害者のほか精神保健に課題を抱える者も対象にできるようにするとともに、これらの者の心身の状態に応じた適切な支援の包括的な確保を旨とすることを明確化する。</a:t>
            </a:r>
            <a:endParaRPr kumimoji="1" lang="en-US" altLang="ja-JP" sz="1000" b="0" i="0" u="none" strike="noStrike" kern="1200" cap="none" spc="0" normalizeH="0" baseline="0" noProof="0">
              <a:ln>
                <a:noFill/>
              </a:ln>
              <a:solidFill>
                <a:srgbClr val="000000"/>
              </a:solidFill>
              <a:effectLst/>
              <a:uLnTx/>
              <a:uFillTx/>
              <a:latin typeface="メイリオ"/>
              <a:ea typeface="メイリオ"/>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a:ln>
                <a:noFill/>
              </a:ln>
              <a:solidFill>
                <a:srgbClr val="000000"/>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1" i="0" u="sng" strike="noStrike" kern="1200" cap="none" spc="0" normalizeH="0" baseline="0" noProof="0">
                <a:ln>
                  <a:noFill/>
                </a:ln>
                <a:solidFill>
                  <a:srgbClr val="000000"/>
                </a:solidFill>
                <a:effectLst/>
                <a:highlight>
                  <a:srgbClr val="FFFF00"/>
                </a:highlight>
                <a:uLnTx/>
                <a:uFillTx/>
                <a:latin typeface="Segoe UI"/>
                <a:ea typeface="メイリオ"/>
                <a:cs typeface="+mn-cs"/>
              </a:rPr>
              <a:t>２．</a:t>
            </a:r>
            <a:r>
              <a:rPr kumimoji="1" lang="ja-JP" altLang="en-US" sz="1000" b="1" i="0" u="sng" strike="noStrike" kern="1200" cap="none" spc="0" normalizeH="0" baseline="0" noProof="0">
                <a:ln>
                  <a:noFill/>
                </a:ln>
                <a:solidFill>
                  <a:srgbClr val="000000"/>
                </a:solidFill>
                <a:effectLst/>
                <a:highlight>
                  <a:srgbClr val="FFFF00"/>
                </a:highlight>
                <a:uLnTx/>
                <a:uFillTx/>
                <a:latin typeface="メイリオ"/>
                <a:ea typeface="メイリオ"/>
                <a:cs typeface="+mn-cs"/>
              </a:rPr>
              <a:t>障害者の多様な就労ニーズに対する支援及び障害者雇用の質の向上の推進</a:t>
            </a:r>
            <a:r>
              <a:rPr kumimoji="0" lang="en-US" altLang="ja-JP" sz="800" b="1" i="0" u="none" strike="noStrike" kern="1200" cap="none" spc="0" normalizeH="0" baseline="0" noProof="0">
                <a:ln>
                  <a:noFill/>
                </a:ln>
                <a:solidFill>
                  <a:srgbClr val="000000"/>
                </a:solidFill>
                <a:effectLst/>
                <a:highlight>
                  <a:srgbClr val="FFFF00"/>
                </a:highlight>
                <a:uLnTx/>
                <a:uFillTx/>
                <a:latin typeface="メイリオ"/>
                <a:ea typeface="メイリオ"/>
                <a:cs typeface="+mn-cs"/>
              </a:rPr>
              <a:t>【</a:t>
            </a:r>
            <a:r>
              <a:rPr kumimoji="0" lang="ja-JP" altLang="en-US" sz="800" b="1" i="0" u="none" strike="noStrike" kern="1200" cap="none" spc="0" normalizeH="0" baseline="0" noProof="0">
                <a:ln>
                  <a:noFill/>
                </a:ln>
                <a:solidFill>
                  <a:srgbClr val="000000"/>
                </a:solidFill>
                <a:effectLst/>
                <a:highlight>
                  <a:srgbClr val="FFFF00"/>
                </a:highlight>
                <a:uLnTx/>
                <a:uFillTx/>
                <a:latin typeface="メイリオ"/>
                <a:ea typeface="メイリオ"/>
                <a:cs typeface="+mn-cs"/>
              </a:rPr>
              <a:t>障害者総合支援法、障害者雇用促進法</a:t>
            </a:r>
            <a:r>
              <a:rPr kumimoji="0" lang="en-US" altLang="ja-JP" sz="800" b="1" i="0" u="none" strike="noStrike" kern="1200" cap="none" spc="0" normalizeH="0" baseline="0" noProof="0">
                <a:ln>
                  <a:noFill/>
                </a:ln>
                <a:solidFill>
                  <a:srgbClr val="000000"/>
                </a:solidFill>
                <a:effectLst/>
                <a:highlight>
                  <a:srgbClr val="FFFF00"/>
                </a:highlight>
                <a:uLnTx/>
                <a:uFillTx/>
                <a:latin typeface="メイリオ"/>
                <a:ea typeface="メイリオ"/>
                <a:cs typeface="+mn-cs"/>
              </a:rPr>
              <a:t>】</a:t>
            </a:r>
          </a:p>
          <a:p>
            <a:pPr marL="269875" marR="0" lvl="0" indent="-269875"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a:ln>
                  <a:noFill/>
                </a:ln>
                <a:solidFill>
                  <a:srgbClr val="000000"/>
                </a:solidFill>
                <a:effectLst/>
                <a:highlight>
                  <a:srgbClr val="FFFF00"/>
                </a:highlight>
                <a:uLnTx/>
                <a:uFillTx/>
                <a:latin typeface="メイリオ"/>
                <a:ea typeface="メイリオ"/>
                <a:cs typeface="+mn-cs"/>
              </a:rPr>
              <a:t>　①　就労アセスメント</a:t>
            </a:r>
            <a:r>
              <a:rPr kumimoji="1" lang="ja-JP" altLang="en-US" sz="1000" b="0" i="0" u="none" strike="noStrike" kern="1200" cap="none" spc="0" normalizeH="0" baseline="0" noProof="0">
                <a:ln>
                  <a:noFill/>
                </a:ln>
                <a:solidFill>
                  <a:srgbClr val="000000"/>
                </a:solidFill>
                <a:effectLst/>
                <a:highlight>
                  <a:srgbClr val="FFFF00"/>
                </a:highlight>
                <a:uLnTx/>
                <a:uFillTx/>
                <a:latin typeface="メイリオ"/>
                <a:ea typeface="メイリオ"/>
                <a:cs typeface="+mn-cs"/>
              </a:rPr>
              <a:t>（就労系サービスの利用意向がある障害者との協同による、就労</a:t>
            </a:r>
            <a:r>
              <a:rPr kumimoji="0" lang="ja-JP" altLang="en-US" sz="1000" b="0" i="0" u="none" strike="noStrike" kern="1200" cap="none" spc="0" normalizeH="0" baseline="0" noProof="0">
                <a:ln>
                  <a:noFill/>
                </a:ln>
                <a:solidFill>
                  <a:srgbClr val="000000"/>
                </a:solidFill>
                <a:effectLst/>
                <a:highlight>
                  <a:srgbClr val="FFFF00"/>
                </a:highlight>
                <a:uLnTx/>
                <a:uFillTx/>
                <a:latin typeface="メイリオ"/>
                <a:ea typeface="メイリオ"/>
                <a:cs typeface="+mn-cs"/>
              </a:rPr>
              <a:t>ニーズの把握や能力・適性の評価及び就労開始後の配慮事項等の整理）の手法を活用した「就労選択支援」を創設する</a:t>
            </a:r>
            <a:r>
              <a:rPr kumimoji="0" lang="ja-JP" altLang="en-US" sz="1000" b="0" i="0" u="none" strike="noStrike" kern="1200" cap="none" spc="0" normalizeH="0" baseline="0" noProof="0">
                <a:ln>
                  <a:noFill/>
                </a:ln>
                <a:solidFill>
                  <a:srgbClr val="000000"/>
                </a:solidFill>
                <a:effectLst/>
                <a:uLnTx/>
                <a:uFillTx/>
                <a:latin typeface="メイリオ"/>
                <a:ea typeface="メイリオ"/>
                <a:cs typeface="+mn-cs"/>
              </a:rPr>
              <a:t>とともに、</a:t>
            </a:r>
            <a:r>
              <a:rPr kumimoji="1" lang="ja-JP" altLang="en-US" sz="1000" b="0" i="0" u="none" strike="noStrike" kern="1200" cap="none" spc="0" normalizeH="0" baseline="0" noProof="0">
                <a:ln>
                  <a:noFill/>
                </a:ln>
                <a:solidFill>
                  <a:srgbClr val="000000"/>
                </a:solidFill>
                <a:effectLst/>
                <a:uLnTx/>
                <a:uFillTx/>
                <a:latin typeface="メイリオ"/>
                <a:ea typeface="メイリオ"/>
                <a:cs typeface="+mn-cs"/>
              </a:rPr>
              <a:t>ハローワークはこの支援を受けた者に対して、そのアセスメント</a:t>
            </a:r>
            <a:r>
              <a:rPr kumimoji="0" lang="ja-JP" altLang="en-US" sz="1000" b="0" i="0" u="none" strike="noStrike" kern="1200" cap="none" spc="0" normalizeH="0" baseline="0" noProof="0">
                <a:ln>
                  <a:noFill/>
                </a:ln>
                <a:solidFill>
                  <a:srgbClr val="000000"/>
                </a:solidFill>
                <a:effectLst/>
                <a:uLnTx/>
                <a:uFillTx/>
                <a:latin typeface="メイリオ"/>
                <a:ea typeface="メイリオ"/>
                <a:cs typeface="+mn-cs"/>
              </a:rPr>
              <a:t>結果を参考に職業指導等を実施する。</a:t>
            </a:r>
            <a:endParaRPr kumimoji="0" lang="en-US" altLang="ja-JP" sz="1000" b="0" i="0" u="none" strike="noStrike" kern="1200" cap="none" spc="0" normalizeH="0" baseline="0" noProof="0">
              <a:ln>
                <a:noFill/>
              </a:ln>
              <a:solidFill>
                <a:srgbClr val="000000"/>
              </a:solidFill>
              <a:effectLst/>
              <a:uLnTx/>
              <a:uFillTx/>
              <a:latin typeface="メイリオ"/>
              <a:ea typeface="メイリオ"/>
              <a:cs typeface="+mn-cs"/>
            </a:endParaRPr>
          </a:p>
          <a:p>
            <a:pPr marL="269875" marR="0" lvl="0" indent="-269875"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srgbClr val="000000"/>
                </a:solidFill>
                <a:effectLst/>
                <a:uLnTx/>
                <a:uFillTx/>
                <a:latin typeface="メイリオ"/>
                <a:ea typeface="メイリオ"/>
                <a:cs typeface="+mn-cs"/>
              </a:rPr>
              <a:t>　②　雇用義務の対象外である週所定労働時間</a:t>
            </a:r>
            <a:r>
              <a:rPr kumimoji="1" lang="en-US" altLang="ja-JP" sz="1000" b="0" i="0" u="none" strike="noStrike" kern="1200" cap="none" spc="0" normalizeH="0" baseline="0" noProof="0">
                <a:ln>
                  <a:noFill/>
                </a:ln>
                <a:solidFill>
                  <a:srgbClr val="000000"/>
                </a:solidFill>
                <a:effectLst/>
                <a:uLnTx/>
                <a:uFillTx/>
                <a:latin typeface="メイリオ"/>
                <a:ea typeface="メイリオ"/>
                <a:cs typeface="+mn-cs"/>
              </a:rPr>
              <a:t>10</a:t>
            </a:r>
            <a:r>
              <a:rPr kumimoji="1" lang="ja-JP" altLang="en-US" sz="1000" b="0" i="0" u="none" strike="noStrike" kern="1200" cap="none" spc="0" normalizeH="0" baseline="0" noProof="0">
                <a:ln>
                  <a:noFill/>
                </a:ln>
                <a:solidFill>
                  <a:srgbClr val="000000"/>
                </a:solidFill>
                <a:effectLst/>
                <a:uLnTx/>
                <a:uFillTx/>
                <a:latin typeface="メイリオ"/>
                <a:ea typeface="メイリオ"/>
                <a:cs typeface="+mn-cs"/>
              </a:rPr>
              <a:t>時間以上</a:t>
            </a:r>
            <a:r>
              <a:rPr kumimoji="1" lang="en-US" altLang="ja-JP" sz="1000" b="0" i="0" u="none" strike="noStrike" kern="1200" cap="none" spc="0" normalizeH="0" baseline="0" noProof="0">
                <a:ln>
                  <a:noFill/>
                </a:ln>
                <a:solidFill>
                  <a:srgbClr val="000000"/>
                </a:solidFill>
                <a:effectLst/>
                <a:uLnTx/>
                <a:uFillTx/>
                <a:latin typeface="メイリオ"/>
                <a:ea typeface="メイリオ"/>
                <a:cs typeface="+mn-cs"/>
              </a:rPr>
              <a:t>20</a:t>
            </a:r>
            <a:r>
              <a:rPr kumimoji="1" lang="ja-JP" altLang="en-US" sz="1000" b="0" i="0" u="none" strike="noStrike" kern="1200" cap="none" spc="0" normalizeH="0" baseline="0" noProof="0">
                <a:ln>
                  <a:noFill/>
                </a:ln>
                <a:solidFill>
                  <a:srgbClr val="000000"/>
                </a:solidFill>
                <a:effectLst/>
                <a:uLnTx/>
                <a:uFillTx/>
                <a:latin typeface="メイリオ"/>
                <a:ea typeface="メイリオ"/>
                <a:cs typeface="+mn-cs"/>
              </a:rPr>
              <a:t>時間未満の重度身体障害者、重度知的障害者及び精神障害者に対し、就労機会の拡大のため、実雇用率において算定できるようにする。</a:t>
            </a:r>
            <a:endParaRPr kumimoji="1" lang="en-US" altLang="ja-JP" sz="1000" b="0" i="0" u="none" strike="noStrike" kern="1200" cap="none" spc="0" normalizeH="0" baseline="0" noProof="0">
              <a:ln>
                <a:noFill/>
              </a:ln>
              <a:solidFill>
                <a:srgbClr val="000000"/>
              </a:solidFill>
              <a:effectLst/>
              <a:uLnTx/>
              <a:uFillTx/>
              <a:latin typeface="メイリオ"/>
              <a:ea typeface="メイリオ"/>
              <a:cs typeface="+mn-cs"/>
            </a:endParaRPr>
          </a:p>
          <a:p>
            <a:pPr marL="269875" marR="0" lvl="0" indent="-269875"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srgbClr val="000000"/>
                </a:solidFill>
                <a:effectLst/>
                <a:uLnTx/>
                <a:uFillTx/>
                <a:latin typeface="メイリオ"/>
                <a:ea typeface="メイリオ"/>
                <a:cs typeface="+mn-cs"/>
              </a:rPr>
              <a:t>　③　障害者の雇用者数で評価する障害者雇用調整金等における支給方法を見直し、企業が実施する職場定着等の取組に対する助成措置を強化する。</a:t>
            </a:r>
            <a:endParaRPr kumimoji="1" lang="en-US" altLang="ja-JP" sz="400" b="0" i="0" u="none" strike="noStrike" kern="1200" cap="none" spc="0" normalizeH="0" baseline="0" noProof="0">
              <a:ln>
                <a:noFill/>
              </a:ln>
              <a:solidFill>
                <a:srgbClr val="000000"/>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600" b="1" i="0" u="sng" strike="noStrike" kern="1200" cap="none" spc="0" normalizeH="0" baseline="0" noProof="0">
              <a:ln>
                <a:noFill/>
              </a:ln>
              <a:solidFill>
                <a:srgbClr val="000000"/>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sng" strike="noStrike" kern="1200" cap="none" spc="0" normalizeH="0" baseline="0" noProof="0">
                <a:ln>
                  <a:noFill/>
                </a:ln>
                <a:solidFill>
                  <a:srgbClr val="000000"/>
                </a:solidFill>
                <a:effectLst/>
                <a:uLnTx/>
                <a:uFillTx/>
                <a:latin typeface="メイリオ"/>
                <a:ea typeface="メイリオ"/>
                <a:cs typeface="+mn-cs"/>
              </a:rPr>
              <a:t>３．</a:t>
            </a:r>
            <a:r>
              <a:rPr kumimoji="1" lang="ja-JP" altLang="en-US" sz="1000" b="1" i="0" u="sng" strike="noStrike" kern="1200" cap="none" spc="0" normalizeH="0" baseline="0" noProof="0">
                <a:ln>
                  <a:noFill/>
                </a:ln>
                <a:solidFill>
                  <a:srgbClr val="000000"/>
                </a:solidFill>
                <a:effectLst/>
                <a:uLnTx/>
                <a:uFillTx/>
                <a:latin typeface="Segoe UI"/>
                <a:ea typeface="メイリオ"/>
                <a:cs typeface="+mn-cs"/>
              </a:rPr>
              <a:t>精神障害者の希望やニーズに応じた支援体制の整備</a:t>
            </a:r>
            <a:r>
              <a:rPr kumimoji="1" lang="en-US" altLang="ja-JP" sz="800" b="0" i="0" u="none" strike="noStrike" kern="1200" cap="none" spc="0" normalizeH="0" baseline="0" noProof="0">
                <a:ln>
                  <a:noFill/>
                </a:ln>
                <a:solidFill>
                  <a:srgbClr val="000000"/>
                </a:solidFill>
                <a:effectLst/>
                <a:uLnTx/>
                <a:uFillTx/>
                <a:latin typeface="メイリオ"/>
                <a:ea typeface="メイリオ"/>
                <a:cs typeface="+mn-cs"/>
              </a:rPr>
              <a:t>【</a:t>
            </a:r>
            <a:r>
              <a:rPr kumimoji="1" lang="ja-JP" altLang="en-US" sz="800" b="0" i="0" u="none" strike="noStrike" kern="1200" cap="none" spc="0" normalizeH="0" baseline="0" noProof="0">
                <a:ln>
                  <a:noFill/>
                </a:ln>
                <a:solidFill>
                  <a:srgbClr val="000000"/>
                </a:solidFill>
                <a:effectLst/>
                <a:uLnTx/>
                <a:uFillTx/>
                <a:latin typeface="メイリオ"/>
                <a:ea typeface="メイリオ"/>
                <a:cs typeface="+mn-cs"/>
              </a:rPr>
              <a:t>精神保健福祉法</a:t>
            </a:r>
            <a:r>
              <a:rPr kumimoji="1" lang="en-US" altLang="ja-JP" sz="800" b="0" i="0" u="none" strike="noStrike" kern="1200" cap="none" spc="0" normalizeH="0" baseline="0" noProof="0">
                <a:ln>
                  <a:noFill/>
                </a:ln>
                <a:solidFill>
                  <a:srgbClr val="000000"/>
                </a:solidFill>
                <a:effectLst/>
                <a:uLnTx/>
                <a:uFillTx/>
                <a:latin typeface="メイリオ"/>
                <a:ea typeface="メイリオ"/>
                <a:cs typeface="+mn-cs"/>
              </a:rPr>
              <a:t>】</a:t>
            </a:r>
          </a:p>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srgbClr val="000000"/>
                </a:solidFill>
                <a:effectLst/>
                <a:uLnTx/>
                <a:uFillTx/>
                <a:latin typeface="メイリオ"/>
                <a:ea typeface="メイリオ"/>
                <a:cs typeface="+mn-cs"/>
              </a:rPr>
              <a:t>　①　家族等が同意・不同意の意思表示を行わない場合にも、市町村長の同意により医療保護入院を行うことを可能とする等、適切に医療を提供できるようにするほか、医療保護入院の入院期間を定め、入院中の医療保護入院者について、一定期間ごとに入院の要件の確認を行う。　</a:t>
            </a:r>
            <a:endParaRPr kumimoji="1" lang="en-US" altLang="ja-JP" sz="1000" b="0" i="0" u="none" strike="noStrike" kern="1200" cap="none" spc="0" normalizeH="0" baseline="0" noProof="0">
              <a:ln>
                <a:noFill/>
              </a:ln>
              <a:solidFill>
                <a:srgbClr val="000000"/>
              </a:solidFill>
              <a:effectLst/>
              <a:uLnTx/>
              <a:uFillTx/>
              <a:latin typeface="メイリオ"/>
              <a:ea typeface="メイリオ"/>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srgbClr val="000000"/>
                </a:solidFill>
                <a:effectLst/>
                <a:uLnTx/>
                <a:uFillTx/>
                <a:latin typeface="メイリオ"/>
                <a:ea typeface="メイリオ"/>
                <a:cs typeface="+mn-cs"/>
              </a:rPr>
              <a:t>　②　市町村長同意による医療保護入院者を中心に、本人の希望のもと、入院者の体験や気持ちを丁寧に聴くとともに、必要な情報提供を行う「入院者</a:t>
            </a:r>
            <a:r>
              <a:rPr kumimoji="1" lang="ja-JP" altLang="en-US" sz="1000" b="0" i="0" u="none" strike="noStrike" kern="1200" cap="none" spc="0" normalizeH="0" baseline="0" noProof="0">
                <a:ln>
                  <a:noFill/>
                </a:ln>
                <a:solidFill>
                  <a:srgbClr val="000000"/>
                </a:solidFill>
                <a:effectLst/>
                <a:uLnTx/>
                <a:uFillTx/>
                <a:latin typeface="Segoe UI"/>
                <a:ea typeface="メイリオ"/>
                <a:cs typeface="+mn-cs"/>
              </a:rPr>
              <a:t>訪問支援事業</a:t>
            </a:r>
            <a:r>
              <a:rPr kumimoji="1" lang="ja-JP" altLang="en-US" sz="1000" b="0" i="0" u="none" strike="noStrike" kern="1200" cap="none" spc="0" normalizeH="0" baseline="0" noProof="0">
                <a:ln>
                  <a:noFill/>
                </a:ln>
                <a:solidFill>
                  <a:srgbClr val="000000"/>
                </a:solidFill>
                <a:effectLst/>
                <a:uLnTx/>
                <a:uFillTx/>
                <a:latin typeface="メイリオ"/>
                <a:ea typeface="メイリオ"/>
                <a:cs typeface="+mn-cs"/>
              </a:rPr>
              <a:t>」を創設する。また、医療保護入院者等に対して行う告知の内容に、入院措置を採る理由を追加する。</a:t>
            </a:r>
            <a:endParaRPr kumimoji="1" lang="en-US" altLang="ja-JP" sz="1000" b="0" i="0" u="none" strike="noStrike" kern="1200" cap="none" spc="0" normalizeH="0" baseline="0" noProof="0">
              <a:ln>
                <a:noFill/>
              </a:ln>
              <a:solidFill>
                <a:srgbClr val="000000"/>
              </a:solidFill>
              <a:effectLst/>
              <a:uLnTx/>
              <a:uFillTx/>
              <a:latin typeface="メイリオ"/>
              <a:ea typeface="メイリオ"/>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srgbClr val="000000"/>
                </a:solidFill>
                <a:effectLst/>
                <a:uLnTx/>
                <a:uFillTx/>
                <a:latin typeface="メイリオ"/>
                <a:ea typeface="メイリオ"/>
                <a:cs typeface="+mn-cs"/>
              </a:rPr>
              <a:t>　③　虐待防止のための取組を推進するため、精神科病院において、従事者等への研修、普及啓発等を行うこととする。また、従事者による虐待を発見した場合に都道府県等に通報する仕組みを整備する。</a:t>
            </a:r>
            <a:endParaRPr kumimoji="1" lang="en-US" altLang="ja-JP" sz="1000" b="0" i="0" u="none" strike="noStrike" kern="1200" cap="none" spc="0" normalizeH="0" baseline="0" noProof="0">
              <a:ln>
                <a:noFill/>
              </a:ln>
              <a:solidFill>
                <a:srgbClr val="000000"/>
              </a:solidFill>
              <a:effectLst/>
              <a:uLnTx/>
              <a:uFillTx/>
              <a:latin typeface="メイリオ"/>
              <a:ea typeface="メイリオ"/>
              <a:cs typeface="+mn-cs"/>
            </a:endParaRPr>
          </a:p>
          <a:p>
            <a:pPr marL="265113" marR="0" lvl="0" indent="-265113"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a:ln>
                <a:noFill/>
              </a:ln>
              <a:solidFill>
                <a:srgbClr val="000000"/>
              </a:solidFill>
              <a:effectLst/>
              <a:uLnTx/>
              <a:uFillTx/>
              <a:latin typeface="メイリオ"/>
              <a:ea typeface="メイリオ"/>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1" i="0" u="sng" strike="noStrike" kern="1200" cap="none" spc="0" normalizeH="0" baseline="0" noProof="0">
                <a:ln>
                  <a:noFill/>
                </a:ln>
                <a:solidFill>
                  <a:srgbClr val="000000"/>
                </a:solidFill>
                <a:effectLst/>
                <a:uLnTx/>
                <a:uFillTx/>
                <a:latin typeface="メイリオ"/>
                <a:ea typeface="メイリオ"/>
                <a:cs typeface="+mn-cs"/>
              </a:rPr>
              <a:t>４．難病患者及び小児慢性特定疾病児童等に対する適切な医療の充実及び療養生活支援の強化</a:t>
            </a:r>
            <a:r>
              <a:rPr kumimoji="1" lang="en-US" altLang="ja-JP" sz="800" b="0" i="0" u="none" strike="noStrike" kern="1200" cap="none" spc="0" normalizeH="0" baseline="0" noProof="0">
                <a:ln>
                  <a:noFill/>
                </a:ln>
                <a:solidFill>
                  <a:srgbClr val="000000"/>
                </a:solidFill>
                <a:effectLst/>
                <a:uLnTx/>
                <a:uFillTx/>
                <a:latin typeface="メイリオ"/>
                <a:ea typeface="メイリオ"/>
                <a:cs typeface="+mn-cs"/>
              </a:rPr>
              <a:t>【</a:t>
            </a:r>
            <a:r>
              <a:rPr kumimoji="1" lang="ja-JP" altLang="en-US" sz="800" b="0" i="0" u="none" strike="noStrike" kern="1200" cap="none" spc="0" normalizeH="0" baseline="0" noProof="0">
                <a:ln>
                  <a:noFill/>
                </a:ln>
                <a:solidFill>
                  <a:srgbClr val="000000"/>
                </a:solidFill>
                <a:effectLst/>
                <a:uLnTx/>
                <a:uFillTx/>
                <a:latin typeface="メイリオ"/>
                <a:ea typeface="メイリオ"/>
                <a:cs typeface="+mn-cs"/>
              </a:rPr>
              <a:t>難病法、児童福祉法</a:t>
            </a:r>
            <a:r>
              <a:rPr kumimoji="1" lang="en-US" altLang="ja-JP" sz="800" b="0" i="0" u="none" strike="noStrike" kern="1200" cap="none" spc="0" normalizeH="0" baseline="0" noProof="0">
                <a:ln>
                  <a:noFill/>
                </a:ln>
                <a:solidFill>
                  <a:srgbClr val="000000"/>
                </a:solidFill>
                <a:effectLst/>
                <a:uLnTx/>
                <a:uFillTx/>
                <a:latin typeface="メイリオ"/>
                <a:ea typeface="メイリオ"/>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srgbClr val="000000"/>
                </a:solidFill>
                <a:effectLst/>
                <a:uLnTx/>
                <a:uFillTx/>
                <a:latin typeface="メイリオ"/>
                <a:ea typeface="メイリオ"/>
                <a:cs typeface="+mn-cs"/>
              </a:rPr>
              <a:t>　①　難病患者及び小児慢性特定疾病児童等に対する医療費助成について、助成開始の時期を申請日から重症化したと診断された日に前倒しする。</a:t>
            </a:r>
            <a:endParaRPr kumimoji="1" lang="en-US" altLang="ja-JP" sz="1000" b="0" i="0" u="none" strike="noStrike" kern="1200" cap="none" spc="0" normalizeH="0" baseline="0" noProof="0">
              <a:ln>
                <a:noFill/>
              </a:ln>
              <a:solidFill>
                <a:srgbClr val="000000"/>
              </a:solidFill>
              <a:effectLst/>
              <a:uLnTx/>
              <a:uFillTx/>
              <a:latin typeface="メイリオ"/>
              <a:ea typeface="メイリオ"/>
              <a:cs typeface="+mn-cs"/>
            </a:endParaRPr>
          </a:p>
          <a:p>
            <a:pPr marL="269875" marR="0" lvl="0" indent="-269875"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a:ln>
                  <a:noFill/>
                </a:ln>
                <a:solidFill>
                  <a:srgbClr val="000000"/>
                </a:solidFill>
                <a:effectLst/>
                <a:uLnTx/>
                <a:uFillTx/>
                <a:latin typeface="メイリオ"/>
                <a:ea typeface="メイリオ"/>
                <a:cs typeface="+mn-cs"/>
              </a:rPr>
              <a:t>　②　各種療養生活支援の円滑な利用及びデータ登録の促進を図るため、「登録者証」の発行を行うほか、難病相談支援センターと福祉・就労に関する支援を行う者の連携を推進するなど、難病患者の療養生活支援や小児慢性特定疾病児童等自立支援事業を強化する。</a:t>
            </a:r>
            <a:endParaRPr kumimoji="1" lang="en-US" altLang="ja-JP" sz="1000" b="0" i="0" u="none" strike="noStrike" kern="1200" cap="none" spc="0" normalizeH="0" baseline="0" noProof="0">
              <a:ln>
                <a:noFill/>
              </a:ln>
              <a:solidFill>
                <a:srgbClr val="000000"/>
              </a:solidFill>
              <a:effectLst/>
              <a:uLnTx/>
              <a:uFillTx/>
              <a:latin typeface="メイリオ"/>
              <a:ea typeface="メイリオ"/>
              <a:cs typeface="+mn-cs"/>
            </a:endParaRPr>
          </a:p>
          <a:p>
            <a:pPr marL="269875" marR="0" lvl="0" indent="-269875" algn="l" defTabSz="914400" rtl="0" eaLnBrk="1" fontAlgn="auto" latinLnBrk="0" hangingPunct="1">
              <a:lnSpc>
                <a:spcPct val="100000"/>
              </a:lnSpc>
              <a:spcBef>
                <a:spcPts val="0"/>
              </a:spcBef>
              <a:spcAft>
                <a:spcPts val="0"/>
              </a:spcAft>
              <a:buClrTx/>
              <a:buSzTx/>
              <a:buFontTx/>
              <a:buNone/>
              <a:tabLst/>
              <a:defRPr/>
            </a:pPr>
            <a:endParaRPr kumimoji="1" lang="en-US" altLang="ja-JP" sz="600" b="0" i="0" u="none" strike="noStrike" kern="1200" cap="none" spc="0" normalizeH="0" baseline="0" noProof="0">
              <a:ln>
                <a:noFill/>
              </a:ln>
              <a:solidFill>
                <a:srgbClr val="000000"/>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000" b="1" i="0" u="sng" strike="noStrike" kern="1200" cap="none" spc="0" normalizeH="0" baseline="0" noProof="0">
                <a:ln>
                  <a:noFill/>
                </a:ln>
                <a:solidFill>
                  <a:srgbClr val="000000"/>
                </a:solidFill>
                <a:effectLst/>
                <a:uLnTx/>
                <a:uFillTx/>
                <a:latin typeface="メイリオ"/>
                <a:ea typeface="メイリオ"/>
                <a:cs typeface="+mn-cs"/>
              </a:rPr>
              <a:t>５．障害福祉サービス等、指定難病及び小児慢性特定疾病についてのデータベース（ＤＢ）に関する規定の整備</a:t>
            </a:r>
            <a:r>
              <a:rPr kumimoji="0" lang="en-US" altLang="ja-JP" sz="800" b="0" i="0" u="none" strike="noStrike" kern="1200" cap="none" spc="0" normalizeH="0" baseline="0" noProof="0">
                <a:ln>
                  <a:noFill/>
                </a:ln>
                <a:solidFill>
                  <a:srgbClr val="000000"/>
                </a:solidFill>
                <a:effectLst/>
                <a:uLnTx/>
                <a:uFillTx/>
                <a:latin typeface="メイリオ"/>
                <a:ea typeface="メイリオ"/>
                <a:cs typeface="+mn-cs"/>
              </a:rPr>
              <a:t>【</a:t>
            </a:r>
            <a:r>
              <a:rPr kumimoji="0" lang="ja-JP" altLang="en-US" sz="800" b="0" i="0" u="none" strike="noStrike" kern="1200" cap="none" spc="0" normalizeH="0" baseline="0" noProof="0">
                <a:ln>
                  <a:noFill/>
                </a:ln>
                <a:solidFill>
                  <a:srgbClr val="000000"/>
                </a:solidFill>
                <a:effectLst/>
                <a:uLnTx/>
                <a:uFillTx/>
                <a:latin typeface="メイリオ"/>
                <a:ea typeface="メイリオ"/>
                <a:cs typeface="+mn-cs"/>
              </a:rPr>
              <a:t>障害者総合支援法、児童福祉法、難病法</a:t>
            </a:r>
            <a:r>
              <a:rPr kumimoji="0" lang="en-US" altLang="ja-JP" sz="800" b="0" i="0" u="none" strike="noStrike" kern="1200" cap="none" spc="0" normalizeH="0" baseline="0" noProof="0">
                <a:ln>
                  <a:noFill/>
                </a:ln>
                <a:solidFill>
                  <a:srgbClr val="000000"/>
                </a:solidFill>
                <a:effectLst/>
                <a:uLnTx/>
                <a:uFillTx/>
                <a:latin typeface="メイリオ"/>
                <a:ea typeface="メイリオ"/>
                <a:cs typeface="+mn-cs"/>
              </a:rPr>
              <a: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zh-CN" sz="800" b="0" i="0" u="none" strike="noStrike" kern="1200" cap="none" spc="0" normalizeH="0" baseline="0" noProof="0">
                <a:ln>
                  <a:noFill/>
                </a:ln>
                <a:solidFill>
                  <a:srgbClr val="FF0000"/>
                </a:solidFill>
                <a:effectLst/>
                <a:uLnTx/>
                <a:uFillTx/>
                <a:latin typeface="メイリオ"/>
                <a:ea typeface="メイリオ"/>
                <a:cs typeface="+mn-cs"/>
              </a:rPr>
              <a:t> </a:t>
            </a:r>
            <a:r>
              <a:rPr kumimoji="0" lang="ja-JP" altLang="en-US" sz="1000" b="0" i="0" u="none" strike="noStrike" kern="1200" cap="none" spc="0" normalizeH="0" baseline="0" noProof="0">
                <a:ln>
                  <a:noFill/>
                </a:ln>
                <a:solidFill>
                  <a:srgbClr val="000000"/>
                </a:solidFill>
                <a:effectLst/>
                <a:uLnTx/>
                <a:uFillTx/>
                <a:latin typeface="メイリオ"/>
                <a:ea typeface="メイリオ"/>
                <a:cs typeface="+mn-cs"/>
              </a:rPr>
              <a:t>　障害ＤＢ、</a:t>
            </a:r>
            <a:r>
              <a:rPr kumimoji="1" lang="ja-JP" altLang="en-US" sz="1000" b="0" i="0" u="none" strike="noStrike" kern="1200" cap="none" spc="0" normalizeH="0" baseline="0" noProof="0">
                <a:ln>
                  <a:noFill/>
                </a:ln>
                <a:solidFill>
                  <a:srgbClr val="000000"/>
                </a:solidFill>
                <a:effectLst/>
                <a:uLnTx/>
                <a:uFillTx/>
                <a:latin typeface="メイリオ"/>
                <a:ea typeface="メイリオ"/>
                <a:cs typeface="+mn-cs"/>
              </a:rPr>
              <a:t>難病ＤＢ及び小慢ＤＢに</a:t>
            </a:r>
            <a:r>
              <a:rPr kumimoji="0" lang="ja-JP" altLang="en-US" sz="1000" b="0" i="0" u="none" strike="noStrike" kern="1200" cap="none" spc="0" normalizeH="0" baseline="0" noProof="0">
                <a:ln>
                  <a:noFill/>
                </a:ln>
                <a:solidFill>
                  <a:srgbClr val="000000"/>
                </a:solidFill>
                <a:effectLst/>
                <a:uLnTx/>
                <a:uFillTx/>
                <a:latin typeface="メイリオ"/>
                <a:ea typeface="メイリオ"/>
                <a:cs typeface="+mn-cs"/>
              </a:rPr>
              <a:t>ついて、障害福祉サービス等や難病患者等の療養生活の質の向上に資するため、</a:t>
            </a:r>
            <a:r>
              <a:rPr kumimoji="1" lang="ja-JP" altLang="en-US" sz="1000" b="0" i="0" u="none" strike="noStrike" kern="1200" cap="none" spc="0" normalizeH="0" baseline="0" noProof="0">
                <a:ln>
                  <a:noFill/>
                </a:ln>
                <a:solidFill>
                  <a:srgbClr val="000000"/>
                </a:solidFill>
                <a:effectLst/>
                <a:uLnTx/>
                <a:uFillTx/>
                <a:latin typeface="メイリオ"/>
                <a:ea typeface="メイリオ"/>
                <a:cs typeface="+mn-cs"/>
              </a:rPr>
              <a:t>第三者提供の仕組み等の</a:t>
            </a:r>
            <a:r>
              <a:rPr kumimoji="0" lang="ja-JP" altLang="en-US" sz="1000" b="0" i="0" u="none" strike="noStrike" kern="1200" cap="none" spc="0" normalizeH="0" baseline="0" noProof="0">
                <a:ln>
                  <a:noFill/>
                </a:ln>
                <a:solidFill>
                  <a:srgbClr val="000000"/>
                </a:solidFill>
                <a:effectLst/>
                <a:uLnTx/>
                <a:uFillTx/>
                <a:latin typeface="メイリオ"/>
                <a:ea typeface="メイリオ"/>
                <a:cs typeface="+mn-cs"/>
              </a:rPr>
              <a:t>規定を整備する。</a:t>
            </a:r>
            <a:endParaRPr kumimoji="0" lang="en-US" altLang="ja-JP" sz="1000" b="0" i="0" u="none" strike="noStrike" kern="1200" cap="none" spc="0" normalizeH="0" baseline="0" noProof="0">
              <a:ln>
                <a:noFill/>
              </a:ln>
              <a:solidFill>
                <a:srgbClr val="000000"/>
              </a:solidFill>
              <a:effectLst/>
              <a:uLnTx/>
              <a:uFillTx/>
              <a:latin typeface="メイリオ"/>
              <a:ea typeface="メイリオ"/>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ja-JP" sz="600" b="0" i="0" u="none" strike="noStrike" kern="1200" cap="none" spc="0" normalizeH="0" baseline="0" noProof="0">
              <a:ln>
                <a:noFill/>
              </a:ln>
              <a:solidFill>
                <a:srgbClr val="000000"/>
              </a:solidFill>
              <a:effectLst/>
              <a:uLnTx/>
              <a:uFillTx/>
              <a:latin typeface="メイリオ"/>
              <a:ea typeface="メイリオ"/>
              <a:cs typeface="+mn-cs"/>
            </a:endParaRPr>
          </a:p>
          <a:p>
            <a:pPr marL="269875" marR="0" lvl="0" indent="-269875" algn="l" defTabSz="457200" rtl="0" eaLnBrk="1" fontAlgn="auto" latinLnBrk="0" hangingPunct="1">
              <a:lnSpc>
                <a:spcPct val="100000"/>
              </a:lnSpc>
              <a:spcBef>
                <a:spcPts val="0"/>
              </a:spcBef>
              <a:spcAft>
                <a:spcPts val="0"/>
              </a:spcAft>
              <a:buClrTx/>
              <a:buSzTx/>
              <a:buFontTx/>
              <a:buNone/>
              <a:tabLst/>
              <a:defRPr/>
            </a:pPr>
            <a:r>
              <a:rPr kumimoji="0" lang="ja-JP" altLang="en-US" sz="1000" b="1" i="0" u="sng" strike="noStrike" kern="1200" cap="none" spc="0" normalizeH="0" baseline="0" noProof="0">
                <a:ln>
                  <a:noFill/>
                </a:ln>
                <a:solidFill>
                  <a:srgbClr val="000000"/>
                </a:solidFill>
                <a:effectLst/>
                <a:uLnTx/>
                <a:uFillTx/>
                <a:latin typeface="メイリオ"/>
                <a:ea typeface="メイリオ"/>
                <a:cs typeface="+mn-cs"/>
              </a:rPr>
              <a:t>６．その他</a:t>
            </a:r>
            <a:r>
              <a:rPr kumimoji="0" lang="en-US" altLang="ja-JP" sz="800" b="0" i="0" u="none" strike="noStrike" kern="1200" cap="none" spc="0" normalizeH="0" baseline="0" noProof="0">
                <a:ln>
                  <a:noFill/>
                </a:ln>
                <a:solidFill>
                  <a:srgbClr val="000000"/>
                </a:solidFill>
                <a:effectLst/>
                <a:uLnTx/>
                <a:uFillTx/>
                <a:latin typeface="メイリオ"/>
                <a:ea typeface="メイリオ"/>
                <a:cs typeface="+mn-cs"/>
              </a:rPr>
              <a:t>【</a:t>
            </a:r>
            <a:r>
              <a:rPr kumimoji="0" lang="ja-JP" altLang="en-US" sz="800" b="0" i="0" u="none" strike="noStrike" kern="1200" cap="none" spc="0" normalizeH="0" baseline="0" noProof="0">
                <a:ln>
                  <a:noFill/>
                </a:ln>
                <a:solidFill>
                  <a:srgbClr val="000000"/>
                </a:solidFill>
                <a:effectLst/>
                <a:uLnTx/>
                <a:uFillTx/>
                <a:latin typeface="メイリオ"/>
                <a:ea typeface="メイリオ"/>
                <a:cs typeface="+mn-cs"/>
              </a:rPr>
              <a:t>障害者総合支援法、児童福祉法</a:t>
            </a:r>
            <a:r>
              <a:rPr kumimoji="0" lang="en-US" altLang="ja-JP" sz="800" b="0" i="0" u="none" strike="noStrike" kern="1200" cap="none" spc="0" normalizeH="0" baseline="0" noProof="0">
                <a:ln>
                  <a:noFill/>
                </a:ln>
                <a:solidFill>
                  <a:srgbClr val="000000"/>
                </a:solidFill>
                <a:effectLst/>
                <a:uLnTx/>
                <a:uFillTx/>
                <a:latin typeface="メイリオ"/>
                <a:ea typeface="メイリオ"/>
                <a:cs typeface="+mn-cs"/>
              </a:rPr>
              <a:t>】</a:t>
            </a:r>
          </a:p>
          <a:p>
            <a:pPr marL="85725" marR="0" lvl="0" indent="-85725"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a:ln>
                  <a:noFill/>
                </a:ln>
                <a:solidFill>
                  <a:srgbClr val="000000"/>
                </a:solidFill>
                <a:effectLst/>
                <a:uLnTx/>
                <a:uFillTx/>
                <a:latin typeface="メイリオ"/>
                <a:ea typeface="メイリオ"/>
                <a:cs typeface="+mn-cs"/>
              </a:rPr>
              <a:t>　①　市町村障害福祉計画に整合した障害福祉サービス事業者の指定を行うため、都道府県知事が行う事業者指定の際に市町村長が意見を申し出る仕組みを創設する。</a:t>
            </a:r>
            <a:endParaRPr kumimoji="0" lang="en-US" altLang="ja-JP" sz="1000" b="0" i="0" u="none" strike="noStrike" kern="1200" cap="none" spc="0" normalizeH="0" baseline="0" noProof="0">
              <a:ln>
                <a:noFill/>
              </a:ln>
              <a:solidFill>
                <a:srgbClr val="000000"/>
              </a:solidFill>
              <a:effectLst/>
              <a:uLnTx/>
              <a:uFillTx/>
              <a:latin typeface="メイリオ"/>
              <a:ea typeface="メイリオ"/>
              <a:cs typeface="+mn-cs"/>
            </a:endParaRPr>
          </a:p>
          <a:p>
            <a:pPr marL="85725" marR="0" lvl="0" indent="-85725" algn="l"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a:ln>
                  <a:noFill/>
                </a:ln>
                <a:solidFill>
                  <a:srgbClr val="000000"/>
                </a:solidFill>
                <a:effectLst/>
                <a:uLnTx/>
                <a:uFillTx/>
                <a:latin typeface="メイリオ"/>
                <a:ea typeface="メイリオ"/>
                <a:cs typeface="+mn-cs"/>
              </a:rPr>
              <a:t>　②　地方分権提案への対応として居住地特例対象施設に介護保険施設を追加する。  </a:t>
            </a:r>
            <a:r>
              <a:rPr kumimoji="0" lang="ja-JP" altLang="en-US" sz="800" b="0" i="0" u="none" strike="noStrike" kern="1200" cap="none" spc="0" normalizeH="0" baseline="0" noProof="0">
                <a:ln>
                  <a:noFill/>
                </a:ln>
                <a:solidFill>
                  <a:srgbClr val="FF0000"/>
                </a:solidFill>
                <a:effectLst/>
                <a:uLnTx/>
                <a:uFillTx/>
                <a:latin typeface="メイリオ"/>
                <a:ea typeface="メイリオ"/>
                <a:cs typeface="+mn-cs"/>
              </a:rPr>
              <a:t>　　　　　　　　　　　　　　　　　　　　　　　　　　　　　　　　　　　　　　　　　　　</a:t>
            </a:r>
            <a:r>
              <a:rPr kumimoji="0" lang="ja-JP" altLang="en-US" sz="1000" b="0" i="0" u="none" strike="noStrike" kern="1200" cap="none" spc="0" normalizeH="0" baseline="0" noProof="0">
                <a:ln>
                  <a:noFill/>
                </a:ln>
                <a:solidFill>
                  <a:srgbClr val="000000"/>
                </a:solidFill>
                <a:effectLst/>
                <a:uLnTx/>
                <a:uFillTx/>
                <a:latin typeface="メイリオ"/>
                <a:ea typeface="メイリオ"/>
                <a:cs typeface="+mn-cs"/>
              </a:rPr>
              <a:t>等</a:t>
            </a:r>
            <a:r>
              <a:rPr kumimoji="0" lang="en-US" altLang="zh-CN" sz="800" b="0" i="0" u="none" strike="noStrike" kern="1200" cap="none" spc="0" normalizeH="0" baseline="0" noProof="0">
                <a:ln>
                  <a:noFill/>
                </a:ln>
                <a:solidFill>
                  <a:srgbClr val="FF0000"/>
                </a:solidFill>
                <a:effectLst/>
                <a:uLnTx/>
                <a:uFillTx/>
                <a:latin typeface="メイリオ"/>
                <a:ea typeface="メイリオ"/>
                <a:cs typeface="+mn-cs"/>
              </a:rPr>
              <a:t> </a:t>
            </a:r>
            <a:r>
              <a:rPr kumimoji="0" lang="ja-JP" altLang="en-US" sz="1000" b="0" i="0" u="none" strike="noStrike" kern="1200" cap="none" spc="0" normalizeH="0" baseline="0" noProof="0">
                <a:ln>
                  <a:noFill/>
                </a:ln>
                <a:solidFill>
                  <a:srgbClr val="000000"/>
                </a:solidFill>
                <a:effectLst/>
                <a:uLnTx/>
                <a:uFillTx/>
                <a:latin typeface="メイリオ"/>
                <a:ea typeface="メイリオ"/>
                <a:cs typeface="+mn-cs"/>
              </a:rPr>
              <a:t>　　　　　　　　　　　　　　　　　　　　　　　　　　　　　　　　　　　　　　　　　　　　　　　　　　　　　　　　　　　　</a:t>
            </a:r>
            <a:endParaRPr kumimoji="0" lang="en-US" altLang="ja-JP" sz="1000" b="0" i="0" u="none" strike="noStrike" kern="1200" cap="none" spc="0" normalizeH="0" baseline="0" noProof="0">
              <a:ln>
                <a:noFill/>
              </a:ln>
              <a:solidFill>
                <a:srgbClr val="000000"/>
              </a:solidFill>
              <a:effectLst/>
              <a:uLnTx/>
              <a:uFillTx/>
              <a:latin typeface="メイリオ"/>
              <a:ea typeface="メイリオ"/>
              <a:cs typeface="+mn-cs"/>
            </a:endParaRPr>
          </a:p>
          <a:p>
            <a:pPr marL="269875" marR="0" lvl="0" indent="-3175" algn="r" defTabSz="914400" rtl="0" eaLnBrk="1" fontAlgn="auto" latinLnBrk="0" hangingPunct="1">
              <a:lnSpc>
                <a:spcPct val="100000"/>
              </a:lnSpc>
              <a:spcBef>
                <a:spcPts val="0"/>
              </a:spcBef>
              <a:spcAft>
                <a:spcPts val="0"/>
              </a:spcAft>
              <a:buClrTx/>
              <a:buSzTx/>
              <a:buFontTx/>
              <a:buNone/>
              <a:tabLst/>
              <a:defRPr/>
            </a:pPr>
            <a:r>
              <a:rPr kumimoji="0" lang="ja-JP" altLang="en-US" sz="800" b="0" i="0" u="none" strike="noStrike" kern="1200" cap="none" spc="-80" normalizeH="0" baseline="0" noProof="0">
                <a:ln>
                  <a:noFill/>
                </a:ln>
                <a:solidFill>
                  <a:srgbClr val="000000"/>
                </a:solidFill>
                <a:effectLst/>
                <a:uLnTx/>
                <a:uFillTx/>
                <a:latin typeface="メイリオ"/>
                <a:ea typeface="メイリオ"/>
                <a:cs typeface="+mn-cs"/>
              </a:rPr>
              <a:t>このほか、</a:t>
            </a:r>
            <a:r>
              <a:rPr kumimoji="1" lang="ja-JP" altLang="en-US" sz="800" b="0" i="0" u="none" strike="noStrike" kern="1200" cap="none" spc="-80" normalizeH="0" baseline="0" noProof="0">
                <a:ln>
                  <a:noFill/>
                </a:ln>
                <a:solidFill>
                  <a:srgbClr val="000000"/>
                </a:solidFill>
                <a:effectLst/>
                <a:uLnTx/>
                <a:uFillTx/>
                <a:latin typeface="メイリオ"/>
                <a:ea typeface="メイリオ"/>
                <a:cs typeface="+mn-cs"/>
              </a:rPr>
              <a:t>障害者総合支援法の平成</a:t>
            </a:r>
            <a:r>
              <a:rPr kumimoji="1" lang="en-US" altLang="ja-JP" sz="800" b="0" i="0" u="none" strike="noStrike" kern="1200" cap="none" spc="-80" normalizeH="0" baseline="0" noProof="0">
                <a:ln>
                  <a:noFill/>
                </a:ln>
                <a:solidFill>
                  <a:srgbClr val="000000"/>
                </a:solidFill>
                <a:effectLst/>
                <a:uLnTx/>
                <a:uFillTx/>
                <a:latin typeface="メイリオ"/>
                <a:ea typeface="メイリオ"/>
                <a:cs typeface="+mn-cs"/>
              </a:rPr>
              <a:t>30</a:t>
            </a:r>
            <a:r>
              <a:rPr kumimoji="1" lang="ja-JP" altLang="en-US" sz="800" b="0" i="0" u="none" strike="noStrike" kern="1200" cap="none" spc="-80" normalizeH="0" baseline="0" noProof="0">
                <a:ln>
                  <a:noFill/>
                </a:ln>
                <a:solidFill>
                  <a:srgbClr val="000000"/>
                </a:solidFill>
                <a:effectLst/>
                <a:uLnTx/>
                <a:uFillTx/>
                <a:latin typeface="メイリオ"/>
                <a:ea typeface="メイリオ"/>
                <a:cs typeface="+mn-cs"/>
              </a:rPr>
              <a:t>年改正の際に手当する必要があった同法附則第</a:t>
            </a:r>
            <a:r>
              <a:rPr kumimoji="1" lang="en-US" altLang="ja-JP" sz="800" b="0" i="0" u="none" strike="noStrike" kern="1200" cap="none" spc="-80" normalizeH="0" baseline="0" noProof="0">
                <a:ln>
                  <a:noFill/>
                </a:ln>
                <a:solidFill>
                  <a:srgbClr val="000000"/>
                </a:solidFill>
                <a:effectLst/>
                <a:uLnTx/>
                <a:uFillTx/>
                <a:latin typeface="メイリオ"/>
                <a:ea typeface="メイリオ"/>
                <a:cs typeface="+mn-cs"/>
              </a:rPr>
              <a:t>18</a:t>
            </a:r>
            <a:r>
              <a:rPr kumimoji="1" lang="ja-JP" altLang="en-US" sz="800" b="0" i="0" u="none" strike="noStrike" kern="1200" cap="none" spc="-80" normalizeH="0" baseline="0" noProof="0">
                <a:ln>
                  <a:noFill/>
                </a:ln>
                <a:solidFill>
                  <a:srgbClr val="000000"/>
                </a:solidFill>
                <a:effectLst/>
                <a:uLnTx/>
                <a:uFillTx/>
                <a:latin typeface="メイリオ"/>
                <a:ea typeface="メイリオ"/>
                <a:cs typeface="+mn-cs"/>
              </a:rPr>
              <a:t>条第２項の規定等について所要の規定の整備を行う。</a:t>
            </a:r>
            <a:endParaRPr kumimoji="0" lang="ja-JP" altLang="en-US" sz="1050" b="0" i="0" u="none" strike="noStrike" kern="1200" cap="none" spc="-70" normalizeH="0" baseline="0" noProof="0">
              <a:ln>
                <a:noFill/>
              </a:ln>
              <a:solidFill>
                <a:srgbClr val="000000"/>
              </a:solidFill>
              <a:effectLst/>
              <a:uLnTx/>
              <a:uFillTx/>
              <a:latin typeface="メイリオ"/>
              <a:ea typeface="メイリオ"/>
              <a:cs typeface="+mn-cs"/>
            </a:endParaRPr>
          </a:p>
        </p:txBody>
      </p:sp>
      <p:sp>
        <p:nvSpPr>
          <p:cNvPr id="2" name="正方形/長方形 1"/>
          <p:cNvSpPr/>
          <p:nvPr/>
        </p:nvSpPr>
        <p:spPr>
          <a:xfrm>
            <a:off x="141057" y="813047"/>
            <a:ext cx="9728404" cy="553998"/>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1000" b="0" i="0" u="none" strike="noStrike" kern="1200" cap="none" spc="0" normalizeH="0" baseline="0" noProof="0">
                <a:ln>
                  <a:noFill/>
                </a:ln>
                <a:solidFill>
                  <a:srgbClr val="000000"/>
                </a:solidFill>
                <a:effectLst/>
                <a:uLnTx/>
                <a:uFillTx/>
                <a:latin typeface="Segoe UI"/>
                <a:ea typeface="メイリオ"/>
                <a:cs typeface="+mn-cs"/>
              </a:rPr>
              <a:t>　障害者等の地域生活や就労の支援の強化等により、障害者等の希望する生活を実現するため、</a:t>
            </a:r>
            <a:r>
              <a:rPr kumimoji="1" lang="ja-JP" altLang="en-US" sz="1000" b="0" i="0" u="none" strike="noStrike" kern="1200" cap="none" spc="0" normalizeH="0" baseline="0" noProof="0">
                <a:ln>
                  <a:noFill/>
                </a:ln>
                <a:solidFill>
                  <a:srgbClr val="000000"/>
                </a:solidFill>
                <a:effectLst/>
                <a:uLnTx/>
                <a:uFillTx/>
                <a:latin typeface="Segoe UI"/>
                <a:ea typeface="メイリオ"/>
                <a:cs typeface="+mn-cs"/>
              </a:rPr>
              <a:t>①障害者等の地域生活の支援体制の充実、②障害者の多様な就労ニーズに対する支援及び障害者雇用の質の向上の推進</a:t>
            </a:r>
            <a:r>
              <a:rPr kumimoji="0" lang="ja-JP" altLang="en-US" sz="1000" b="0" i="0" u="none" strike="noStrike" kern="1200" cap="none" spc="0" normalizeH="0" baseline="0" noProof="0" err="1">
                <a:ln>
                  <a:noFill/>
                </a:ln>
                <a:solidFill>
                  <a:srgbClr val="000000"/>
                </a:solidFill>
                <a:effectLst/>
                <a:uLnTx/>
                <a:uFillTx/>
                <a:latin typeface="Segoe UI"/>
                <a:ea typeface="メイリオ"/>
                <a:cs typeface="+mn-cs"/>
              </a:rPr>
              <a:t>、</a:t>
            </a:r>
            <a:r>
              <a:rPr kumimoji="0" lang="ja-JP" altLang="en-US" sz="1000" b="0" i="0" u="none" strike="noStrike" kern="1200" cap="none" spc="0" normalizeH="0" baseline="0" noProof="0">
                <a:ln>
                  <a:noFill/>
                </a:ln>
                <a:solidFill>
                  <a:srgbClr val="000000"/>
                </a:solidFill>
                <a:effectLst/>
                <a:uLnTx/>
                <a:uFillTx/>
                <a:latin typeface="Segoe UI"/>
                <a:ea typeface="メイリオ"/>
                <a:cs typeface="+mn-cs"/>
              </a:rPr>
              <a:t>③</a:t>
            </a:r>
            <a:r>
              <a:rPr kumimoji="1" lang="ja-JP" altLang="en-US" sz="1000" b="0" i="0" u="none" strike="noStrike" kern="1200" cap="none" spc="0" normalizeH="0" baseline="0" noProof="0">
                <a:ln>
                  <a:noFill/>
                </a:ln>
                <a:solidFill>
                  <a:srgbClr val="000000"/>
                </a:solidFill>
                <a:effectLst/>
                <a:uLnTx/>
                <a:uFillTx/>
                <a:latin typeface="Segoe UI"/>
                <a:ea typeface="メイリオ"/>
                <a:cs typeface="+mn-cs"/>
              </a:rPr>
              <a:t>精神障害者の希望やニーズに応じた支援体制の整備</a:t>
            </a:r>
            <a:r>
              <a:rPr kumimoji="0" lang="ja-JP" altLang="en-US" sz="1000" b="0" i="0" u="none" strike="noStrike" kern="1200" cap="none" spc="0" normalizeH="0" baseline="0" noProof="0" err="1">
                <a:ln>
                  <a:noFill/>
                </a:ln>
                <a:solidFill>
                  <a:srgbClr val="000000"/>
                </a:solidFill>
                <a:effectLst/>
                <a:uLnTx/>
                <a:uFillTx/>
                <a:latin typeface="Segoe UI"/>
                <a:ea typeface="メイリオ"/>
                <a:cs typeface="+mn-cs"/>
              </a:rPr>
              <a:t>、</a:t>
            </a:r>
            <a:r>
              <a:rPr kumimoji="1" lang="ja-JP" altLang="en-US" sz="1000" b="0" i="0" u="none" strike="noStrike" kern="1200" cap="none" spc="0" normalizeH="0" baseline="0" noProof="0">
                <a:ln>
                  <a:noFill/>
                </a:ln>
                <a:solidFill>
                  <a:srgbClr val="000000"/>
                </a:solidFill>
                <a:effectLst/>
                <a:uLnTx/>
                <a:uFillTx/>
                <a:latin typeface="Segoe UI"/>
                <a:ea typeface="メイリオ"/>
                <a:cs typeface="+mn-cs"/>
              </a:rPr>
              <a:t>④難病患者及び小児慢性特定疾病児童等に対する適切な医療の充実及び療養生活支援の強化、</a:t>
            </a:r>
            <a:r>
              <a:rPr kumimoji="0" lang="ja-JP" altLang="en-US" sz="1000" b="0" i="0" u="none" strike="noStrike" kern="1200" cap="none" spc="0" normalizeH="0" baseline="0" noProof="0">
                <a:ln>
                  <a:noFill/>
                </a:ln>
                <a:solidFill>
                  <a:srgbClr val="000000"/>
                </a:solidFill>
                <a:effectLst/>
                <a:uLnTx/>
                <a:uFillTx/>
                <a:latin typeface="Segoe UI"/>
                <a:ea typeface="メイリオ"/>
                <a:cs typeface="+mn-cs"/>
              </a:rPr>
              <a:t>⑤障害福祉サービス等、指定難病及び小児慢性特定疾病についてのデータベースに関する規定の整備等の措置を講ずる。</a:t>
            </a:r>
          </a:p>
        </p:txBody>
      </p:sp>
      <p:sp>
        <p:nvSpPr>
          <p:cNvPr id="9" name="正方形/長方形 8">
            <a:extLst>
              <a:ext uri="{FF2B5EF4-FFF2-40B4-BE49-F238E27FC236}">
                <a16:creationId xmlns:a16="http://schemas.microsoft.com/office/drawing/2014/main" id="{A889522F-FA51-F14C-BAA2-ADEAB79DDF80}"/>
              </a:ext>
            </a:extLst>
          </p:cNvPr>
          <p:cNvSpPr/>
          <p:nvPr/>
        </p:nvSpPr>
        <p:spPr>
          <a:xfrm>
            <a:off x="154335" y="705178"/>
            <a:ext cx="9653215" cy="616913"/>
          </a:xfrm>
          <a:prstGeom prst="rect">
            <a:avLst/>
          </a:prstGeom>
          <a:noFill/>
          <a:ln w="25400" cap="rnd">
            <a:solidFill>
              <a:schemeClr val="tx2"/>
            </a:solidFill>
            <a:prstDash val="solid"/>
            <a:bevel/>
          </a:ln>
        </p:spPr>
        <p:style>
          <a:lnRef idx="2">
            <a:schemeClr val="accent1">
              <a:shade val="50000"/>
            </a:schemeClr>
          </a:lnRef>
          <a:fillRef idx="1">
            <a:schemeClr val="accent1"/>
          </a:fillRef>
          <a:effectRef idx="0">
            <a:schemeClr val="accent1"/>
          </a:effectRef>
          <a:fontRef idx="minor">
            <a:schemeClr val="lt1"/>
          </a:fontRef>
        </p:style>
        <p:txBody>
          <a:bodyPr lIns="288000" tIns="180000" rIns="144000" bIns="180000" rtlCol="0" anchor="t"/>
          <a:lstStyle/>
          <a:p>
            <a:pPr marL="0" marR="0" lvl="0" indent="0" algn="l" defTabSz="457200" rtl="0" eaLnBrk="1" fontAlgn="auto" latinLnBrk="0" hangingPunct="1">
              <a:lnSpc>
                <a:spcPct val="120000"/>
              </a:lnSpc>
              <a:spcBef>
                <a:spcPts val="0"/>
              </a:spcBef>
              <a:spcAft>
                <a:spcPts val="700"/>
              </a:spcAft>
              <a:buClr>
                <a:srgbClr val="103185"/>
              </a:buClr>
              <a:buSzTx/>
              <a:buFontTx/>
              <a:buNone/>
              <a:tabLst/>
              <a:defRPr/>
            </a:pPr>
            <a:endParaRPr kumimoji="0" lang="ja-JP" altLang="en-US" sz="1400" b="0" i="0" u="none" strike="noStrike" kern="1200" cap="none" spc="0" normalizeH="0" baseline="0" noProof="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18" name="角丸四角形 17">
            <a:extLst>
              <a:ext uri="{FF2B5EF4-FFF2-40B4-BE49-F238E27FC236}">
                <a16:creationId xmlns:a16="http://schemas.microsoft.com/office/drawing/2014/main" id="{053B0485-00BC-3E4F-B797-35CB015D43DD}"/>
              </a:ext>
            </a:extLst>
          </p:cNvPr>
          <p:cNvSpPr/>
          <p:nvPr/>
        </p:nvSpPr>
        <p:spPr>
          <a:xfrm>
            <a:off x="77931" y="620688"/>
            <a:ext cx="1621744" cy="216000"/>
          </a:xfrm>
          <a:prstGeom prst="roundRect">
            <a:avLst>
              <a:gd name="adj" fmla="val 0"/>
            </a:avLst>
          </a:prstGeom>
          <a:solidFill>
            <a:schemeClr val="tx2"/>
          </a:solidFill>
          <a:ln w="38100">
            <a:solidFill>
              <a:schemeClr val="bg1"/>
            </a:solidFill>
          </a:ln>
        </p:spPr>
        <p:txBody>
          <a:bodyPr anchor="ctr"/>
          <a:lstStyle/>
          <a:p>
            <a:pPr marL="0" marR="0" lvl="0" indent="0" algn="ctr" defTabSz="591055" rtl="0" eaLnBrk="1" fontAlgn="auto" latinLnBrk="0" hangingPunct="1">
              <a:lnSpc>
                <a:spcPct val="130000"/>
              </a:lnSpc>
              <a:spcBef>
                <a:spcPts val="0"/>
              </a:spcBef>
              <a:spcAft>
                <a:spcPts val="796"/>
              </a:spcAft>
              <a:buClrTx/>
              <a:buSzTx/>
              <a:buFontTx/>
              <a:buNone/>
              <a:tabLst/>
              <a:defRPr/>
            </a:pPr>
            <a:r>
              <a:rPr kumimoji="0" lang="ja-JP" altLang="en-US" sz="1200" b="1" i="0" u="none" strike="noStrike" kern="1200" cap="none" spc="239" normalizeH="0" baseline="0" noProof="0">
                <a:ln>
                  <a:noFill/>
                </a:ln>
                <a:solidFill>
                  <a:srgbClr val="FFFFFF"/>
                </a:solidFill>
                <a:effectLst/>
                <a:uLnTx/>
                <a:uFillTx/>
                <a:latin typeface="メイリオ"/>
                <a:ea typeface="メイリオ"/>
                <a:cs typeface="Noto Sans CJK JP DemiLight" charset="-128"/>
              </a:rPr>
              <a:t>改正の趣旨</a:t>
            </a:r>
          </a:p>
        </p:txBody>
      </p:sp>
      <p:sp>
        <p:nvSpPr>
          <p:cNvPr id="4" name="スライド番号プレースホルダー 2">
            <a:extLst>
              <a:ext uri="{FF2B5EF4-FFF2-40B4-BE49-F238E27FC236}">
                <a16:creationId xmlns:a16="http://schemas.microsoft.com/office/drawing/2014/main" id="{DB2390C9-2329-EBB8-59D1-7A7EB7B975A5}"/>
              </a:ext>
            </a:extLst>
          </p:cNvPr>
          <p:cNvSpPr txBox="1">
            <a:spLocks/>
          </p:cNvSpPr>
          <p:nvPr/>
        </p:nvSpPr>
        <p:spPr>
          <a:xfrm>
            <a:off x="9417496" y="6520259"/>
            <a:ext cx="488503" cy="337741"/>
          </a:xfrm>
          <a:prstGeom prst="rect">
            <a:avLst/>
          </a:prstGeom>
        </p:spPr>
        <p:txBody>
          <a:bodyPr vert="horz" lIns="91440" tIns="45720" rIns="91440" bIns="45720" rtlCol="0" anchor="ctr"/>
          <a:lstStyle>
            <a:defPPr>
              <a:defRPr lang="ja-JP"/>
            </a:defPPr>
            <a:lvl1pPr marL="0" algn="r" defTabSz="914400" rtl="0" eaLnBrk="1" latinLnBrk="0" hangingPunct="1">
              <a:defRPr kumimoji="1" sz="20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F1F3852E-26CA-4289-AEF2-BFA90C44DCC3}" type="slidenum">
              <a:rPr kumimoji="1" lang="ja-JP" altLang="en-US" sz="11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1" lang="ja-JP" altLang="en-US" sz="12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39914569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a:extLst>
              <a:ext uri="{FF2B5EF4-FFF2-40B4-BE49-F238E27FC236}">
                <a16:creationId xmlns:a16="http://schemas.microsoft.com/office/drawing/2014/main" id="{CF61A3B8-3690-E707-C152-567740A62A34}"/>
              </a:ext>
            </a:extLst>
          </p:cNvPr>
          <p:cNvSpPr>
            <a:spLocks noGrp="1"/>
          </p:cNvSpPr>
          <p:nvPr>
            <p:ph type="sldNum" sz="quarter" idx="4"/>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8F63A3B-78C7-47BE-AE5E-E10140E04643}"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メイリオ"/>
                <a:cs typeface="Arial" panose="020B0604020202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メイリオ"/>
              <a:cs typeface="Arial" panose="020B0604020202020204" pitchFamily="34" charset="0"/>
            </a:endParaRPr>
          </a:p>
        </p:txBody>
      </p:sp>
      <p:sp>
        <p:nvSpPr>
          <p:cNvPr id="3" name="タイトル 2">
            <a:extLst>
              <a:ext uri="{FF2B5EF4-FFF2-40B4-BE49-F238E27FC236}">
                <a16:creationId xmlns:a16="http://schemas.microsoft.com/office/drawing/2014/main" id="{7E8936AE-45E4-1ECD-FB49-6447AD82C62F}"/>
              </a:ext>
            </a:extLst>
          </p:cNvPr>
          <p:cNvSpPr>
            <a:spLocks noGrp="1"/>
          </p:cNvSpPr>
          <p:nvPr>
            <p:ph type="title"/>
          </p:nvPr>
        </p:nvSpPr>
        <p:spPr>
          <a:xfrm>
            <a:off x="-21982" y="-40821"/>
            <a:ext cx="9906000" cy="578309"/>
          </a:xfrm>
        </p:spPr>
        <p:txBody>
          <a:bodyPr/>
          <a:lstStyle/>
          <a:p>
            <a:r>
              <a:rPr kumimoji="1" lang="ja-JP" altLang="en-US" dirty="0"/>
              <a:t>就労選択支援の創設</a:t>
            </a:r>
          </a:p>
        </p:txBody>
      </p:sp>
      <p:sp>
        <p:nvSpPr>
          <p:cNvPr id="6" name="正方形/長方形 5">
            <a:extLst>
              <a:ext uri="{FF2B5EF4-FFF2-40B4-BE49-F238E27FC236}">
                <a16:creationId xmlns:a16="http://schemas.microsoft.com/office/drawing/2014/main" id="{C58C4260-B246-1862-A26C-523A6EC40B5D}"/>
              </a:ext>
            </a:extLst>
          </p:cNvPr>
          <p:cNvSpPr/>
          <p:nvPr/>
        </p:nvSpPr>
        <p:spPr>
          <a:xfrm>
            <a:off x="56456" y="1137174"/>
            <a:ext cx="9765888" cy="737497"/>
          </a:xfrm>
          <a:prstGeom prst="rect">
            <a:avLst/>
          </a:prstGeom>
          <a:noFill/>
          <a:ln w="25400" cap="rnd">
            <a:solidFill>
              <a:schemeClr val="tx2"/>
            </a:solidFill>
            <a:prstDash val="solid"/>
            <a:bevel/>
          </a:ln>
        </p:spPr>
        <p:style>
          <a:lnRef idx="2">
            <a:schemeClr val="accent1">
              <a:shade val="50000"/>
            </a:schemeClr>
          </a:lnRef>
          <a:fillRef idx="1">
            <a:schemeClr val="accent1"/>
          </a:fillRef>
          <a:effectRef idx="0">
            <a:schemeClr val="accent1"/>
          </a:effectRef>
          <a:fontRef idx="minor">
            <a:schemeClr val="lt1"/>
          </a:fontRef>
        </p:style>
        <p:txBody>
          <a:bodyPr lIns="288000" tIns="180000" rIns="144000" bIns="180000" rtlCol="0" anchor="t"/>
          <a:lstStyle/>
          <a:p>
            <a:pPr marL="0" marR="0" lvl="0" indent="0" algn="l" defTabSz="457200" rtl="0" eaLnBrk="1" fontAlgn="auto" latinLnBrk="0" hangingPunct="1">
              <a:lnSpc>
                <a:spcPct val="120000"/>
              </a:lnSpc>
              <a:spcBef>
                <a:spcPts val="0"/>
              </a:spcBef>
              <a:spcAft>
                <a:spcPts val="700"/>
              </a:spcAft>
              <a:buClr>
                <a:srgbClr val="103185"/>
              </a:buClr>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障害者本人が就労先・働き方についてより良い選択ができるよう、就労アセスメントの手法を活用して、本人の希望、就労能力や適性等に合った選択を支援する新たなサービス（就労選択支援）</a:t>
            </a:r>
            <a:r>
              <a:rPr kumimoji="1" lang="en-US" altLang="ja-JP" sz="1400" b="0" i="0" u="none" strike="noStrike" kern="1200" cap="none" spc="0" normalizeH="0" baseline="30000" noProof="0" dirty="0">
                <a:ln>
                  <a:noFill/>
                </a:ln>
                <a:solidFill>
                  <a:srgbClr val="000000"/>
                </a:solidFill>
                <a:effectLst/>
                <a:uLnTx/>
                <a:uFillTx/>
                <a:latin typeface="Meiryo" panose="020B0604030504040204" pitchFamily="34" charset="-128"/>
                <a:ea typeface="Meiryo" panose="020B0604030504040204" pitchFamily="34" charset="-128"/>
                <a:cs typeface="+mn-cs"/>
              </a:rPr>
              <a:t>※</a:t>
            </a:r>
            <a:r>
              <a:rPr kumimoji="1" lang="ja-JP" altLang="en-US" sz="140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を創設する。</a:t>
            </a:r>
            <a:endParaRPr kumimoji="1" lang="en-US" altLang="ja-JP" sz="180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p:txBody>
      </p:sp>
      <p:sp>
        <p:nvSpPr>
          <p:cNvPr id="7" name="正方形/長方形 6">
            <a:extLst>
              <a:ext uri="{FF2B5EF4-FFF2-40B4-BE49-F238E27FC236}">
                <a16:creationId xmlns:a16="http://schemas.microsoft.com/office/drawing/2014/main" id="{C1B6ADCE-9475-7C9F-3E72-3D7969611F93}"/>
              </a:ext>
            </a:extLst>
          </p:cNvPr>
          <p:cNvSpPr/>
          <p:nvPr/>
        </p:nvSpPr>
        <p:spPr>
          <a:xfrm>
            <a:off x="44761" y="938568"/>
            <a:ext cx="1545725" cy="329975"/>
          </a:xfrm>
          <a:prstGeom prst="rect">
            <a:avLst/>
          </a:prstGeom>
          <a:solidFill>
            <a:srgbClr val="1031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239" normalizeH="0" baseline="0" noProof="0" dirty="0">
                <a:ln>
                  <a:noFill/>
                </a:ln>
                <a:solidFill>
                  <a:srgbClr val="FFFFFF"/>
                </a:solidFill>
                <a:effectLst/>
                <a:uLnTx/>
                <a:uFillTx/>
                <a:latin typeface="メイリオ"/>
                <a:ea typeface="メイリオ"/>
                <a:cs typeface="Noto Sans CJK JP DemiLight" charset="-128"/>
              </a:rPr>
              <a:t>概　要</a:t>
            </a:r>
          </a:p>
        </p:txBody>
      </p:sp>
      <p:grpSp>
        <p:nvGrpSpPr>
          <p:cNvPr id="12" name="グループ化 11">
            <a:extLst>
              <a:ext uri="{FF2B5EF4-FFF2-40B4-BE49-F238E27FC236}">
                <a16:creationId xmlns:a16="http://schemas.microsoft.com/office/drawing/2014/main" id="{92C6F398-B34B-CC9E-FB35-C33AFDC6180F}"/>
              </a:ext>
            </a:extLst>
          </p:cNvPr>
          <p:cNvGrpSpPr/>
          <p:nvPr/>
        </p:nvGrpSpPr>
        <p:grpSpPr>
          <a:xfrm>
            <a:off x="66097" y="2193646"/>
            <a:ext cx="9765888" cy="2345321"/>
            <a:chOff x="88631" y="2238334"/>
            <a:chExt cx="9765888" cy="1690363"/>
          </a:xfrm>
        </p:grpSpPr>
        <p:sp>
          <p:nvSpPr>
            <p:cNvPr id="14" name="正方形/長方形 13">
              <a:extLst>
                <a:ext uri="{FF2B5EF4-FFF2-40B4-BE49-F238E27FC236}">
                  <a16:creationId xmlns:a16="http://schemas.microsoft.com/office/drawing/2014/main" id="{722ABBD7-939D-E75E-A457-D5DCB5025E8D}"/>
                </a:ext>
              </a:extLst>
            </p:cNvPr>
            <p:cNvSpPr/>
            <p:nvPr/>
          </p:nvSpPr>
          <p:spPr>
            <a:xfrm>
              <a:off x="88631" y="2238334"/>
              <a:ext cx="9765888" cy="1653729"/>
            </a:xfrm>
            <a:prstGeom prst="rect">
              <a:avLst/>
            </a:prstGeom>
            <a:noFill/>
            <a:ln w="25400" cap="rnd">
              <a:solidFill>
                <a:schemeClr val="tx2"/>
              </a:solidFill>
              <a:prstDash val="solid"/>
              <a:bevel/>
            </a:ln>
          </p:spPr>
          <p:style>
            <a:lnRef idx="2">
              <a:schemeClr val="accent1">
                <a:shade val="50000"/>
              </a:schemeClr>
            </a:lnRef>
            <a:fillRef idx="1">
              <a:schemeClr val="accent1"/>
            </a:fillRef>
            <a:effectRef idx="0">
              <a:schemeClr val="accent1"/>
            </a:effectRef>
            <a:fontRef idx="minor">
              <a:schemeClr val="lt1"/>
            </a:fontRef>
          </p:style>
          <p:txBody>
            <a:bodyPr lIns="288000" tIns="180000" rIns="144000" bIns="180000" rtlCol="0" anchor="t"/>
            <a:lstStyle/>
            <a:p>
              <a:pPr marL="182563" marR="0" lvl="0" indent="-182563" algn="l" defTabSz="457200" rtl="0" eaLnBrk="1" fontAlgn="auto" latinLnBrk="0" hangingPunct="1">
                <a:lnSpc>
                  <a:spcPct val="120000"/>
                </a:lnSpc>
                <a:spcBef>
                  <a:spcPts val="0"/>
                </a:spcBef>
                <a:spcAft>
                  <a:spcPts val="0"/>
                </a:spcAft>
                <a:buClr>
                  <a:srgbClr val="103185"/>
                </a:buClr>
                <a:buSzTx/>
                <a:buFontTx/>
                <a:buNone/>
                <a:tabLst/>
                <a:defRPr/>
              </a:pPr>
              <a:r>
                <a:rPr kumimoji="0"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第五条　（略）</a:t>
              </a:r>
              <a:endParaRPr kumimoji="0"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182563" marR="0" lvl="0" indent="-182563" algn="l" defTabSz="457200" rtl="0" eaLnBrk="1" fontAlgn="auto" latinLnBrk="0" hangingPunct="1">
                <a:lnSpc>
                  <a:spcPts val="2000"/>
                </a:lnSpc>
                <a:spcBef>
                  <a:spcPts val="0"/>
                </a:spcBef>
                <a:spcAft>
                  <a:spcPts val="0"/>
                </a:spcAft>
                <a:buClr>
                  <a:srgbClr val="103185"/>
                </a:buClr>
                <a:buSzTx/>
                <a:buFontTx/>
                <a:buNone/>
                <a:tabLst/>
                <a:defRPr/>
              </a:pPr>
              <a:r>
                <a:rPr kumimoji="0"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13</a:t>
              </a:r>
              <a:r>
                <a:rPr kumimoji="0"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この法律において「就労選択支援」とは、就労を希望する障害者又は就労の継続を希望する障害者であって、就労移行支援若しくは就労継続支援を受けること又は通常の事業所に雇用されることについて、当該者による適切な選択のための支援を必要とするものとして主務省令で定める者につき、短期間の生産活動その他の活動の機会の提供を通じて、就労に関する適性、知識及び能力の評価並びに就労に関する意向及び就労するために必要な配慮その他の主務省令で定める事項の整理を行い、又はこれに併せて、当該評価及び当該整理の結果に基づき、適切な支援の提供のために必要な障害福祉サービス事業を行う者等との連絡調整その他の主務省令で定める便宜を供与することをいう。</a:t>
              </a:r>
            </a:p>
          </p:txBody>
        </p:sp>
        <p:sp>
          <p:nvSpPr>
            <p:cNvPr id="15" name="テキスト ボックス 14">
              <a:extLst>
                <a:ext uri="{FF2B5EF4-FFF2-40B4-BE49-F238E27FC236}">
                  <a16:creationId xmlns:a16="http://schemas.microsoft.com/office/drawing/2014/main" id="{D2174EDF-98E0-E445-FAF7-D31DD1AA323F}"/>
                </a:ext>
              </a:extLst>
            </p:cNvPr>
            <p:cNvSpPr txBox="1"/>
            <p:nvPr/>
          </p:nvSpPr>
          <p:spPr>
            <a:xfrm>
              <a:off x="295014" y="3641695"/>
              <a:ext cx="7787998" cy="287002"/>
            </a:xfrm>
            <a:prstGeom prst="rect">
              <a:avLst/>
            </a:prstGeom>
            <a:noFill/>
          </p:spPr>
          <p:txBody>
            <a:bodyPr wrap="square" rtlCol="0">
              <a:spAutoFit/>
            </a:bodyPr>
            <a:lstStyle/>
            <a:p>
              <a:pPr marL="0" marR="0" lvl="0" indent="0" algn="l" defTabSz="457200" rtl="0" eaLnBrk="1" fontAlgn="auto" latinLnBrk="0" hangingPunct="1">
                <a:lnSpc>
                  <a:spcPct val="120000"/>
                </a:lnSpc>
                <a:spcBef>
                  <a:spcPts val="0"/>
                </a:spcBef>
                <a:spcAft>
                  <a:spcPts val="600"/>
                </a:spcAft>
                <a:buClr>
                  <a:srgbClr val="103185"/>
                </a:buClr>
                <a:buSzTx/>
                <a:buFontTx/>
                <a:buNone/>
                <a:tabLst/>
                <a:defRPr/>
              </a:pPr>
              <a:r>
                <a:rPr kumimoji="1" lang="en-US" altLang="ja-JP" sz="1100" b="0" i="0" u="none" strike="noStrike" kern="1200" cap="none" spc="0" normalizeH="0" baseline="0" noProof="0" dirty="0">
                  <a:ln>
                    <a:noFill/>
                  </a:ln>
                  <a:solidFill>
                    <a:srgbClr val="000000"/>
                  </a:solidFill>
                  <a:effectLst/>
                  <a:uLnTx/>
                  <a:uFillTx/>
                  <a:latin typeface="メイリオ"/>
                  <a:ea typeface="メイリオ"/>
                  <a:cs typeface="+mn-cs"/>
                </a:rPr>
                <a:t>※</a:t>
              </a:r>
              <a:r>
                <a:rPr kumimoji="1" lang="ja-JP" altLang="en-US" sz="1100" b="0" i="0" u="none" strike="noStrike" kern="1200" cap="none" spc="0" normalizeH="0" baseline="0" noProof="0" dirty="0">
                  <a:ln>
                    <a:noFill/>
                  </a:ln>
                  <a:solidFill>
                    <a:srgbClr val="000000"/>
                  </a:solidFill>
                  <a:effectLst/>
                  <a:uLnTx/>
                  <a:uFillTx/>
                  <a:latin typeface="メイリオ"/>
                  <a:ea typeface="メイリオ"/>
                  <a:cs typeface="+mn-cs"/>
                </a:rPr>
                <a:t>施行期日は、公布の日から起算して三年を超えない範囲内において</a:t>
              </a:r>
              <a:r>
                <a:rPr kumimoji="1" lang="ja-JP" altLang="en-US" sz="1100" b="1" i="0" u="sng" strike="noStrike" kern="1200" cap="none" spc="0" normalizeH="0" baseline="0" noProof="0" dirty="0">
                  <a:ln>
                    <a:noFill/>
                  </a:ln>
                  <a:solidFill>
                    <a:srgbClr val="000000"/>
                  </a:solidFill>
                  <a:effectLst/>
                  <a:uLnTx/>
                  <a:uFillTx/>
                  <a:latin typeface="メイリオ"/>
                  <a:ea typeface="メイリオ"/>
                  <a:cs typeface="+mn-cs"/>
                </a:rPr>
                <a:t>政令で定める日</a:t>
              </a:r>
              <a:endParaRPr kumimoji="1" lang="ja-JP" altLang="en-US" sz="1100" b="1" i="0" u="none" strike="noStrike" kern="1200" cap="none" spc="0" normalizeH="0" baseline="0" noProof="0" dirty="0">
                <a:ln>
                  <a:noFill/>
                </a:ln>
                <a:solidFill>
                  <a:srgbClr val="000000"/>
                </a:solidFill>
                <a:effectLst/>
                <a:uLnTx/>
                <a:uFillTx/>
                <a:latin typeface="メイリオ"/>
                <a:ea typeface="メイリオ"/>
                <a:cs typeface="+mn-cs"/>
              </a:endParaRPr>
            </a:p>
          </p:txBody>
        </p:sp>
      </p:grpSp>
      <p:sp>
        <p:nvSpPr>
          <p:cNvPr id="13" name="正方形/長方形 12">
            <a:extLst>
              <a:ext uri="{FF2B5EF4-FFF2-40B4-BE49-F238E27FC236}">
                <a16:creationId xmlns:a16="http://schemas.microsoft.com/office/drawing/2014/main" id="{B2EB06F1-730E-D965-E3D5-A5C79CD0722F}"/>
              </a:ext>
            </a:extLst>
          </p:cNvPr>
          <p:cNvSpPr/>
          <p:nvPr/>
        </p:nvSpPr>
        <p:spPr>
          <a:xfrm>
            <a:off x="53397" y="2018687"/>
            <a:ext cx="1545725" cy="329975"/>
          </a:xfrm>
          <a:prstGeom prst="rect">
            <a:avLst/>
          </a:prstGeom>
          <a:solidFill>
            <a:srgbClr val="1031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239" normalizeH="0" baseline="0" noProof="0" dirty="0">
                <a:ln>
                  <a:noFill/>
                </a:ln>
                <a:solidFill>
                  <a:srgbClr val="FFFFFF"/>
                </a:solidFill>
                <a:effectLst/>
                <a:uLnTx/>
                <a:uFillTx/>
                <a:latin typeface="メイリオ"/>
                <a:ea typeface="メイリオ"/>
                <a:cs typeface="Noto Sans CJK JP DemiLight" charset="-128"/>
              </a:rPr>
              <a:t>法の条文</a:t>
            </a:r>
          </a:p>
        </p:txBody>
      </p:sp>
      <p:sp>
        <p:nvSpPr>
          <p:cNvPr id="16" name="正方形/長方形 15">
            <a:extLst>
              <a:ext uri="{FF2B5EF4-FFF2-40B4-BE49-F238E27FC236}">
                <a16:creationId xmlns:a16="http://schemas.microsoft.com/office/drawing/2014/main" id="{A05D9CDE-634E-5971-2AA1-8209C06C35D0}"/>
              </a:ext>
            </a:extLst>
          </p:cNvPr>
          <p:cNvSpPr/>
          <p:nvPr/>
        </p:nvSpPr>
        <p:spPr>
          <a:xfrm>
            <a:off x="53397" y="4799608"/>
            <a:ext cx="9765889" cy="1581720"/>
          </a:xfrm>
          <a:prstGeom prst="rect">
            <a:avLst/>
          </a:prstGeom>
          <a:noFill/>
          <a:ln w="25400" cap="rnd">
            <a:solidFill>
              <a:schemeClr val="tx2"/>
            </a:solidFill>
            <a:prstDash val="solid"/>
            <a:bevel/>
          </a:ln>
        </p:spPr>
        <p:style>
          <a:lnRef idx="2">
            <a:schemeClr val="accent1">
              <a:shade val="50000"/>
            </a:schemeClr>
          </a:lnRef>
          <a:fillRef idx="1">
            <a:schemeClr val="accent1"/>
          </a:fillRef>
          <a:effectRef idx="0">
            <a:schemeClr val="accent1"/>
          </a:effectRef>
          <a:fontRef idx="minor">
            <a:schemeClr val="lt1"/>
          </a:fontRef>
        </p:style>
        <p:txBody>
          <a:bodyPr lIns="180000" tIns="180000" rIns="144000" bIns="180000" rtlCol="0" anchor="t"/>
          <a:lstStyle/>
          <a:p>
            <a:pPr marL="180975" marR="0" lvl="0" indent="-180975" algn="l" defTabSz="457200" rtl="0" eaLnBrk="1" fontAlgn="auto" latinLnBrk="0" hangingPunct="1">
              <a:lnSpc>
                <a:spcPts val="2000"/>
              </a:lnSpc>
              <a:spcBef>
                <a:spcPts val="0"/>
              </a:spcBef>
              <a:spcAft>
                <a:spcPts val="700"/>
              </a:spcAft>
              <a:buClr>
                <a:srgbClr val="103185"/>
              </a:buClr>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　就労系障害福祉サービスの利用を希望する障害者の就労能力や適性を客観的に評価し、それを</a:t>
            </a:r>
            <a:r>
              <a:rPr kumimoji="1" lang="ja-JP" altLang="en-US" sz="1400" b="1" i="0" u="none" strike="noStrike" kern="1200" cap="none" spc="0" normalizeH="0" baseline="0" noProof="0" dirty="0">
                <a:ln>
                  <a:noFill/>
                </a:ln>
                <a:solidFill>
                  <a:srgbClr val="FF0000"/>
                </a:solidFill>
                <a:effectLst/>
                <a:uLnTx/>
                <a:uFillTx/>
                <a:latin typeface="Meiryo" panose="020B0604030504040204" pitchFamily="34" charset="-128"/>
                <a:ea typeface="Meiryo" panose="020B0604030504040204" pitchFamily="34" charset="-128"/>
                <a:cs typeface="+mn-cs"/>
              </a:rPr>
              <a:t>本人の就労に関する選択や具体的な支援内容に活用する手法等が確立されていない</a:t>
            </a:r>
            <a:r>
              <a:rPr kumimoji="1" lang="ja-JP" altLang="en-US" sz="140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ため、</a:t>
            </a:r>
            <a:r>
              <a:rPr kumimoji="1" lang="ja-JP" altLang="en-US" sz="1400" b="1" i="0" u="none" strike="noStrike" kern="1200" cap="none" spc="0" normalizeH="0" baseline="0" noProof="0" dirty="0">
                <a:ln>
                  <a:noFill/>
                </a:ln>
                <a:solidFill>
                  <a:srgbClr val="FF0000"/>
                </a:solidFill>
                <a:effectLst/>
                <a:uLnTx/>
                <a:uFillTx/>
                <a:latin typeface="Meiryo" panose="020B0604030504040204" pitchFamily="34" charset="-128"/>
                <a:ea typeface="Meiryo" panose="020B0604030504040204" pitchFamily="34" charset="-128"/>
                <a:cs typeface="+mn-cs"/>
              </a:rPr>
              <a:t>障害者の就労能力や一般就労の可能性</a:t>
            </a:r>
            <a:r>
              <a:rPr kumimoji="1" lang="ja-JP" altLang="en-US" sz="140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について、</a:t>
            </a:r>
            <a:r>
              <a:rPr kumimoji="1" lang="ja-JP" altLang="en-US" sz="1400" b="1" i="0" u="none" strike="noStrike" kern="1200" cap="none" spc="0" normalizeH="0" baseline="0" noProof="0" dirty="0">
                <a:ln>
                  <a:noFill/>
                </a:ln>
                <a:solidFill>
                  <a:srgbClr val="FF0000"/>
                </a:solidFill>
                <a:effectLst/>
                <a:uLnTx/>
                <a:uFillTx/>
                <a:latin typeface="Meiryo" panose="020B0604030504040204" pitchFamily="34" charset="-128"/>
                <a:ea typeface="Meiryo" panose="020B0604030504040204" pitchFamily="34" charset="-128"/>
                <a:cs typeface="+mn-cs"/>
              </a:rPr>
              <a:t>障害者本人や障害者を支援する者が十分に把握できておらず、適切なサービス等に繋げられていない</a:t>
            </a:r>
            <a:r>
              <a:rPr kumimoji="1" lang="ja-JP" altLang="en-US" sz="140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a:t>
            </a:r>
          </a:p>
          <a:p>
            <a:pPr marL="0" marR="0" lvl="0" indent="0" algn="l" defTabSz="457200" rtl="0" eaLnBrk="1" fontAlgn="auto" latinLnBrk="0" hangingPunct="1">
              <a:lnSpc>
                <a:spcPts val="1400"/>
              </a:lnSpc>
              <a:spcBef>
                <a:spcPts val="0"/>
              </a:spcBef>
              <a:spcAft>
                <a:spcPts val="700"/>
              </a:spcAft>
              <a:buClr>
                <a:srgbClr val="103185"/>
              </a:buClr>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　一旦、就労継続支援Ａ型・Ｂ型の利用が始まると、</a:t>
            </a:r>
            <a:r>
              <a:rPr kumimoji="1" lang="ja-JP" altLang="en-US" sz="1400" b="1" i="0" u="none" strike="noStrike" kern="1200" cap="none" spc="0" normalizeH="0" baseline="0" noProof="0" dirty="0">
                <a:ln>
                  <a:noFill/>
                </a:ln>
                <a:solidFill>
                  <a:srgbClr val="FF0000"/>
                </a:solidFill>
                <a:effectLst/>
                <a:uLnTx/>
                <a:uFillTx/>
                <a:latin typeface="Meiryo" panose="020B0604030504040204" pitchFamily="34" charset="-128"/>
                <a:ea typeface="Meiryo" panose="020B0604030504040204" pitchFamily="34" charset="-128"/>
                <a:cs typeface="+mn-cs"/>
              </a:rPr>
              <a:t>固定されてしまいやすい</a:t>
            </a:r>
            <a:r>
              <a:rPr kumimoji="1" lang="ja-JP" altLang="en-US" sz="140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a:t>
            </a:r>
          </a:p>
          <a:p>
            <a:pPr marL="0" marR="0" lvl="0" indent="0" algn="l" defTabSz="457200" rtl="0" eaLnBrk="1" fontAlgn="auto" latinLnBrk="0" hangingPunct="1">
              <a:lnSpc>
                <a:spcPts val="1400"/>
              </a:lnSpc>
              <a:spcBef>
                <a:spcPts val="0"/>
              </a:spcBef>
              <a:spcAft>
                <a:spcPts val="700"/>
              </a:spcAft>
              <a:buClr>
                <a:srgbClr val="103185"/>
              </a:buClr>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　本人の立場に立ち、</a:t>
            </a:r>
            <a:r>
              <a:rPr kumimoji="1" lang="ja-JP" altLang="en-US" sz="1400" b="1" i="0" u="none" strike="noStrike" kern="1200" cap="none" spc="0" normalizeH="0" baseline="0" noProof="0" dirty="0">
                <a:ln>
                  <a:noFill/>
                </a:ln>
                <a:solidFill>
                  <a:srgbClr val="FF0000"/>
                </a:solidFill>
                <a:effectLst/>
                <a:uLnTx/>
                <a:uFillTx/>
                <a:latin typeface="Meiryo" panose="020B0604030504040204" pitchFamily="34" charset="-128"/>
                <a:ea typeface="Meiryo" panose="020B0604030504040204" pitchFamily="34" charset="-128"/>
                <a:cs typeface="+mn-cs"/>
              </a:rPr>
              <a:t>次のステップを促す支援者がいるかどうかで、職業生活、人生が大きく左右される</a:t>
            </a:r>
            <a:r>
              <a:rPr kumimoji="1" lang="ja-JP" altLang="en-US" sz="140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a:t>
            </a:r>
            <a:endParaRPr kumimoji="1" lang="en-US" altLang="ja-JP" sz="140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p:txBody>
      </p:sp>
      <p:sp>
        <p:nvSpPr>
          <p:cNvPr id="18" name="正方形/長方形 17">
            <a:extLst>
              <a:ext uri="{FF2B5EF4-FFF2-40B4-BE49-F238E27FC236}">
                <a16:creationId xmlns:a16="http://schemas.microsoft.com/office/drawing/2014/main" id="{E690EC91-C1D9-3411-C2FD-FE58BBD6A259}"/>
              </a:ext>
            </a:extLst>
          </p:cNvPr>
          <p:cNvSpPr/>
          <p:nvPr/>
        </p:nvSpPr>
        <p:spPr>
          <a:xfrm>
            <a:off x="44761" y="4610975"/>
            <a:ext cx="1545725" cy="329975"/>
          </a:xfrm>
          <a:prstGeom prst="rect">
            <a:avLst/>
          </a:prstGeom>
          <a:solidFill>
            <a:srgbClr val="1031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239" normalizeH="0" baseline="0" noProof="0" dirty="0">
                <a:ln>
                  <a:noFill/>
                </a:ln>
                <a:solidFill>
                  <a:srgbClr val="FFFFFF"/>
                </a:solidFill>
                <a:effectLst/>
                <a:uLnTx/>
                <a:uFillTx/>
                <a:latin typeface="メイリオ"/>
                <a:ea typeface="メイリオ"/>
                <a:cs typeface="Noto Sans CJK JP DemiLight" charset="-128"/>
              </a:rPr>
              <a:t>現状・課題</a:t>
            </a:r>
          </a:p>
        </p:txBody>
      </p:sp>
    </p:spTree>
    <p:extLst>
      <p:ext uri="{BB962C8B-B14F-4D97-AF65-F5344CB8AC3E}">
        <p14:creationId xmlns:p14="http://schemas.microsoft.com/office/powerpoint/2010/main" val="315223470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9FA23AA1-97C8-4888-034F-F996F68E661F}"/>
              </a:ext>
            </a:extLst>
          </p:cNvPr>
          <p:cNvSpPr>
            <a:spLocks noGrp="1"/>
          </p:cNvSpPr>
          <p:nvPr>
            <p:ph type="title"/>
          </p:nvPr>
        </p:nvSpPr>
        <p:spPr/>
        <p:txBody>
          <a:bodyPr/>
          <a:lstStyle/>
          <a:p>
            <a:r>
              <a:rPr kumimoji="1" lang="ja-JP" altLang="en-US"/>
              <a:t>就労選択支援の目的</a:t>
            </a:r>
          </a:p>
        </p:txBody>
      </p:sp>
      <p:sp>
        <p:nvSpPr>
          <p:cNvPr id="5" name="正方形/長方形 4">
            <a:extLst>
              <a:ext uri="{FF2B5EF4-FFF2-40B4-BE49-F238E27FC236}">
                <a16:creationId xmlns:a16="http://schemas.microsoft.com/office/drawing/2014/main" id="{FC297740-F5B4-B3AB-68A6-F5F4264F5228}"/>
              </a:ext>
            </a:extLst>
          </p:cNvPr>
          <p:cNvSpPr/>
          <p:nvPr/>
        </p:nvSpPr>
        <p:spPr>
          <a:xfrm>
            <a:off x="37047" y="1124744"/>
            <a:ext cx="9812496" cy="5328592"/>
          </a:xfrm>
          <a:prstGeom prst="rect">
            <a:avLst/>
          </a:prstGeom>
          <a:noFill/>
          <a:ln w="25400" cap="rnd" cmpd="sng" algn="ctr">
            <a:solidFill>
              <a:srgbClr val="103185"/>
            </a:solidFill>
            <a:prstDash val="solid"/>
            <a:bevel/>
          </a:ln>
          <a:effectLst/>
        </p:spPr>
        <p:txBody>
          <a:bodyPr lIns="180000" tIns="180000" rIns="144000" bIns="180000" rtlCol="0" anchor="t"/>
          <a:lstStyle/>
          <a:p>
            <a:pPr marL="0" marR="0" lvl="0" indent="0" algn="l" defTabSz="914400" rtl="0" eaLnBrk="1" fontAlgn="base" latinLnBrk="0" hangingPunct="1">
              <a:lnSpc>
                <a:spcPts val="1600"/>
              </a:lnSpc>
              <a:spcBef>
                <a:spcPct val="0"/>
              </a:spcBef>
              <a:spcAft>
                <a:spcPts val="500"/>
              </a:spcAft>
              <a:buClrTx/>
              <a:buSzTx/>
              <a:buFontTx/>
              <a:buNone/>
              <a:tabLst/>
              <a:defRPr/>
            </a:pPr>
            <a:r>
              <a:rPr kumimoji="1" lang="ja-JP" altLang="en-US" sz="1400" b="0" i="0" u="none" strike="noStrike" kern="0" cap="none" spc="0" normalizeH="0" baseline="0" noProof="0">
                <a:ln>
                  <a:noFill/>
                </a:ln>
                <a:solidFill>
                  <a:srgbClr val="000000"/>
                </a:solidFill>
                <a:effectLst/>
                <a:uLnTx/>
                <a:uFillTx/>
                <a:latin typeface="Meiryo"/>
                <a:ea typeface="メイリオ"/>
                <a:cs typeface="+mn-cs"/>
              </a:rPr>
              <a:t>　</a:t>
            </a:r>
            <a:r>
              <a:rPr kumimoji="1" lang="ja-JP" altLang="en-US" sz="1200" b="0" i="0" u="none" strike="noStrike" kern="0" cap="none" spc="0" normalizeH="0" baseline="0" noProof="0">
                <a:ln>
                  <a:noFill/>
                </a:ln>
                <a:solidFill>
                  <a:srgbClr val="000000"/>
                </a:solidFill>
                <a:effectLst/>
                <a:uLnTx/>
                <a:uFillTx/>
                <a:latin typeface="Meiryo"/>
                <a:ea typeface="メイリオ"/>
                <a:cs typeface="+mn-cs"/>
              </a:rPr>
              <a:t>働く力と希望のある障害者に対して、障害者本人が自分の働き方について考えることをサポート（考える機会の提供含む）するとともに、就労継続支援を利用しながら就労に関する知識や能力が向上した障害者には、本人の希望も重視しながら、就労移行支援の利用や一般就労等への選択の機会を適切に提供する。</a:t>
            </a:r>
            <a:endParaRPr kumimoji="1" lang="en-US" altLang="ja-JP" sz="1200" b="0" i="0" u="none" strike="noStrike" kern="0" cap="none" spc="0" normalizeH="0" baseline="0" noProof="0">
              <a:ln>
                <a:noFill/>
              </a:ln>
              <a:solidFill>
                <a:srgbClr val="000000"/>
              </a:solidFill>
              <a:effectLst/>
              <a:uLnTx/>
              <a:uFillTx/>
              <a:latin typeface="Meiryo"/>
              <a:ea typeface="メイリオ"/>
              <a:cs typeface="+mn-cs"/>
            </a:endParaRPr>
          </a:p>
          <a:p>
            <a:pPr marL="0" marR="0" lvl="0" indent="0" algn="l" defTabSz="914400" rtl="0" eaLnBrk="1" fontAlgn="base" latinLnBrk="0" hangingPunct="1">
              <a:lnSpc>
                <a:spcPts val="600"/>
              </a:lnSpc>
              <a:spcBef>
                <a:spcPct val="0"/>
              </a:spcBef>
              <a:spcAft>
                <a:spcPts val="500"/>
              </a:spcAft>
              <a:buClrTx/>
              <a:buSzTx/>
              <a:buFontTx/>
              <a:buNone/>
              <a:tabLst/>
              <a:defRPr/>
            </a:pPr>
            <a:endParaRPr kumimoji="1" lang="en-US" altLang="ja-JP" sz="600" b="0" i="0" u="none" strike="noStrike" kern="0" cap="none" spc="0" normalizeH="0" baseline="0" noProof="0">
              <a:ln>
                <a:noFill/>
              </a:ln>
              <a:solidFill>
                <a:srgbClr val="000000"/>
              </a:solidFill>
              <a:effectLst/>
              <a:uLnTx/>
              <a:uFillTx/>
              <a:latin typeface="Meiryo"/>
              <a:ea typeface="メイリオ"/>
              <a:cs typeface="+mn-cs"/>
            </a:endParaRPr>
          </a:p>
          <a:p>
            <a:pPr marL="0" marR="0" lvl="0" indent="0" algn="l" defTabSz="914400" rtl="0" eaLnBrk="1" fontAlgn="base" latinLnBrk="0" hangingPunct="1">
              <a:lnSpc>
                <a:spcPts val="1500"/>
              </a:lnSpc>
              <a:spcBef>
                <a:spcPct val="0"/>
              </a:spcBef>
              <a:spcAft>
                <a:spcPts val="500"/>
              </a:spcAft>
              <a:buClrTx/>
              <a:buSzTx/>
              <a:buFontTx/>
              <a:buNone/>
              <a:tabLst/>
              <a:defRPr/>
            </a:pPr>
            <a:r>
              <a:rPr kumimoji="1" lang="en-US" altLang="ja-JP" sz="1400" b="0" i="0" u="none" strike="noStrike" kern="0" cap="none" spc="0" normalizeH="0" baseline="0" noProof="0">
                <a:ln>
                  <a:noFill/>
                </a:ln>
                <a:solidFill>
                  <a:srgbClr val="000000"/>
                </a:solidFill>
                <a:effectLst/>
                <a:uLnTx/>
                <a:uFillTx/>
                <a:latin typeface="Meiryo"/>
                <a:ea typeface="メイリオ"/>
                <a:cs typeface="+mn-cs"/>
              </a:rPr>
              <a:t>【</a:t>
            </a:r>
            <a:r>
              <a:rPr kumimoji="1" lang="ja-JP" altLang="en-US" sz="1400" b="0" i="0" u="none" strike="noStrike" kern="0" cap="none" spc="0" normalizeH="0" baseline="0" noProof="0">
                <a:ln>
                  <a:noFill/>
                </a:ln>
                <a:solidFill>
                  <a:srgbClr val="000000"/>
                </a:solidFill>
                <a:effectLst/>
                <a:uLnTx/>
                <a:uFillTx/>
                <a:latin typeface="Meiryo"/>
                <a:ea typeface="メイリオ"/>
                <a:cs typeface="+mn-cs"/>
              </a:rPr>
              <a:t>具体的な内容</a:t>
            </a:r>
            <a:r>
              <a:rPr kumimoji="1" lang="en-US" altLang="ja-JP" sz="1400" b="0" i="0" u="none" strike="noStrike" kern="0" cap="none" spc="0" normalizeH="0" baseline="0" noProof="0">
                <a:ln>
                  <a:noFill/>
                </a:ln>
                <a:solidFill>
                  <a:srgbClr val="000000"/>
                </a:solidFill>
                <a:effectLst/>
                <a:uLnTx/>
                <a:uFillTx/>
                <a:latin typeface="Meiryo"/>
                <a:ea typeface="メイリオ"/>
                <a:cs typeface="+mn-cs"/>
              </a:rPr>
              <a:t>】</a:t>
            </a:r>
          </a:p>
          <a:p>
            <a:pPr marL="182563" marR="0" lvl="0" indent="-182563" algn="l" defTabSz="914400" rtl="0" eaLnBrk="1" fontAlgn="base" latinLnBrk="0" hangingPunct="1">
              <a:lnSpc>
                <a:spcPts val="1400"/>
              </a:lnSpc>
              <a:spcBef>
                <a:spcPct val="0"/>
              </a:spcBef>
              <a:spcAft>
                <a:spcPts val="500"/>
              </a:spcAft>
              <a:buClrTx/>
              <a:buSzTx/>
              <a:buFontTx/>
              <a:buNone/>
              <a:tabLst/>
              <a:defRPr/>
            </a:pPr>
            <a:r>
              <a:rPr kumimoji="1" lang="ja-JP" altLang="en-US" sz="1400" b="0" i="0" u="none" strike="noStrike" kern="0" cap="none" spc="0" normalizeH="0" baseline="0" noProof="0">
                <a:ln>
                  <a:noFill/>
                </a:ln>
                <a:solidFill>
                  <a:srgbClr val="000000"/>
                </a:solidFill>
                <a:effectLst/>
                <a:uLnTx/>
                <a:uFillTx/>
                <a:latin typeface="Meiryo"/>
                <a:ea typeface="メイリオ"/>
                <a:cs typeface="+mn-cs"/>
              </a:rPr>
              <a:t>○　</a:t>
            </a:r>
            <a:r>
              <a:rPr kumimoji="1" lang="ja-JP" altLang="en-US" sz="1200" b="0" i="0" u="none" strike="noStrike" kern="0" cap="none" spc="0" normalizeH="0" baseline="0" noProof="0">
                <a:ln>
                  <a:noFill/>
                </a:ln>
                <a:solidFill>
                  <a:srgbClr val="000000"/>
                </a:solidFill>
                <a:effectLst/>
                <a:uLnTx/>
                <a:uFillTx/>
                <a:latin typeface="Meiryo"/>
                <a:ea typeface="メイリオ"/>
                <a:cs typeface="+mn-cs"/>
              </a:rPr>
              <a:t>作業場面等を活用し、本人の強みや特性、本人が望む方向に進む上で課題となること等について、本人と協同して整理し、利用者本人の自己理解を促すことを支援する。</a:t>
            </a:r>
            <a:endParaRPr kumimoji="1" lang="en-US" altLang="ja-JP" sz="1200" b="0" i="0" u="none" strike="noStrike" kern="0" cap="none" spc="0" normalizeH="0" baseline="0" noProof="0">
              <a:ln>
                <a:noFill/>
              </a:ln>
              <a:solidFill>
                <a:srgbClr val="000000"/>
              </a:solidFill>
              <a:effectLst/>
              <a:uLnTx/>
              <a:uFillTx/>
              <a:latin typeface="Meiryo"/>
              <a:ea typeface="メイリオ"/>
              <a:cs typeface="+mn-cs"/>
            </a:endParaRPr>
          </a:p>
          <a:p>
            <a:pPr marL="182563" marR="0" lvl="0" indent="-182563" algn="l" defTabSz="914400" rtl="0" eaLnBrk="1" fontAlgn="base" latinLnBrk="0" hangingPunct="1">
              <a:lnSpc>
                <a:spcPts val="1400"/>
              </a:lnSpc>
              <a:spcBef>
                <a:spcPct val="0"/>
              </a:spcBef>
              <a:spcAft>
                <a:spcPts val="500"/>
              </a:spcAft>
              <a:buClrTx/>
              <a:buSzTx/>
              <a:buFontTx/>
              <a:buNone/>
              <a:tabLst/>
              <a:defRPr/>
            </a:pPr>
            <a:r>
              <a:rPr kumimoji="1" lang="ja-JP" altLang="en-US" sz="1200" b="0" i="0" u="none" strike="noStrike" kern="0" cap="none" spc="0" normalizeH="0" baseline="0" noProof="0">
                <a:ln>
                  <a:noFill/>
                </a:ln>
                <a:solidFill>
                  <a:srgbClr val="000000"/>
                </a:solidFill>
                <a:effectLst/>
                <a:uLnTx/>
                <a:uFillTx/>
                <a:latin typeface="Meiryo"/>
                <a:ea typeface="メイリオ"/>
                <a:cs typeface="+mn-cs"/>
              </a:rPr>
              <a:t>○　自分に合った働き方を実現したり、働く上での課題改善等に向けて、どんな方法で、何に取り組むのか、どこで取り組むかについて本人と協同して考える。</a:t>
            </a:r>
            <a:endParaRPr kumimoji="1" lang="en-US" altLang="ja-JP" sz="1200" b="0" i="0" u="none" strike="noStrike" kern="0" cap="none" spc="0" normalizeH="0" baseline="0" noProof="0">
              <a:ln>
                <a:noFill/>
              </a:ln>
              <a:solidFill>
                <a:srgbClr val="000000"/>
              </a:solidFill>
              <a:effectLst/>
              <a:uLnTx/>
              <a:uFillTx/>
              <a:latin typeface="Meiryo"/>
              <a:ea typeface="メイリオ"/>
              <a:cs typeface="+mn-cs"/>
            </a:endParaRPr>
          </a:p>
          <a:p>
            <a:pPr marL="182563" marR="0" lvl="0" indent="-182563" algn="l" defTabSz="914400" rtl="0" eaLnBrk="1" fontAlgn="base" latinLnBrk="0" hangingPunct="1">
              <a:lnSpc>
                <a:spcPts val="1400"/>
              </a:lnSpc>
              <a:spcBef>
                <a:spcPct val="0"/>
              </a:spcBef>
              <a:spcAft>
                <a:spcPts val="500"/>
              </a:spcAft>
              <a:buClrTx/>
              <a:buSzTx/>
              <a:buFontTx/>
              <a:buNone/>
              <a:tabLst/>
              <a:defRPr/>
            </a:pPr>
            <a:r>
              <a:rPr kumimoji="1" lang="en-US" altLang="ja-JP" sz="1200" b="0" i="0" u="none" strike="noStrike" kern="0" cap="none" spc="0" normalizeH="0" baseline="0" noProof="0">
                <a:ln>
                  <a:noFill/>
                </a:ln>
                <a:solidFill>
                  <a:srgbClr val="000000"/>
                </a:solidFill>
                <a:effectLst/>
                <a:uLnTx/>
                <a:uFillTx/>
                <a:latin typeface="Meiryo"/>
                <a:ea typeface="メイリオ"/>
                <a:cs typeface="+mn-cs"/>
              </a:rPr>
              <a:t>※</a:t>
            </a:r>
            <a:r>
              <a:rPr kumimoji="1" lang="ja-JP" altLang="en-US" sz="1200" b="0" i="0" u="none" strike="noStrike" kern="0" cap="none" spc="0" normalizeH="0" baseline="0" noProof="0">
                <a:ln>
                  <a:noFill/>
                </a:ln>
                <a:solidFill>
                  <a:srgbClr val="000000"/>
                </a:solidFill>
                <a:effectLst/>
                <a:uLnTx/>
                <a:uFillTx/>
                <a:latin typeface="Meiryo"/>
                <a:ea typeface="メイリオ"/>
                <a:cs typeface="+mn-cs"/>
              </a:rPr>
              <a:t>　その過程の結果として、就労系障害福祉サービスの活用を含めた進路について本人が選び、決定していくことを支援する。そのため、就労選択支援は就労の可否を判断したり、どの就労系障害福祉サービスを利用するかの振り分けを行うものではない。</a:t>
            </a:r>
          </a:p>
          <a:p>
            <a:pPr marL="182563" marR="0" lvl="0" indent="-182563" algn="l" defTabSz="914400" rtl="0" eaLnBrk="1" fontAlgn="base" latinLnBrk="0" hangingPunct="1">
              <a:lnSpc>
                <a:spcPts val="1400"/>
              </a:lnSpc>
              <a:spcBef>
                <a:spcPct val="0"/>
              </a:spcBef>
              <a:spcAft>
                <a:spcPts val="500"/>
              </a:spcAft>
              <a:buClrTx/>
              <a:buSzTx/>
              <a:buFontTx/>
              <a:buNone/>
              <a:tabLst/>
              <a:defRPr/>
            </a:pPr>
            <a:r>
              <a:rPr kumimoji="1" lang="ja-JP" altLang="en-US" sz="1200" b="0" i="0" u="none" strike="noStrike" kern="0" cap="none" spc="0" normalizeH="0" baseline="0" noProof="0">
                <a:ln>
                  <a:noFill/>
                </a:ln>
                <a:solidFill>
                  <a:srgbClr val="000000"/>
                </a:solidFill>
                <a:effectLst/>
                <a:uLnTx/>
                <a:uFillTx/>
                <a:latin typeface="Meiryo"/>
                <a:ea typeface="メイリオ"/>
                <a:cs typeface="+mn-cs"/>
              </a:rPr>
              <a:t>○　本人の選択肢を広げ、本人の的確な選択につながるよう、支援の実施前後において、本人に対して、地域における雇用事例や就労支援に係る社会資源等に関する情報提供、助言・指導等を行う。</a:t>
            </a:r>
          </a:p>
          <a:p>
            <a:pPr marL="182563" marR="0" lvl="0" indent="-182563" algn="l" defTabSz="914400" rtl="0" eaLnBrk="1" fontAlgn="base" latinLnBrk="0" hangingPunct="1">
              <a:lnSpc>
                <a:spcPts val="1400"/>
              </a:lnSpc>
              <a:spcBef>
                <a:spcPct val="0"/>
              </a:spcBef>
              <a:spcAft>
                <a:spcPts val="500"/>
              </a:spcAft>
              <a:buClrTx/>
              <a:buSzTx/>
              <a:buFontTx/>
              <a:buNone/>
              <a:tabLst/>
              <a:defRPr/>
            </a:pPr>
            <a:r>
              <a:rPr kumimoji="1" lang="ja-JP" altLang="en-US" sz="1200" b="0" i="0" u="none" strike="noStrike" kern="0" cap="none" spc="0" normalizeH="0" baseline="0" noProof="0">
                <a:ln>
                  <a:noFill/>
                </a:ln>
                <a:solidFill>
                  <a:srgbClr val="000000"/>
                </a:solidFill>
                <a:effectLst/>
                <a:uLnTx/>
                <a:uFillTx/>
                <a:latin typeface="Meiryo"/>
                <a:ea typeface="メイリオ"/>
                <a:cs typeface="+mn-cs"/>
              </a:rPr>
              <a:t>○　アセスメント結果は、本人や家族、関係者等と共有し、その後の就労支援等に活用できるようにする。</a:t>
            </a:r>
            <a:endParaRPr kumimoji="1" lang="en-US" altLang="ja-JP" sz="1200" b="0" i="0" u="none" strike="noStrike" kern="0" cap="none" spc="0" normalizeH="0" baseline="0" noProof="0">
              <a:ln>
                <a:noFill/>
              </a:ln>
              <a:solidFill>
                <a:srgbClr val="000000"/>
              </a:solidFill>
              <a:effectLst/>
              <a:uLnTx/>
              <a:uFillTx/>
              <a:latin typeface="Meiryo"/>
              <a:ea typeface="メイリオ"/>
              <a:cs typeface="+mn-cs"/>
            </a:endParaRPr>
          </a:p>
          <a:p>
            <a:pPr marL="182563" marR="0" lvl="0" indent="-182563" algn="l" defTabSz="914400" rtl="0" eaLnBrk="1" fontAlgn="base" latinLnBrk="0" hangingPunct="1">
              <a:lnSpc>
                <a:spcPts val="1400"/>
              </a:lnSpc>
              <a:spcBef>
                <a:spcPct val="0"/>
              </a:spcBef>
              <a:spcAft>
                <a:spcPts val="500"/>
              </a:spcAft>
              <a:buClrTx/>
              <a:buSzTx/>
              <a:buFontTx/>
              <a:buNone/>
              <a:tabLst/>
              <a:defRPr/>
            </a:pPr>
            <a:r>
              <a:rPr kumimoji="1" lang="ja-JP" altLang="en-US" sz="1200" b="0" i="0" u="none" strike="noStrike" kern="0" cap="none" spc="0" normalizeH="0" baseline="0" noProof="0">
                <a:ln>
                  <a:noFill/>
                </a:ln>
                <a:solidFill>
                  <a:srgbClr val="000000"/>
                </a:solidFill>
                <a:effectLst/>
                <a:uLnTx/>
                <a:uFillTx/>
                <a:latin typeface="Meiryo"/>
                <a:ea typeface="メイリオ"/>
                <a:cs typeface="+mn-cs"/>
              </a:rPr>
              <a:t>○　就労選択支援利用後の就労支援等において、アセスメント結果が効果的に活用されるよう、就労選択支援事業所は計画相談支援事業所や市町村、ハローワーク等の就労支援機関との連携、連絡調整を行う。</a:t>
            </a:r>
            <a:endParaRPr kumimoji="1" lang="en-US" altLang="ja-JP" sz="1200" b="0" i="0" u="none" strike="noStrike" kern="0" cap="none" spc="0" normalizeH="0" baseline="0" noProof="0">
              <a:ln>
                <a:noFill/>
              </a:ln>
              <a:solidFill>
                <a:srgbClr val="000000"/>
              </a:solidFill>
              <a:effectLst/>
              <a:uLnTx/>
              <a:uFillTx/>
              <a:latin typeface="Meiryo"/>
              <a:ea typeface="メイリオ"/>
              <a:cs typeface="+mn-cs"/>
            </a:endParaRPr>
          </a:p>
          <a:p>
            <a:pPr marL="182563" marR="0" lvl="0" indent="-182563" algn="l" defTabSz="914400" rtl="0" eaLnBrk="1" fontAlgn="base" latinLnBrk="0" hangingPunct="1">
              <a:lnSpc>
                <a:spcPts val="600"/>
              </a:lnSpc>
              <a:spcBef>
                <a:spcPct val="0"/>
              </a:spcBef>
              <a:spcAft>
                <a:spcPts val="500"/>
              </a:spcAft>
              <a:buClrTx/>
              <a:buSzTx/>
              <a:buFontTx/>
              <a:buNone/>
              <a:tabLst/>
              <a:defRPr/>
            </a:pPr>
            <a:endParaRPr kumimoji="1" lang="en-US" altLang="ja-JP" sz="600" b="0" i="0" u="none" strike="noStrike" kern="0" cap="none" spc="0" normalizeH="0" baseline="0" noProof="0">
              <a:ln>
                <a:noFill/>
              </a:ln>
              <a:solidFill>
                <a:srgbClr val="000000"/>
              </a:solidFill>
              <a:effectLst/>
              <a:uLnTx/>
              <a:uFillTx/>
              <a:latin typeface="Meiryo"/>
              <a:ea typeface="メイリオ"/>
              <a:cs typeface="+mn-cs"/>
            </a:endParaRPr>
          </a:p>
          <a:p>
            <a:pPr marL="0" marR="0" lvl="0" indent="0" algn="l" defTabSz="914400" rtl="0" eaLnBrk="1" fontAlgn="base" latinLnBrk="0" hangingPunct="1">
              <a:lnSpc>
                <a:spcPts val="1300"/>
              </a:lnSpc>
              <a:spcBef>
                <a:spcPct val="0"/>
              </a:spcBef>
              <a:spcAft>
                <a:spcPts val="500"/>
              </a:spcAft>
              <a:buClrTx/>
              <a:buSzTx/>
              <a:buFontTx/>
              <a:buNone/>
              <a:tabLst/>
              <a:defRPr/>
            </a:pPr>
            <a:r>
              <a:rPr kumimoji="1" lang="en-US" altLang="ja-JP" sz="1400" b="0" i="0" u="none" strike="noStrike" kern="1200" cap="none" spc="0" normalizeH="0" baseline="0" noProof="0">
                <a:ln>
                  <a:noFill/>
                </a:ln>
                <a:solidFill>
                  <a:srgbClr val="000000"/>
                </a:solidFill>
                <a:effectLst/>
                <a:uLnTx/>
                <a:uFillTx/>
                <a:latin typeface="Meiryo"/>
                <a:ea typeface="Meiryo"/>
                <a:cs typeface="+mn-cs"/>
              </a:rPr>
              <a:t>【</a:t>
            </a:r>
            <a:r>
              <a:rPr kumimoji="1" lang="ja-JP" altLang="en-US" sz="1400" b="0" i="0" u="none" strike="noStrike" kern="1200" cap="none" spc="0" normalizeH="0" baseline="0" noProof="0">
                <a:ln>
                  <a:noFill/>
                </a:ln>
                <a:solidFill>
                  <a:srgbClr val="000000"/>
                </a:solidFill>
                <a:effectLst/>
                <a:uLnTx/>
                <a:uFillTx/>
                <a:latin typeface="Meiryo"/>
                <a:ea typeface="Meiryo"/>
                <a:cs typeface="+mn-cs"/>
              </a:rPr>
              <a:t>期待される効果</a:t>
            </a:r>
            <a:r>
              <a:rPr kumimoji="1" lang="en-US" altLang="ja-JP" sz="1400" b="0" i="0" u="none" strike="noStrike" kern="1200" cap="none" spc="0" normalizeH="0" baseline="0" noProof="0">
                <a:ln>
                  <a:noFill/>
                </a:ln>
                <a:solidFill>
                  <a:srgbClr val="000000"/>
                </a:solidFill>
                <a:effectLst/>
                <a:uLnTx/>
                <a:uFillTx/>
                <a:latin typeface="Meiryo"/>
                <a:ea typeface="Meiryo"/>
                <a:cs typeface="+mn-cs"/>
              </a:rPr>
              <a:t>】</a:t>
            </a:r>
          </a:p>
          <a:p>
            <a:pPr marL="182563" marR="0" lvl="0" indent="-182563" algn="l" defTabSz="765752"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a:ln>
                  <a:noFill/>
                </a:ln>
                <a:solidFill>
                  <a:srgbClr val="000000"/>
                </a:solidFill>
                <a:effectLst/>
                <a:uLnTx/>
                <a:uFillTx/>
                <a:latin typeface="Segoe UI"/>
                <a:ea typeface="メイリオ"/>
                <a:cs typeface="+mn-cs"/>
              </a:rPr>
              <a:t>○　アセスメントに関する専門的な研修を修了した人材を配置することにより、質の高いアセスメントに基づいた就労支援を受けることが可能となる。</a:t>
            </a:r>
            <a:endParaRPr kumimoji="1" lang="en-US" altLang="ja-JP" sz="1200" b="0" i="0" u="none" strike="noStrike" kern="1200" cap="none" spc="0" normalizeH="0" baseline="0" noProof="0">
              <a:ln>
                <a:noFill/>
              </a:ln>
              <a:solidFill>
                <a:srgbClr val="000000"/>
              </a:solidFill>
              <a:effectLst/>
              <a:uLnTx/>
              <a:uFillTx/>
              <a:latin typeface="Segoe UI"/>
              <a:ea typeface="メイリオ"/>
              <a:cs typeface="+mn-cs"/>
            </a:endParaRPr>
          </a:p>
          <a:p>
            <a:pPr marL="182563" marR="0" lvl="0" indent="-182563" algn="l" defTabSz="765752"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a:ln>
                  <a:noFill/>
                </a:ln>
                <a:solidFill>
                  <a:srgbClr val="000000"/>
                </a:solidFill>
                <a:effectLst/>
                <a:uLnTx/>
                <a:uFillTx/>
                <a:latin typeface="Segoe UI"/>
                <a:ea typeface="メイリオ"/>
                <a:cs typeface="+mn-cs"/>
              </a:rPr>
              <a:t>○　本人の就労能力や適性、ニーズ、強み、職業上の課題、本人が力を発揮しやすい環境要因、就労に当たっての支援や配慮事項等を本人と協同して整理することで、本人の自己理解を促進することが可能となる。</a:t>
            </a:r>
            <a:endParaRPr kumimoji="1" lang="en-US" altLang="ja-JP" sz="1200" b="0" i="0" u="none" strike="noStrike" kern="1200" cap="none" spc="0" normalizeH="0" baseline="0" noProof="0">
              <a:ln>
                <a:noFill/>
              </a:ln>
              <a:solidFill>
                <a:srgbClr val="000000"/>
              </a:solidFill>
              <a:effectLst/>
              <a:uLnTx/>
              <a:uFillTx/>
              <a:latin typeface="Segoe UI"/>
              <a:ea typeface="メイリオ"/>
              <a:cs typeface="+mn-cs"/>
            </a:endParaRPr>
          </a:p>
          <a:p>
            <a:pPr marL="182563" marR="0" lvl="0" indent="-182563" algn="l" defTabSz="765752" rtl="0" eaLnBrk="1" fontAlgn="auto" latinLnBrk="0" hangingPunct="1">
              <a:lnSpc>
                <a:spcPts val="1400"/>
              </a:lnSpc>
              <a:spcBef>
                <a:spcPts val="0"/>
              </a:spcBef>
              <a:spcAft>
                <a:spcPts val="0"/>
              </a:spcAft>
              <a:buClrTx/>
              <a:buSzTx/>
              <a:buFontTx/>
              <a:buNone/>
              <a:tabLst/>
              <a:defRPr/>
            </a:pPr>
            <a:r>
              <a:rPr kumimoji="1" lang="ja-JP" altLang="en-US" sz="1200" b="0" i="0" u="none" strike="noStrike" kern="1200" cap="none" spc="0" normalizeH="0" baseline="0" noProof="0">
                <a:ln>
                  <a:noFill/>
                </a:ln>
                <a:solidFill>
                  <a:srgbClr val="000000"/>
                </a:solidFill>
                <a:effectLst/>
                <a:uLnTx/>
                <a:uFillTx/>
                <a:latin typeface="Segoe UI"/>
                <a:ea typeface="メイリオ"/>
                <a:cs typeface="+mn-cs"/>
              </a:rPr>
              <a:t>○　本人と協同して整理した内容や地域の企業等の情報を基に、関係機関と連携することにより、本人にとって、より適切な進路を選択することが可能となる。また、就労継続支援Ａ型・Ｂ型利用中も、本人の希望に応じて就労選択支援を受けることができ、就労ニーズや能力等の変化に応じた選択が可能となる。</a:t>
            </a:r>
            <a:endParaRPr kumimoji="1" lang="en-US" altLang="ja-JP" sz="1200" b="0" i="0" u="none" strike="noStrike" kern="1200" cap="none" spc="0" normalizeH="0" baseline="0" noProof="0">
              <a:ln>
                <a:noFill/>
              </a:ln>
              <a:solidFill>
                <a:srgbClr val="000000"/>
              </a:solidFill>
              <a:effectLst/>
              <a:uLnTx/>
              <a:uFillTx/>
              <a:latin typeface="Segoe UI"/>
              <a:ea typeface="メイリオ"/>
              <a:cs typeface="+mn-cs"/>
            </a:endParaRPr>
          </a:p>
        </p:txBody>
      </p:sp>
      <p:sp>
        <p:nvSpPr>
          <p:cNvPr id="7" name="正方形/長方形 6">
            <a:extLst>
              <a:ext uri="{FF2B5EF4-FFF2-40B4-BE49-F238E27FC236}">
                <a16:creationId xmlns:a16="http://schemas.microsoft.com/office/drawing/2014/main" id="{CBF569FB-AEAB-EE3F-561B-ABFBDB60118B}"/>
              </a:ext>
            </a:extLst>
          </p:cNvPr>
          <p:cNvSpPr/>
          <p:nvPr/>
        </p:nvSpPr>
        <p:spPr>
          <a:xfrm>
            <a:off x="25711" y="938568"/>
            <a:ext cx="1545725" cy="329975"/>
          </a:xfrm>
          <a:prstGeom prst="rect">
            <a:avLst/>
          </a:prstGeom>
          <a:solidFill>
            <a:srgbClr val="103185"/>
          </a:solidFill>
          <a:ln>
            <a:noFill/>
          </a:ln>
        </p:spPr>
        <p:style>
          <a:lnRef idx="2">
            <a:schemeClr val="accent1">
              <a:shade val="50000"/>
            </a:schemeClr>
          </a:lnRef>
          <a:fillRef idx="1">
            <a:schemeClr val="accent1"/>
          </a:fillRef>
          <a:effectRef idx="0">
            <a:schemeClr val="accent1"/>
          </a:effectRef>
          <a:fontRef idx="minor">
            <a:schemeClr val="lt1"/>
          </a:fontRef>
        </p:style>
        <p:txBody>
          <a:bodyPr tIns="10800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239" normalizeH="0" baseline="0" noProof="0">
                <a:ln>
                  <a:noFill/>
                </a:ln>
                <a:solidFill>
                  <a:srgbClr val="FFFFFF"/>
                </a:solidFill>
                <a:effectLst/>
                <a:uLnTx/>
                <a:uFillTx/>
                <a:latin typeface="メイリオ"/>
                <a:ea typeface="メイリオ"/>
                <a:cs typeface="Noto Sans CJK JP DemiLight" charset="-128"/>
              </a:rPr>
              <a:t>目　的</a:t>
            </a:r>
          </a:p>
        </p:txBody>
      </p:sp>
      <p:sp>
        <p:nvSpPr>
          <p:cNvPr id="4" name="スライド番号プレースホルダー 1">
            <a:extLst>
              <a:ext uri="{FF2B5EF4-FFF2-40B4-BE49-F238E27FC236}">
                <a16:creationId xmlns:a16="http://schemas.microsoft.com/office/drawing/2014/main" id="{08A32578-CD48-F88F-CDEA-143A1A275C75}"/>
              </a:ext>
            </a:extLst>
          </p:cNvPr>
          <p:cNvSpPr txBox="1">
            <a:spLocks/>
          </p:cNvSpPr>
          <p:nvPr/>
        </p:nvSpPr>
        <p:spPr>
          <a:xfrm>
            <a:off x="7575884" y="6563291"/>
            <a:ext cx="2311400" cy="365125"/>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100" b="0" i="0" u="none" strike="noStrike" kern="1200" cap="none" spc="0" normalizeH="0" baseline="0" noProof="0" smtClean="0">
                <a:ln>
                  <a:noFill/>
                </a:ln>
                <a:solidFill>
                  <a:srgbClr val="000000"/>
                </a:solidFill>
                <a:effectLst/>
                <a:uLnTx/>
                <a:uFillTx/>
                <a:latin typeface="Segoe UI"/>
                <a:ea typeface="メイリオ"/>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1" lang="ja-JP" altLang="en-US" sz="1100" b="0" i="0" u="none" strike="noStrike" kern="1200" cap="none" spc="0" normalizeH="0" baseline="0" noProof="0" dirty="0">
              <a:ln>
                <a:noFill/>
              </a:ln>
              <a:solidFill>
                <a:srgbClr val="000000"/>
              </a:solidFill>
              <a:effectLst/>
              <a:uLnTx/>
              <a:uFillTx/>
              <a:latin typeface="Segoe UI"/>
              <a:ea typeface="メイリオ"/>
              <a:cs typeface="+mn-cs"/>
            </a:endParaRPr>
          </a:p>
        </p:txBody>
      </p:sp>
    </p:spTree>
    <p:extLst>
      <p:ext uri="{BB962C8B-B14F-4D97-AF65-F5344CB8AC3E}">
        <p14:creationId xmlns:p14="http://schemas.microsoft.com/office/powerpoint/2010/main" val="255532657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正方形/長方形 57">
            <a:extLst>
              <a:ext uri="{FF2B5EF4-FFF2-40B4-BE49-F238E27FC236}">
                <a16:creationId xmlns:a16="http://schemas.microsoft.com/office/drawing/2014/main" id="{4240E3EA-30C2-CA2C-8EEA-DCEDB9A0564A}"/>
              </a:ext>
            </a:extLst>
          </p:cNvPr>
          <p:cNvSpPr/>
          <p:nvPr/>
        </p:nvSpPr>
        <p:spPr>
          <a:xfrm>
            <a:off x="233491" y="4172510"/>
            <a:ext cx="9150986" cy="2659292"/>
          </a:xfrm>
          <a:prstGeom prst="rect">
            <a:avLst/>
          </a:prstGeom>
          <a:noFill/>
          <a:ln w="3175" cap="flat" cmpd="sng" algn="ctr">
            <a:solidFill>
              <a:schemeClr val="tx1"/>
            </a:solidFill>
            <a:prstDash val="solid"/>
            <a:extLst>
              <a:ext uri="{C807C97D-BFC1-408E-A445-0C87EB9F89A2}">
                <ask:lineSketchStyleProps xmlns:ask="http://schemas.microsoft.com/office/drawing/2018/sketchyshapes">
                  <ask:type>
                    <ask:lineSketchNone/>
                  </ask:type>
                </ask:lineSketchStyleProps>
              </a:ext>
            </a:extLst>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ja-JP" altLang="en-US" sz="1600" b="0" i="0" u="none" strike="noStrike" kern="0" cap="none" spc="0" normalizeH="0" baseline="0" noProof="0">
              <a:ln>
                <a:noFill/>
              </a:ln>
              <a:solidFill>
                <a:prstClr val="white"/>
              </a:solidFill>
              <a:effectLst/>
              <a:uLnTx/>
              <a:uFillTx/>
              <a:latin typeface="Segoe UI"/>
              <a:ea typeface="メイリオ"/>
              <a:cs typeface="+mn-cs"/>
            </a:endParaRPr>
          </a:p>
        </p:txBody>
      </p:sp>
      <p:cxnSp>
        <p:nvCxnSpPr>
          <p:cNvPr id="21" name="直線矢印コネクタ 20">
            <a:extLst>
              <a:ext uri="{FF2B5EF4-FFF2-40B4-BE49-F238E27FC236}">
                <a16:creationId xmlns:a16="http://schemas.microsoft.com/office/drawing/2014/main" id="{BD6A622A-2814-925E-0995-4366BB55A7D3}"/>
              </a:ext>
            </a:extLst>
          </p:cNvPr>
          <p:cNvCxnSpPr>
            <a:cxnSpLocks/>
          </p:cNvCxnSpPr>
          <p:nvPr/>
        </p:nvCxnSpPr>
        <p:spPr>
          <a:xfrm>
            <a:off x="5257740" y="4420109"/>
            <a:ext cx="0" cy="431593"/>
          </a:xfrm>
          <a:prstGeom prst="straightConnector1">
            <a:avLst/>
          </a:prstGeom>
          <a:ln w="38100">
            <a:solidFill>
              <a:srgbClr val="FA6B75"/>
            </a:solidFill>
            <a:tailEnd type="triangle"/>
          </a:ln>
        </p:spPr>
        <p:style>
          <a:lnRef idx="1">
            <a:schemeClr val="accent1"/>
          </a:lnRef>
          <a:fillRef idx="0">
            <a:schemeClr val="accent1"/>
          </a:fillRef>
          <a:effectRef idx="0">
            <a:schemeClr val="accent1"/>
          </a:effectRef>
          <a:fontRef idx="minor">
            <a:schemeClr val="tx1"/>
          </a:fontRef>
        </p:style>
      </p:cxnSp>
      <p:sp>
        <p:nvSpPr>
          <p:cNvPr id="22" name="テキスト ボックス 21"/>
          <p:cNvSpPr txBox="1"/>
          <p:nvPr/>
        </p:nvSpPr>
        <p:spPr>
          <a:xfrm>
            <a:off x="0" y="0"/>
            <a:ext cx="9906000" cy="396000"/>
          </a:xfrm>
          <a:prstGeom prst="rect">
            <a:avLst/>
          </a:prstGeom>
          <a:solidFill>
            <a:srgbClr val="0000FF"/>
          </a:solidFill>
          <a:ln>
            <a:noFill/>
          </a:ln>
        </p:spPr>
        <p:style>
          <a:lnRef idx="2">
            <a:schemeClr val="dk1"/>
          </a:lnRef>
          <a:fillRef idx="1">
            <a:schemeClr val="lt1"/>
          </a:fillRef>
          <a:effectRef idx="0">
            <a:schemeClr val="dk1"/>
          </a:effectRef>
          <a:fontRef idx="minor">
            <a:schemeClr val="dk1"/>
          </a:fontRef>
        </p:style>
        <p:txBody>
          <a:bodyPr wrap="square" tIns="72000" bIns="36000" rtlCol="0" anchor="ctr" anchorCtr="0">
            <a:noAutofit/>
          </a:bodyPr>
          <a:lstStyle/>
          <a:p>
            <a:pPr marL="0" marR="0" lvl="0" indent="0" algn="l" defTabSz="91196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新たに創設される就労選択支援の円滑な実施①</a:t>
            </a:r>
          </a:p>
        </p:txBody>
      </p:sp>
      <p:sp>
        <p:nvSpPr>
          <p:cNvPr id="9" name="正方形/長方形 8">
            <a:extLst>
              <a:ext uri="{FF2B5EF4-FFF2-40B4-BE49-F238E27FC236}">
                <a16:creationId xmlns:a16="http://schemas.microsoft.com/office/drawing/2014/main" id="{D86FFC3D-A353-1A30-48F6-B6406EC76A45}"/>
              </a:ext>
            </a:extLst>
          </p:cNvPr>
          <p:cNvSpPr/>
          <p:nvPr/>
        </p:nvSpPr>
        <p:spPr>
          <a:xfrm>
            <a:off x="102929" y="478990"/>
            <a:ext cx="9700142" cy="501738"/>
          </a:xfrm>
          <a:prstGeom prst="rect">
            <a:avLst/>
          </a:prstGeom>
          <a:solidFill>
            <a:schemeClr val="bg1"/>
          </a:solidFill>
          <a:ln>
            <a:solidFill>
              <a:srgbClr val="99CCFF"/>
            </a:solidFill>
          </a:ln>
        </p:spPr>
        <p:style>
          <a:lnRef idx="2">
            <a:schemeClr val="accent1">
              <a:shade val="50000"/>
            </a:schemeClr>
          </a:lnRef>
          <a:fillRef idx="1">
            <a:schemeClr val="accent1"/>
          </a:fillRef>
          <a:effectRef idx="0">
            <a:schemeClr val="accent1"/>
          </a:effectRef>
          <a:fontRef idx="minor">
            <a:schemeClr val="lt1"/>
          </a:fontRef>
        </p:style>
        <p:txBody>
          <a:bodyPr lIns="34895" tIns="69791" rIns="34895" bIns="69791" rtlCol="0" anchor="t" anchorCtr="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a:t>
            </a:r>
            <a:r>
              <a:rPr kumimoji="1" lang="ja-JP" altLang="en-US" sz="1200" b="1"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障害者本人が就労先・働き方についてより良い選択ができるよう、就労アセスメントの手法を活用して、本人の希望、就労能力や</a:t>
            </a:r>
            <a:endPar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　　適性等に合った選択を支援する就労選択支援を創設する。（令和７年</a:t>
            </a:r>
            <a:r>
              <a:rPr kumimoji="1" lang="en-US" altLang="ja-JP"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10</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月</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１日</a:t>
            </a:r>
            <a:r>
              <a:rPr kumimoji="1" lang="ja-JP" altLang="en-US" sz="12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rPr>
              <a:t>施行）</a:t>
            </a:r>
          </a:p>
        </p:txBody>
      </p:sp>
      <p:grpSp>
        <p:nvGrpSpPr>
          <p:cNvPr id="29" name="グループ化 28">
            <a:extLst>
              <a:ext uri="{FF2B5EF4-FFF2-40B4-BE49-F238E27FC236}">
                <a16:creationId xmlns:a16="http://schemas.microsoft.com/office/drawing/2014/main" id="{5B9F274C-2511-F9D0-563A-77B1AFD70E65}"/>
              </a:ext>
            </a:extLst>
          </p:cNvPr>
          <p:cNvGrpSpPr/>
          <p:nvPr/>
        </p:nvGrpSpPr>
        <p:grpSpPr>
          <a:xfrm>
            <a:off x="102929" y="1021330"/>
            <a:ext cx="4574088" cy="1684990"/>
            <a:chOff x="102929" y="1021330"/>
            <a:chExt cx="4574088" cy="1684990"/>
          </a:xfrm>
        </p:grpSpPr>
        <p:sp>
          <p:nvSpPr>
            <p:cNvPr id="2" name="テキスト ボックス 1">
              <a:extLst>
                <a:ext uri="{FF2B5EF4-FFF2-40B4-BE49-F238E27FC236}">
                  <a16:creationId xmlns:a16="http://schemas.microsoft.com/office/drawing/2014/main" id="{766EA089-3884-E70B-61FC-A76C3328C049}"/>
                </a:ext>
              </a:extLst>
            </p:cNvPr>
            <p:cNvSpPr txBox="1"/>
            <p:nvPr/>
          </p:nvSpPr>
          <p:spPr>
            <a:xfrm>
              <a:off x="102929" y="1021330"/>
              <a:ext cx="858107" cy="252000"/>
            </a:xfrm>
            <a:prstGeom prst="rect">
              <a:avLst/>
            </a:prstGeom>
            <a:solidFill>
              <a:srgbClr val="99CCFF"/>
            </a:solidFill>
            <a:ln>
              <a:solidFill>
                <a:srgbClr val="99CCFF"/>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対象者</a:t>
              </a:r>
            </a:p>
          </p:txBody>
        </p:sp>
        <p:sp>
          <p:nvSpPr>
            <p:cNvPr id="4" name="正方形/長方形 3">
              <a:extLst>
                <a:ext uri="{FF2B5EF4-FFF2-40B4-BE49-F238E27FC236}">
                  <a16:creationId xmlns:a16="http://schemas.microsoft.com/office/drawing/2014/main" id="{4D51693F-F27A-C1C8-E97D-C27AFEE80383}"/>
                </a:ext>
              </a:extLst>
            </p:cNvPr>
            <p:cNvSpPr/>
            <p:nvPr/>
          </p:nvSpPr>
          <p:spPr>
            <a:xfrm>
              <a:off x="102929" y="1283027"/>
              <a:ext cx="4574088" cy="1423293"/>
            </a:xfrm>
            <a:prstGeom prst="rect">
              <a:avLst/>
            </a:prstGeom>
            <a:solidFill>
              <a:schemeClr val="bg1"/>
            </a:solidFill>
            <a:ln>
              <a:solidFill>
                <a:srgbClr val="99CCFF"/>
              </a:solidFill>
            </a:ln>
          </p:spPr>
          <p:style>
            <a:lnRef idx="2">
              <a:schemeClr val="accent1">
                <a:shade val="50000"/>
              </a:schemeClr>
            </a:lnRef>
            <a:fillRef idx="1">
              <a:schemeClr val="accent1"/>
            </a:fillRef>
            <a:effectRef idx="0">
              <a:schemeClr val="accent1"/>
            </a:effectRef>
            <a:fontRef idx="minor">
              <a:schemeClr val="lt1"/>
            </a:fontRef>
          </p:style>
          <p:txBody>
            <a:bodyPr lIns="34895" tIns="69791" rIns="34895" bIns="69791" rtlCol="0" anchor="t" anchorCtr="0"/>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就労移行支援又は就労継続支援を利用する意向を有する者及び現に</a:t>
              </a:r>
              <a:endParaRPr kumimoji="1" lang="en-US" altLang="ja-JP"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就労移行支援又は就労継続支援を利用している者</a:t>
              </a:r>
              <a:endParaRPr kumimoji="1" lang="en-US" altLang="ja-JP"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en-US" altLang="ja-JP"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令和７年</a:t>
              </a:r>
              <a:r>
                <a:rPr kumimoji="1" lang="en-US" altLang="ja-JP"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10</a:t>
              </a: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月以降、就労継続支援</a:t>
              </a:r>
              <a:r>
                <a:rPr kumimoji="1" lang="en-US" altLang="ja-JP"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B</a:t>
              </a: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型の利用申請前に、原則として</a:t>
              </a:r>
              <a:endParaRPr kumimoji="1" lang="en-US" altLang="ja-JP"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就労選択支援を利用する。また、新たに就労継続支援</a:t>
              </a:r>
              <a:r>
                <a:rPr kumimoji="1" lang="en-US" altLang="ja-JP"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a:t>
              </a: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型を利用する</a:t>
              </a:r>
              <a:endParaRPr kumimoji="1" lang="en-US" altLang="ja-JP"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意向がある者及び就労移行支援における標準利用期間を超えて利用す</a:t>
              </a:r>
              <a:endParaRPr kumimoji="1" lang="en-US" altLang="ja-JP"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る意向のある者は、支援体制の整備状況を踏まえつつ、令和９年４月</a:t>
              </a:r>
              <a:endParaRPr kumimoji="1" lang="en-US" altLang="ja-JP"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以降、原則として就労選択支援を利用する。</a:t>
              </a:r>
              <a:endParaRPr kumimoji="1" lang="en-US" altLang="ja-JP" sz="1100" b="1" i="0" u="sng"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grpSp>
      <p:sp>
        <p:nvSpPr>
          <p:cNvPr id="10" name="テキスト ボックス 9">
            <a:extLst>
              <a:ext uri="{FF2B5EF4-FFF2-40B4-BE49-F238E27FC236}">
                <a16:creationId xmlns:a16="http://schemas.microsoft.com/office/drawing/2014/main" id="{572D9FA1-0571-A6CA-906C-4C997D96AC68}"/>
              </a:ext>
            </a:extLst>
          </p:cNvPr>
          <p:cNvSpPr txBox="1"/>
          <p:nvPr/>
        </p:nvSpPr>
        <p:spPr>
          <a:xfrm>
            <a:off x="104720" y="2884732"/>
            <a:ext cx="1440160" cy="252000"/>
          </a:xfrm>
          <a:prstGeom prst="rect">
            <a:avLst/>
          </a:prstGeom>
          <a:solidFill>
            <a:srgbClr val="99CCFF"/>
          </a:solidFill>
          <a:ln>
            <a:solidFill>
              <a:srgbClr val="99CCFF"/>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基本プロセス</a:t>
            </a:r>
          </a:p>
        </p:txBody>
      </p:sp>
      <p:sp>
        <p:nvSpPr>
          <p:cNvPr id="11" name="正方形/長方形 10">
            <a:extLst>
              <a:ext uri="{FF2B5EF4-FFF2-40B4-BE49-F238E27FC236}">
                <a16:creationId xmlns:a16="http://schemas.microsoft.com/office/drawing/2014/main" id="{0060DCB1-E061-4A31-2129-EE641E8659E1}"/>
              </a:ext>
            </a:extLst>
          </p:cNvPr>
          <p:cNvSpPr/>
          <p:nvPr/>
        </p:nvSpPr>
        <p:spPr>
          <a:xfrm>
            <a:off x="102928" y="3137895"/>
            <a:ext cx="9698351" cy="963295"/>
          </a:xfrm>
          <a:prstGeom prst="rect">
            <a:avLst/>
          </a:prstGeom>
          <a:solidFill>
            <a:schemeClr val="bg1"/>
          </a:solidFill>
          <a:ln>
            <a:solidFill>
              <a:srgbClr val="99CCFF"/>
            </a:solidFill>
          </a:ln>
        </p:spPr>
        <p:style>
          <a:lnRef idx="2">
            <a:schemeClr val="accent1">
              <a:shade val="50000"/>
            </a:schemeClr>
          </a:lnRef>
          <a:fillRef idx="1">
            <a:schemeClr val="accent1"/>
          </a:fillRef>
          <a:effectRef idx="0">
            <a:schemeClr val="accent1"/>
          </a:effectRef>
          <a:fontRef idx="minor">
            <a:schemeClr val="lt1"/>
          </a:fontRef>
        </p:style>
        <p:txBody>
          <a:bodyPr lIns="34895" tIns="69791" rIns="34895" bIns="69791" rtlCol="0" anchor="t" anchorCtr="0"/>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短期間の生産活動等を通じて、就労に関する適性、知識及び能力の評価並びに就労に関する意向等整理（アセスメント）を実施。</a:t>
            </a:r>
            <a:endParaRPr kumimoji="1" lang="en-US" altLang="ja-JP"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アセスメント結果の作成に当たり、利用者及び関係機関の担当者等を招集して多機関連携会議を開催し、利用者の就労に関する意向確認を行うとと</a:t>
            </a:r>
            <a:endParaRPr kumimoji="1" lang="en-US" altLang="ja-JP"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もに担当者等に意見を求める。</a:t>
            </a: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アセスメント結果を踏まえ、必要に応じて関係機関等との連絡調整を実施。</a:t>
            </a:r>
            <a:endParaRPr kumimoji="1" lang="en-US" altLang="ja-JP"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協議会への参加等による地域の就労支援に係る社会資源や雇用事例等に関する情報収集、利用者への進路選択に資する情報提供を実施。</a:t>
            </a: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ja-JP" altLang="en-US" sz="11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61" name="正方形/長方形 60">
            <a:extLst>
              <a:ext uri="{FF2B5EF4-FFF2-40B4-BE49-F238E27FC236}">
                <a16:creationId xmlns:a16="http://schemas.microsoft.com/office/drawing/2014/main" id="{9A064062-7FEF-63FF-6EB3-C43ED44B0ECD}"/>
              </a:ext>
            </a:extLst>
          </p:cNvPr>
          <p:cNvSpPr/>
          <p:nvPr/>
        </p:nvSpPr>
        <p:spPr>
          <a:xfrm>
            <a:off x="6880899" y="6332926"/>
            <a:ext cx="1707633" cy="369332"/>
          </a:xfrm>
          <a:prstGeom prst="rect">
            <a:avLst/>
          </a:prstGeom>
        </p:spPr>
        <p:txBody>
          <a:bodyPr wrap="square">
            <a:spAutoFit/>
          </a:bodyPr>
          <a:lstStyle/>
          <a:p>
            <a:pPr marL="0" marR="0" lvl="0" indent="0" algn="ctr" defTabSz="413155" rtl="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アセスメント結果を踏まえて</a:t>
            </a:r>
            <a:endParaRPr kumimoji="0" lang="en-US" altLang="ja-JP" sz="900" b="0" i="0" u="none" strike="noStrike" kern="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ctr" defTabSz="413155" rtl="0" eaLnBrk="1" fontAlgn="auto" latinLnBrk="0" hangingPunct="1">
              <a:lnSpc>
                <a:spcPct val="100000"/>
              </a:lnSpc>
              <a:spcBef>
                <a:spcPts val="0"/>
              </a:spcBef>
              <a:spcAft>
                <a:spcPts val="0"/>
              </a:spcAft>
              <a:buClrTx/>
              <a:buSzTx/>
              <a:buFontTx/>
              <a:buNone/>
              <a:tabLst/>
              <a:defRPr/>
            </a:pPr>
            <a:r>
              <a:rPr kumimoji="0" lang="ja-JP" altLang="en-US" sz="900" b="0" i="0" u="none" strike="noStrike" kern="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rPr>
              <a:t>職業指導等を実施</a:t>
            </a:r>
            <a:endParaRPr kumimoji="0" lang="en-US" altLang="ja-JP" sz="900" b="0" i="0" u="none" strike="noStrike" kern="0" cap="none" spc="0" normalizeH="0" baseline="0" noProof="0">
              <a:ln>
                <a:noFill/>
              </a:ln>
              <a:solidFill>
                <a:srgbClr val="000000"/>
              </a:solidFill>
              <a:effectLst/>
              <a:uLnTx/>
              <a:uFillTx/>
              <a:latin typeface="Meiryo UI" panose="020B0604030504040204" pitchFamily="50" charset="-128"/>
              <a:ea typeface="Meiryo UI" panose="020B0604030504040204" pitchFamily="50" charset="-128"/>
              <a:cs typeface="+mn-cs"/>
            </a:endParaRPr>
          </a:p>
        </p:txBody>
      </p:sp>
      <p:cxnSp>
        <p:nvCxnSpPr>
          <p:cNvPr id="64" name="カギ線コネクタ 71">
            <a:extLst>
              <a:ext uri="{FF2B5EF4-FFF2-40B4-BE49-F238E27FC236}">
                <a16:creationId xmlns:a16="http://schemas.microsoft.com/office/drawing/2014/main" id="{CB48B977-A00F-6259-1532-458CB6F224C8}"/>
              </a:ext>
            </a:extLst>
          </p:cNvPr>
          <p:cNvCxnSpPr>
            <a:cxnSpLocks/>
          </p:cNvCxnSpPr>
          <p:nvPr/>
        </p:nvCxnSpPr>
        <p:spPr>
          <a:xfrm flipV="1">
            <a:off x="3595473" y="4432800"/>
            <a:ext cx="3109554" cy="288831"/>
          </a:xfrm>
          <a:prstGeom prst="bentConnector3">
            <a:avLst>
              <a:gd name="adj1" fmla="val -670"/>
            </a:avLst>
          </a:prstGeom>
          <a:noFill/>
          <a:ln w="38100" cap="flat" cmpd="sng" algn="ctr">
            <a:solidFill>
              <a:srgbClr val="FEDFE1">
                <a:lumMod val="75000"/>
              </a:srgbClr>
            </a:solidFill>
            <a:prstDash val="solid"/>
            <a:miter lim="800000"/>
            <a:tailEnd type="triangle"/>
          </a:ln>
          <a:effectLst/>
        </p:spPr>
      </p:cxnSp>
      <p:sp>
        <p:nvSpPr>
          <p:cNvPr id="65" name="角丸四角形 72">
            <a:extLst>
              <a:ext uri="{FF2B5EF4-FFF2-40B4-BE49-F238E27FC236}">
                <a16:creationId xmlns:a16="http://schemas.microsoft.com/office/drawing/2014/main" id="{2452FAF2-C649-195F-F692-00626D5D071A}"/>
              </a:ext>
            </a:extLst>
          </p:cNvPr>
          <p:cNvSpPr/>
          <p:nvPr/>
        </p:nvSpPr>
        <p:spPr>
          <a:xfrm>
            <a:off x="6863334" y="5846972"/>
            <a:ext cx="2422752" cy="867384"/>
          </a:xfrm>
          <a:prstGeom prst="roundRect">
            <a:avLst>
              <a:gd name="adj" fmla="val 0"/>
            </a:avLst>
          </a:prstGeom>
          <a:noFill/>
          <a:ln w="28575" cap="flat" cmpd="sng" algn="ctr">
            <a:solidFill>
              <a:srgbClr val="FFFFFF">
                <a:lumMod val="50000"/>
              </a:srgbClr>
            </a:solidFill>
            <a:prstDash val="solid"/>
            <a:miter lim="800000"/>
          </a:ln>
          <a:effectLst/>
        </p:spPr>
        <p:txBody>
          <a:bodyPr lIns="0" tIns="0" rIns="0" bIns="0" rtlCol="0" anchor="b"/>
          <a:lstStyle/>
          <a:p>
            <a:pPr marL="0" marR="0" lvl="0" indent="0" algn="ctr" defTabSz="829544" rtl="0" eaLnBrk="1" fontAlgn="auto" latinLnBrk="0" hangingPunct="1">
              <a:lnSpc>
                <a:spcPct val="100000"/>
              </a:lnSpc>
              <a:spcBef>
                <a:spcPts val="0"/>
              </a:spcBef>
              <a:spcAft>
                <a:spcPts val="0"/>
              </a:spcAft>
              <a:buClrTx/>
              <a:buSzTx/>
              <a:buFontTx/>
              <a:buNone/>
              <a:tabLst/>
              <a:defRPr/>
            </a:pPr>
            <a:endParaRPr kumimoji="0" lang="ja-JP" altLang="en-US" sz="1050" b="0" i="0" u="none" strike="noStrike" kern="0" cap="none" spc="0" normalizeH="0" baseline="0" noProof="0">
              <a:ln>
                <a:noFill/>
              </a:ln>
              <a:solidFill>
                <a:srgbClr val="262626"/>
              </a:solidFill>
              <a:effectLst/>
              <a:uLnTx/>
              <a:uFillTx/>
              <a:latin typeface="Meiryo UI" panose="020B0604030504040204" pitchFamily="50" charset="-128"/>
              <a:ea typeface="Meiryo UI" panose="020B0604030504040204" pitchFamily="50" charset="-128"/>
              <a:cs typeface="+mn-cs"/>
            </a:endParaRPr>
          </a:p>
        </p:txBody>
      </p:sp>
      <p:sp>
        <p:nvSpPr>
          <p:cNvPr id="66" name="角丸四角形 73">
            <a:extLst>
              <a:ext uri="{FF2B5EF4-FFF2-40B4-BE49-F238E27FC236}">
                <a16:creationId xmlns:a16="http://schemas.microsoft.com/office/drawing/2014/main" id="{4C45EB1A-4B8E-67DE-56C4-F2B68FB6249E}"/>
              </a:ext>
            </a:extLst>
          </p:cNvPr>
          <p:cNvSpPr/>
          <p:nvPr/>
        </p:nvSpPr>
        <p:spPr>
          <a:xfrm>
            <a:off x="6991880" y="6090708"/>
            <a:ext cx="1465817" cy="243955"/>
          </a:xfrm>
          <a:prstGeom prst="roundRect">
            <a:avLst/>
          </a:prstGeom>
          <a:solidFill>
            <a:srgbClr val="FFFFFF"/>
          </a:solidFill>
          <a:ln w="12700" cap="flat" cmpd="sng" algn="ctr">
            <a:solidFill>
              <a:srgbClr val="005CAF"/>
            </a:solidFill>
            <a:prstDash val="solid"/>
            <a:miter lim="800000"/>
          </a:ln>
          <a:effectLst/>
        </p:spPr>
        <p:txBody>
          <a:bodyPr vert="horz" lIns="0" rIns="0" rtlCol="0" anchor="ctr"/>
          <a:lstStyle/>
          <a:p>
            <a:pPr marL="0" marR="0" lvl="0" indent="0" algn="ctr" defTabSz="413155" rtl="0" eaLnBrk="1" fontAlgn="auto" latinLnBrk="0" hangingPunct="1">
              <a:lnSpc>
                <a:spcPct val="100000"/>
              </a:lnSpc>
              <a:spcBef>
                <a:spcPts val="0"/>
              </a:spcBef>
              <a:spcAft>
                <a:spcPts val="0"/>
              </a:spcAft>
              <a:buClrTx/>
              <a:buSzTx/>
              <a:buFontTx/>
              <a:buNone/>
              <a:tabLst/>
              <a:defRPr/>
            </a:pPr>
            <a:r>
              <a:rPr kumimoji="0" lang="ja-JP" altLang="en-US" sz="1050" b="1" i="0" u="none" strike="noStrike" kern="0" cap="none" spc="0" normalizeH="0" baseline="0" noProof="0">
                <a:ln>
                  <a:noFill/>
                </a:ln>
                <a:solidFill>
                  <a:srgbClr val="262626"/>
                </a:solidFill>
                <a:effectLst/>
                <a:uLnTx/>
                <a:uFillTx/>
                <a:latin typeface="Meiryo UI" panose="020B0604030504040204" pitchFamily="50" charset="-128"/>
                <a:ea typeface="Meiryo UI" panose="020B0604030504040204" pitchFamily="50" charset="-128"/>
                <a:cs typeface="+mn-cs"/>
              </a:rPr>
              <a:t>ハローワーク等</a:t>
            </a:r>
            <a:endParaRPr kumimoji="0" lang="en-US" altLang="ja-JP" sz="1050" b="1" i="0" u="none" strike="noStrike" kern="0" cap="none" spc="0" normalizeH="0" baseline="0" noProof="0">
              <a:ln>
                <a:noFill/>
              </a:ln>
              <a:solidFill>
                <a:srgbClr val="262626"/>
              </a:solidFill>
              <a:effectLst/>
              <a:uLnTx/>
              <a:uFillTx/>
              <a:latin typeface="Meiryo UI" panose="020B0604030504040204" pitchFamily="50" charset="-128"/>
              <a:ea typeface="Meiryo UI" panose="020B0604030504040204" pitchFamily="50" charset="-128"/>
              <a:cs typeface="+mn-cs"/>
            </a:endParaRPr>
          </a:p>
        </p:txBody>
      </p:sp>
      <p:sp>
        <p:nvSpPr>
          <p:cNvPr id="67" name="右矢印 74">
            <a:extLst>
              <a:ext uri="{FF2B5EF4-FFF2-40B4-BE49-F238E27FC236}">
                <a16:creationId xmlns:a16="http://schemas.microsoft.com/office/drawing/2014/main" id="{4BC2460D-3654-1633-D7FC-DC57563CCD87}"/>
              </a:ext>
            </a:extLst>
          </p:cNvPr>
          <p:cNvSpPr/>
          <p:nvPr/>
        </p:nvSpPr>
        <p:spPr>
          <a:xfrm>
            <a:off x="8532704" y="6180052"/>
            <a:ext cx="320098" cy="339671"/>
          </a:xfrm>
          <a:prstGeom prst="rightArrow">
            <a:avLst>
              <a:gd name="adj1" fmla="val 50000"/>
              <a:gd name="adj2" fmla="val 55657"/>
            </a:avLst>
          </a:prstGeom>
          <a:solidFill>
            <a:srgbClr val="FFFFFF"/>
          </a:solidFill>
          <a:ln w="12700" cap="flat" cmpd="sng" algn="ctr">
            <a:solidFill>
              <a:srgbClr val="005CAF"/>
            </a:solidFill>
            <a:prstDash val="solid"/>
            <a:miter lim="800000"/>
          </a:ln>
          <a:effectLst/>
        </p:spPr>
        <p:txBody>
          <a:bodyPr rtlCol="0" anchor="ctr"/>
          <a:lstStyle/>
          <a:p>
            <a:pPr marL="0" marR="0" lvl="0" indent="0" algn="ctr" defTabSz="829544" rtl="0" eaLnBrk="1" fontAlgn="auto" latinLnBrk="0" hangingPunct="1">
              <a:lnSpc>
                <a:spcPct val="100000"/>
              </a:lnSpc>
              <a:spcBef>
                <a:spcPts val="0"/>
              </a:spcBef>
              <a:spcAft>
                <a:spcPts val="0"/>
              </a:spcAft>
              <a:buClrTx/>
              <a:buSzTx/>
              <a:buFontTx/>
              <a:buNone/>
              <a:tabLst/>
              <a:defRPr/>
            </a:pPr>
            <a:endParaRPr kumimoji="0" lang="ja-JP" altLang="en-US" sz="1600" b="0" i="0" u="none" strike="noStrike" kern="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68" name="Rectangle 5">
            <a:extLst>
              <a:ext uri="{FF2B5EF4-FFF2-40B4-BE49-F238E27FC236}">
                <a16:creationId xmlns:a16="http://schemas.microsoft.com/office/drawing/2014/main" id="{64398B0C-4EAE-9617-C87E-438F78552C18}"/>
              </a:ext>
            </a:extLst>
          </p:cNvPr>
          <p:cNvSpPr>
            <a:spLocks noChangeArrowheads="1"/>
          </p:cNvSpPr>
          <p:nvPr/>
        </p:nvSpPr>
        <p:spPr bwMode="auto">
          <a:xfrm>
            <a:off x="8901614" y="6093102"/>
            <a:ext cx="301321" cy="555668"/>
          </a:xfrm>
          <a:prstGeom prst="rect">
            <a:avLst/>
          </a:prstGeom>
          <a:solidFill>
            <a:sysClr val="window" lastClr="FFFFFF"/>
          </a:solidFill>
          <a:ln w="12700" cap="flat" cmpd="sng" algn="ctr">
            <a:solidFill>
              <a:srgbClr val="C4D7F9">
                <a:shade val="50000"/>
              </a:srgbClr>
            </a:solidFill>
            <a:prstDash val="solid"/>
            <a:miter lim="800000"/>
            <a:headEnd/>
            <a:tailEnd/>
          </a:ln>
          <a:effectLst/>
        </p:spPr>
        <p:txBody>
          <a:bodyPr vert="eaVert" wrap="none" anchor="ctr"/>
          <a:lstStyle/>
          <a:p>
            <a:pPr marL="0" marR="0" lvl="0" indent="0" algn="ctr" defTabSz="829544" rtl="0" eaLnBrk="1" fontAlgn="base" latinLnBrk="0" hangingPunct="1">
              <a:lnSpc>
                <a:spcPct val="100000"/>
              </a:lnSpc>
              <a:spcBef>
                <a:spcPct val="0"/>
              </a:spcBef>
              <a:spcAft>
                <a:spcPct val="0"/>
              </a:spcAft>
              <a:buClrTx/>
              <a:buSzTx/>
              <a:buFontTx/>
              <a:buNone/>
              <a:tabLst/>
              <a:defRPr/>
            </a:pPr>
            <a:r>
              <a:rPr kumimoji="0" lang="ja-JP" altLang="en-US" sz="1050" b="1" i="0" u="none" strike="noStrike" kern="0" cap="none" spc="0" normalizeH="0" baseline="0" noProof="0">
                <a:ln>
                  <a:noFill/>
                </a:ln>
                <a:solidFill>
                  <a:srgbClr val="000000"/>
                </a:solidFill>
                <a:effectLst/>
                <a:uLnTx/>
                <a:uFillTx/>
                <a:latin typeface="Meiryo UI"/>
                <a:ea typeface="Meiryo UI"/>
                <a:cs typeface="+mn-cs"/>
              </a:rPr>
              <a:t>企業等</a:t>
            </a:r>
          </a:p>
        </p:txBody>
      </p:sp>
      <p:sp>
        <p:nvSpPr>
          <p:cNvPr id="69" name="正方形/長方形 68">
            <a:extLst>
              <a:ext uri="{FF2B5EF4-FFF2-40B4-BE49-F238E27FC236}">
                <a16:creationId xmlns:a16="http://schemas.microsoft.com/office/drawing/2014/main" id="{FB8B0CFD-752C-75B4-9307-456617C6DF8B}"/>
              </a:ext>
            </a:extLst>
          </p:cNvPr>
          <p:cNvSpPr/>
          <p:nvPr/>
        </p:nvSpPr>
        <p:spPr>
          <a:xfrm>
            <a:off x="6858226" y="5790351"/>
            <a:ext cx="2432895" cy="233227"/>
          </a:xfrm>
          <a:prstGeom prst="rect">
            <a:avLst/>
          </a:prstGeom>
          <a:solidFill>
            <a:srgbClr val="FFFFFF">
              <a:lumMod val="50000"/>
            </a:srgbClr>
          </a:solidFill>
          <a:ln>
            <a:solidFill>
              <a:srgbClr val="FFFFFF">
                <a:lumMod val="50000"/>
              </a:srgbClr>
            </a:solidFill>
          </a:ln>
          <a:effectLst/>
        </p:spPr>
        <p:txBody>
          <a:bodyPr lIns="91440" tIns="45720" rIns="91440" bIns="4572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a:ln>
                  <a:noFill/>
                </a:ln>
                <a:solidFill>
                  <a:srgbClr val="FFFFFF"/>
                </a:solidFill>
                <a:effectLst/>
                <a:uLnTx/>
                <a:uFillTx/>
                <a:latin typeface="Meiryo UI"/>
                <a:ea typeface="Meiryo UI"/>
                <a:cs typeface="+mn-cs"/>
              </a:rPr>
              <a:t>一般就労等</a:t>
            </a:r>
            <a:endParaRPr kumimoji="0" lang="ja-JP" altLang="en-US" sz="1000" b="0" i="0" u="none" strike="noStrike" kern="0" cap="none" spc="0" normalizeH="0" baseline="0" noProof="0">
              <a:ln>
                <a:noFill/>
              </a:ln>
              <a:solidFill>
                <a:srgbClr val="FFFFFF"/>
              </a:solidFill>
              <a:effectLst/>
              <a:uLnTx/>
              <a:uFillTx/>
              <a:latin typeface="Segoe UI"/>
              <a:ea typeface="メイリオ"/>
              <a:cs typeface="Segoe UI"/>
            </a:endParaRPr>
          </a:p>
        </p:txBody>
      </p:sp>
      <p:sp>
        <p:nvSpPr>
          <p:cNvPr id="70" name="角丸四角形吹き出し 77">
            <a:extLst>
              <a:ext uri="{FF2B5EF4-FFF2-40B4-BE49-F238E27FC236}">
                <a16:creationId xmlns:a16="http://schemas.microsoft.com/office/drawing/2014/main" id="{11BC153C-2830-B638-62A3-56D4172F465D}"/>
              </a:ext>
            </a:extLst>
          </p:cNvPr>
          <p:cNvSpPr/>
          <p:nvPr/>
        </p:nvSpPr>
        <p:spPr>
          <a:xfrm>
            <a:off x="3872880" y="4221088"/>
            <a:ext cx="2454968" cy="381429"/>
          </a:xfrm>
          <a:prstGeom prst="wedgeRoundRectCallout">
            <a:avLst>
              <a:gd name="adj1" fmla="val -22260"/>
              <a:gd name="adj2" fmla="val 21451"/>
              <a:gd name="adj3" fmla="val 16667"/>
            </a:avLst>
          </a:prstGeom>
          <a:solidFill>
            <a:srgbClr val="FFFFFF"/>
          </a:solidFill>
          <a:ln w="12700" cap="flat" cmpd="sng" algn="ctr">
            <a:solidFill>
              <a:srgbClr val="FEDFE1">
                <a:lumMod val="75000"/>
              </a:srgbClr>
            </a:solidFill>
            <a:prstDash val="solid"/>
            <a:miter lim="800000"/>
          </a:ln>
          <a:effectLst/>
        </p:spPr>
        <p:txBody>
          <a:bodyPr lIns="0" tIns="0" rIns="0" bIns="0" rtlCol="0" anchor="ctr"/>
          <a:lstStyle/>
          <a:p>
            <a:pPr marL="0" marR="0" lvl="0" indent="0" algn="ctr" defTabSz="829544" rtl="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rPr>
              <a:t>本人と協同して作成したアセスメント結果を</a:t>
            </a:r>
            <a:endParaRPr kumimoji="0" lang="en-US" altLang="ja-JP" sz="1000" b="1"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endParaRPr>
          </a:p>
          <a:p>
            <a:pPr marL="0" marR="0" lvl="0" indent="0" algn="ctr" defTabSz="829544" rtl="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rPr>
              <a:t>支給決定等において勘案</a:t>
            </a:r>
            <a:endParaRPr kumimoji="0" lang="en-US" altLang="ja-JP" sz="1000" b="1"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endParaRPr>
          </a:p>
        </p:txBody>
      </p:sp>
      <p:sp>
        <p:nvSpPr>
          <p:cNvPr id="71" name="角丸四角形 78">
            <a:extLst>
              <a:ext uri="{FF2B5EF4-FFF2-40B4-BE49-F238E27FC236}">
                <a16:creationId xmlns:a16="http://schemas.microsoft.com/office/drawing/2014/main" id="{EEDA4A60-BB76-E795-A0F3-0BB612B5EAC9}"/>
              </a:ext>
            </a:extLst>
          </p:cNvPr>
          <p:cNvSpPr/>
          <p:nvPr/>
        </p:nvSpPr>
        <p:spPr>
          <a:xfrm>
            <a:off x="7221171" y="5249623"/>
            <a:ext cx="1660970" cy="305521"/>
          </a:xfrm>
          <a:prstGeom prst="roundRect">
            <a:avLst/>
          </a:prstGeom>
          <a:solidFill>
            <a:srgbClr val="FFFFFF"/>
          </a:solidFill>
          <a:ln w="12700" cap="flat" cmpd="sng" algn="ctr">
            <a:solidFill>
              <a:srgbClr val="005CAF"/>
            </a:solidFill>
            <a:prstDash val="solid"/>
            <a:miter lim="800000"/>
          </a:ln>
          <a:effectLst/>
        </p:spPr>
        <p:txBody>
          <a:bodyPr vert="horz" lIns="36000" rIns="36000" rtlCol="0" anchor="ctr"/>
          <a:lstStyle/>
          <a:p>
            <a:pPr marL="0" marR="0" lvl="0" indent="0" algn="ctr" defTabSz="413155" rtl="0" eaLnBrk="1" fontAlgn="auto" latinLnBrk="0" hangingPunct="1">
              <a:lnSpc>
                <a:spcPct val="100000"/>
              </a:lnSpc>
              <a:spcBef>
                <a:spcPts val="0"/>
              </a:spcBef>
              <a:spcAft>
                <a:spcPts val="0"/>
              </a:spcAft>
              <a:buClrTx/>
              <a:buSzTx/>
              <a:buFontTx/>
              <a:buNone/>
              <a:tabLst/>
              <a:defRPr/>
            </a:pPr>
            <a:r>
              <a:rPr kumimoji="0" lang="ja-JP" altLang="en-US" sz="1050" b="1" i="0" u="none" strike="noStrike" kern="0" cap="none" spc="0" normalizeH="0" baseline="0" noProof="0">
                <a:ln>
                  <a:noFill/>
                </a:ln>
                <a:solidFill>
                  <a:srgbClr val="262626"/>
                </a:solidFill>
                <a:effectLst/>
                <a:uLnTx/>
                <a:uFillTx/>
                <a:latin typeface="Meiryo UI" panose="020B0604030504040204" pitchFamily="50" charset="-128"/>
                <a:ea typeface="Meiryo UI" panose="020B0604030504040204" pitchFamily="50" charset="-128"/>
                <a:cs typeface="+mn-cs"/>
              </a:rPr>
              <a:t>就労移行支援事業所</a:t>
            </a:r>
          </a:p>
        </p:txBody>
      </p:sp>
      <p:sp>
        <p:nvSpPr>
          <p:cNvPr id="72" name="角丸四角形 79">
            <a:extLst>
              <a:ext uri="{FF2B5EF4-FFF2-40B4-BE49-F238E27FC236}">
                <a16:creationId xmlns:a16="http://schemas.microsoft.com/office/drawing/2014/main" id="{C4AD1077-560A-EC22-64AA-A5B18FE4F481}"/>
              </a:ext>
            </a:extLst>
          </p:cNvPr>
          <p:cNvSpPr/>
          <p:nvPr/>
        </p:nvSpPr>
        <p:spPr>
          <a:xfrm>
            <a:off x="7219605" y="4894621"/>
            <a:ext cx="1670092" cy="305521"/>
          </a:xfrm>
          <a:prstGeom prst="roundRect">
            <a:avLst/>
          </a:prstGeom>
          <a:solidFill>
            <a:srgbClr val="FFFFFF"/>
          </a:solidFill>
          <a:ln w="12700" cap="flat" cmpd="sng" algn="ctr">
            <a:solidFill>
              <a:srgbClr val="005CAF"/>
            </a:solidFill>
            <a:prstDash val="solid"/>
            <a:miter lim="800000"/>
          </a:ln>
          <a:effectLst/>
        </p:spPr>
        <p:txBody>
          <a:bodyPr vert="horz" lIns="36000" rIns="36000" rtlCol="0" anchor="ctr"/>
          <a:lstStyle/>
          <a:p>
            <a:pPr marL="0" marR="0" lvl="0" indent="0" algn="ctr" defTabSz="413155" rtl="0" eaLnBrk="1" fontAlgn="auto" latinLnBrk="0" hangingPunct="1">
              <a:lnSpc>
                <a:spcPct val="100000"/>
              </a:lnSpc>
              <a:spcBef>
                <a:spcPts val="0"/>
              </a:spcBef>
              <a:spcAft>
                <a:spcPts val="0"/>
              </a:spcAft>
              <a:buClrTx/>
              <a:buSzTx/>
              <a:buFontTx/>
              <a:buNone/>
              <a:tabLst/>
              <a:defRPr/>
            </a:pPr>
            <a:r>
              <a:rPr kumimoji="0" lang="ja-JP" altLang="en-US" sz="1050" b="1" i="0" u="none" strike="noStrike" kern="0" cap="none" spc="0" normalizeH="0" baseline="0" noProof="0">
                <a:ln>
                  <a:noFill/>
                </a:ln>
                <a:solidFill>
                  <a:srgbClr val="262626"/>
                </a:solidFill>
                <a:effectLst/>
                <a:uLnTx/>
                <a:uFillTx/>
                <a:latin typeface="Meiryo UI" panose="020B0604030504040204" pitchFamily="50" charset="-128"/>
                <a:ea typeface="Meiryo UI" panose="020B0604030504040204" pitchFamily="50" charset="-128"/>
                <a:cs typeface="+mn-cs"/>
              </a:rPr>
              <a:t>就労継続支援Ａ型事業所</a:t>
            </a:r>
          </a:p>
        </p:txBody>
      </p:sp>
      <p:sp>
        <p:nvSpPr>
          <p:cNvPr id="73" name="角丸四角形 80">
            <a:extLst>
              <a:ext uri="{FF2B5EF4-FFF2-40B4-BE49-F238E27FC236}">
                <a16:creationId xmlns:a16="http://schemas.microsoft.com/office/drawing/2014/main" id="{933FB4C6-F49E-D131-6598-6CA6FF43F6F6}"/>
              </a:ext>
            </a:extLst>
          </p:cNvPr>
          <p:cNvSpPr/>
          <p:nvPr/>
        </p:nvSpPr>
        <p:spPr>
          <a:xfrm>
            <a:off x="7219604" y="4548167"/>
            <a:ext cx="1663905" cy="305521"/>
          </a:xfrm>
          <a:prstGeom prst="roundRect">
            <a:avLst/>
          </a:prstGeom>
          <a:solidFill>
            <a:srgbClr val="FFFFFF"/>
          </a:solidFill>
          <a:ln w="12700" cap="flat" cmpd="sng" algn="ctr">
            <a:solidFill>
              <a:srgbClr val="005CAF"/>
            </a:solidFill>
            <a:prstDash val="solid"/>
            <a:miter lim="800000"/>
          </a:ln>
          <a:effectLst/>
        </p:spPr>
        <p:txBody>
          <a:bodyPr vert="horz" lIns="36000" rIns="36000" rtlCol="0" anchor="ctr"/>
          <a:lstStyle/>
          <a:p>
            <a:pPr marL="0" marR="0" lvl="0" indent="0" algn="ctr" defTabSz="413155" rtl="0" eaLnBrk="1" fontAlgn="auto" latinLnBrk="0" hangingPunct="1">
              <a:lnSpc>
                <a:spcPct val="100000"/>
              </a:lnSpc>
              <a:spcBef>
                <a:spcPts val="0"/>
              </a:spcBef>
              <a:spcAft>
                <a:spcPts val="0"/>
              </a:spcAft>
              <a:buClrTx/>
              <a:buSzTx/>
              <a:buFontTx/>
              <a:buNone/>
              <a:tabLst/>
              <a:defRPr/>
            </a:pPr>
            <a:r>
              <a:rPr kumimoji="0" lang="ja-JP" altLang="en-US" sz="1050" b="1" i="0" u="none" strike="noStrike" kern="0" cap="none" spc="0" normalizeH="0" baseline="0" noProof="0">
                <a:ln>
                  <a:noFill/>
                </a:ln>
                <a:solidFill>
                  <a:srgbClr val="262626"/>
                </a:solidFill>
                <a:effectLst/>
                <a:uLnTx/>
                <a:uFillTx/>
                <a:latin typeface="Meiryo UI" panose="020B0604030504040204" pitchFamily="50" charset="-128"/>
                <a:ea typeface="Meiryo UI" panose="020B0604030504040204" pitchFamily="50" charset="-128"/>
                <a:cs typeface="+mn-cs"/>
              </a:rPr>
              <a:t>就労継続支援Ｂ型事業所</a:t>
            </a:r>
          </a:p>
        </p:txBody>
      </p:sp>
      <p:sp>
        <p:nvSpPr>
          <p:cNvPr id="74" name="角丸四角形 81">
            <a:extLst>
              <a:ext uri="{FF2B5EF4-FFF2-40B4-BE49-F238E27FC236}">
                <a16:creationId xmlns:a16="http://schemas.microsoft.com/office/drawing/2014/main" id="{988A8FC8-5394-E4E1-6D1F-0C71E7D2F52E}"/>
              </a:ext>
            </a:extLst>
          </p:cNvPr>
          <p:cNvSpPr/>
          <p:nvPr/>
        </p:nvSpPr>
        <p:spPr>
          <a:xfrm>
            <a:off x="6874372" y="4335164"/>
            <a:ext cx="2432896" cy="1290871"/>
          </a:xfrm>
          <a:prstGeom prst="roundRect">
            <a:avLst>
              <a:gd name="adj" fmla="val 0"/>
            </a:avLst>
          </a:prstGeom>
          <a:noFill/>
          <a:ln w="28575" cap="flat" cmpd="sng" algn="ctr">
            <a:solidFill>
              <a:srgbClr val="FFFFFF">
                <a:lumMod val="50000"/>
              </a:srgbClr>
            </a:solidFill>
            <a:prstDash val="solid"/>
            <a:miter lim="800000"/>
          </a:ln>
          <a:effectLst/>
        </p:spPr>
        <p:txBody>
          <a:bodyPr lIns="0" tIns="0" rIns="0" bIns="0" rtlCol="0" anchor="b"/>
          <a:lstStyle/>
          <a:p>
            <a:pPr marL="0" marR="0" lvl="0" indent="0" algn="ctr" defTabSz="829544" rtl="0" eaLnBrk="1" fontAlgn="auto" latinLnBrk="0" hangingPunct="1">
              <a:lnSpc>
                <a:spcPct val="100000"/>
              </a:lnSpc>
              <a:spcBef>
                <a:spcPts val="0"/>
              </a:spcBef>
              <a:spcAft>
                <a:spcPts val="0"/>
              </a:spcAft>
              <a:buClrTx/>
              <a:buSzTx/>
              <a:buFontTx/>
              <a:buNone/>
              <a:tabLst/>
              <a:defRPr/>
            </a:pPr>
            <a:endParaRPr kumimoji="0" lang="ja-JP" altLang="en-US" sz="1050" b="0" i="0" u="none" strike="noStrike" kern="0" cap="none" spc="0" normalizeH="0" baseline="0" noProof="0">
              <a:ln>
                <a:noFill/>
              </a:ln>
              <a:solidFill>
                <a:srgbClr val="262626"/>
              </a:solidFill>
              <a:effectLst/>
              <a:uLnTx/>
              <a:uFillTx/>
              <a:latin typeface="Meiryo UI" panose="020B0604030504040204" pitchFamily="50" charset="-128"/>
              <a:ea typeface="Meiryo UI" panose="020B0604030504040204" pitchFamily="50" charset="-128"/>
              <a:cs typeface="+mn-cs"/>
            </a:endParaRPr>
          </a:p>
        </p:txBody>
      </p:sp>
      <p:sp>
        <p:nvSpPr>
          <p:cNvPr id="75" name="正方形/長方形 74">
            <a:extLst>
              <a:ext uri="{FF2B5EF4-FFF2-40B4-BE49-F238E27FC236}">
                <a16:creationId xmlns:a16="http://schemas.microsoft.com/office/drawing/2014/main" id="{F898EA9E-6866-3D2B-5A50-97F1616B6BAC}"/>
              </a:ext>
            </a:extLst>
          </p:cNvPr>
          <p:cNvSpPr/>
          <p:nvPr/>
        </p:nvSpPr>
        <p:spPr>
          <a:xfrm>
            <a:off x="6863334" y="4234864"/>
            <a:ext cx="2454968" cy="268824"/>
          </a:xfrm>
          <a:prstGeom prst="rect">
            <a:avLst/>
          </a:prstGeom>
          <a:solidFill>
            <a:srgbClr val="FFFFFF">
              <a:lumMod val="50000"/>
            </a:srgbClr>
          </a:solidFill>
          <a:ln>
            <a:solidFill>
              <a:srgbClr val="FFFFFF">
                <a:lumMod val="50000"/>
              </a:srgbClr>
            </a:solidFill>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dirty="0">
                <a:ln>
                  <a:noFill/>
                </a:ln>
                <a:solidFill>
                  <a:srgbClr val="FFFFFF"/>
                </a:solidFill>
                <a:effectLst/>
                <a:uLnTx/>
                <a:uFillTx/>
                <a:latin typeface="Segoe UI"/>
                <a:ea typeface="メイリオ"/>
                <a:cs typeface="+mn-cs"/>
              </a:rPr>
              <a:t>就労系障害福祉サービス利用</a:t>
            </a:r>
          </a:p>
        </p:txBody>
      </p:sp>
      <p:sp>
        <p:nvSpPr>
          <p:cNvPr id="77" name="角丸四角形 87">
            <a:extLst>
              <a:ext uri="{FF2B5EF4-FFF2-40B4-BE49-F238E27FC236}">
                <a16:creationId xmlns:a16="http://schemas.microsoft.com/office/drawing/2014/main" id="{5E165827-18B8-384C-DD8D-F1398E6F1E5E}"/>
              </a:ext>
            </a:extLst>
          </p:cNvPr>
          <p:cNvSpPr/>
          <p:nvPr/>
        </p:nvSpPr>
        <p:spPr>
          <a:xfrm>
            <a:off x="2180727" y="4725969"/>
            <a:ext cx="2378403" cy="1985167"/>
          </a:xfrm>
          <a:prstGeom prst="roundRect">
            <a:avLst>
              <a:gd name="adj" fmla="val 0"/>
            </a:avLst>
          </a:prstGeom>
          <a:noFill/>
          <a:ln w="28575" cap="flat" cmpd="sng" algn="ctr">
            <a:solidFill>
              <a:srgbClr val="FEDFE1">
                <a:lumMod val="75000"/>
              </a:srgbClr>
            </a:solidFill>
            <a:prstDash val="solid"/>
            <a:miter lim="800000"/>
          </a:ln>
          <a:effectLst/>
        </p:spPr>
        <p:txBody>
          <a:bodyPr lIns="0" tIns="0" rIns="0" bIns="0" rtlCol="0" anchor="ctr"/>
          <a:lstStyle/>
          <a:p>
            <a:pPr marL="0" marR="0" lvl="0" indent="0" algn="ctr" defTabSz="829544" rtl="0" eaLnBrk="1" fontAlgn="auto" latinLnBrk="0" hangingPunct="1">
              <a:lnSpc>
                <a:spcPct val="100000"/>
              </a:lnSpc>
              <a:spcBef>
                <a:spcPts val="0"/>
              </a:spcBef>
              <a:spcAft>
                <a:spcPts val="0"/>
              </a:spcAft>
              <a:buClrTx/>
              <a:buSzTx/>
              <a:buFontTx/>
              <a:buNone/>
              <a:tabLst/>
              <a:defRPr/>
            </a:pPr>
            <a:endParaRPr kumimoji="0" lang="ja-JP" altLang="en-US" sz="1400" b="0" i="0" u="none" strike="noStrike" kern="0" cap="none" spc="0" normalizeH="0" baseline="0" noProof="0">
              <a:ln>
                <a:noFill/>
              </a:ln>
              <a:solidFill>
                <a:srgbClr val="262626"/>
              </a:solidFill>
              <a:effectLst/>
              <a:uLnTx/>
              <a:uFillTx/>
              <a:latin typeface="Meiryo UI" panose="020B0604030504040204" pitchFamily="50" charset="-128"/>
              <a:ea typeface="Meiryo UI" panose="020B0604030504040204" pitchFamily="50" charset="-128"/>
              <a:cs typeface="+mn-cs"/>
            </a:endParaRPr>
          </a:p>
        </p:txBody>
      </p:sp>
      <p:sp>
        <p:nvSpPr>
          <p:cNvPr id="78" name="Rectangle 5">
            <a:extLst>
              <a:ext uri="{FF2B5EF4-FFF2-40B4-BE49-F238E27FC236}">
                <a16:creationId xmlns:a16="http://schemas.microsoft.com/office/drawing/2014/main" id="{1EDC986A-3689-1D26-2BCF-0120AE1C03A3}"/>
              </a:ext>
            </a:extLst>
          </p:cNvPr>
          <p:cNvSpPr>
            <a:spLocks noChangeArrowheads="1"/>
          </p:cNvSpPr>
          <p:nvPr/>
        </p:nvSpPr>
        <p:spPr bwMode="auto">
          <a:xfrm>
            <a:off x="2673129" y="6381328"/>
            <a:ext cx="1777568" cy="291941"/>
          </a:xfrm>
          <a:prstGeom prst="rect">
            <a:avLst/>
          </a:prstGeom>
          <a:solidFill>
            <a:srgbClr val="FFFFFF"/>
          </a:solidFill>
          <a:ln w="12700" cap="flat" cmpd="sng" algn="ctr">
            <a:solidFill>
              <a:srgbClr val="FEDFE1">
                <a:lumMod val="75000"/>
              </a:srgbClr>
            </a:solidFill>
            <a:prstDash val="solid"/>
            <a:miter lim="800000"/>
            <a:headEnd/>
            <a:tailEnd/>
          </a:ln>
          <a:effectLst/>
        </p:spPr>
        <p:txBody>
          <a:bodyPr vert="horz" wrap="none" lIns="108000" rIns="36000" anchor="ctr" anchorCtr="1"/>
          <a:lstStyle/>
          <a:p>
            <a:pPr marL="0" marR="0" lvl="0" indent="0" algn="ctr" defTabSz="829544" rtl="0" eaLnBrk="1" fontAlgn="base" latinLnBrk="0" hangingPunct="1">
              <a:lnSpc>
                <a:spcPct val="100000"/>
              </a:lnSpc>
              <a:spcBef>
                <a:spcPct val="0"/>
              </a:spcBef>
              <a:spcAft>
                <a:spcPct val="0"/>
              </a:spcAft>
              <a:buClrTx/>
              <a:buSzTx/>
              <a:buFontTx/>
              <a:buNone/>
              <a:tabLst/>
              <a:defRPr/>
            </a:pPr>
            <a:r>
              <a:rPr kumimoji="0" lang="ja-JP" altLang="en-US" sz="1050" b="1" i="0" u="none" strike="noStrike" kern="0" cap="none" spc="0" normalizeH="0" baseline="0" noProof="0" dirty="0">
                <a:ln>
                  <a:noFill/>
                </a:ln>
                <a:solidFill>
                  <a:srgbClr val="262626"/>
                </a:solidFill>
                <a:effectLst/>
                <a:uLnTx/>
                <a:uFillTx/>
                <a:latin typeface="Meiryo UI"/>
                <a:ea typeface="Meiryo UI"/>
                <a:cs typeface="+mn-cs"/>
              </a:rPr>
              <a:t>本人への情報提供等（随時）</a:t>
            </a:r>
            <a:endParaRPr kumimoji="0" lang="en-US" altLang="ja-JP" sz="1050" b="1" i="0" u="none" strike="noStrike" kern="0" cap="none" spc="0" normalizeH="0" baseline="0" noProof="0" dirty="0">
              <a:ln>
                <a:noFill/>
              </a:ln>
              <a:solidFill>
                <a:srgbClr val="262626"/>
              </a:solidFill>
              <a:effectLst/>
              <a:uLnTx/>
              <a:uFillTx/>
              <a:latin typeface="Meiryo UI"/>
              <a:ea typeface="Meiryo UI"/>
              <a:cs typeface="+mn-cs"/>
            </a:endParaRPr>
          </a:p>
        </p:txBody>
      </p:sp>
      <p:sp>
        <p:nvSpPr>
          <p:cNvPr id="79" name="正方形/長方形 78">
            <a:extLst>
              <a:ext uri="{FF2B5EF4-FFF2-40B4-BE49-F238E27FC236}">
                <a16:creationId xmlns:a16="http://schemas.microsoft.com/office/drawing/2014/main" id="{AC9D6485-FDC8-411C-2D52-2E668B96EA32}"/>
              </a:ext>
            </a:extLst>
          </p:cNvPr>
          <p:cNvSpPr/>
          <p:nvPr/>
        </p:nvSpPr>
        <p:spPr>
          <a:xfrm>
            <a:off x="2180728" y="4662030"/>
            <a:ext cx="2389439" cy="227829"/>
          </a:xfrm>
          <a:prstGeom prst="rect">
            <a:avLst/>
          </a:prstGeom>
          <a:solidFill>
            <a:srgbClr val="FEDFE1">
              <a:lumMod val="75000"/>
            </a:srgbClr>
          </a:solidFill>
          <a:ln w="12700" cap="flat" cmpd="sng" algn="ctr">
            <a:solidFill>
              <a:srgbClr val="FEDFE1">
                <a:lumMod val="75000"/>
              </a:srgbClr>
            </a:solidFill>
            <a:prstDash val="solid"/>
            <a:miter lim="800000"/>
          </a:ln>
          <a:effectLst/>
        </p:spPr>
        <p:txBody>
          <a:bodyPr vert="horz" lIns="0" tIns="0" rIns="0" bIns="0" rtlCol="0" anchor="ctr"/>
          <a:lstStyle/>
          <a:p>
            <a:pPr marL="0" marR="0" lvl="0" indent="0" algn="ctr" defTabSz="829544" rtl="0" eaLnBrk="1" fontAlgn="auto" latinLnBrk="0" hangingPunct="1">
              <a:lnSpc>
                <a:spcPct val="100000"/>
              </a:lnSpc>
              <a:spcBef>
                <a:spcPts val="0"/>
              </a:spcBef>
              <a:spcAft>
                <a:spcPts val="0"/>
              </a:spcAft>
              <a:buClrTx/>
              <a:buSzTx/>
              <a:buFontTx/>
              <a:buNone/>
              <a:tabLst/>
              <a:defRPr/>
            </a:pPr>
            <a:r>
              <a:rPr kumimoji="0" lang="ja-JP" altLang="en-US" sz="1100"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就労選択支援事業所</a:t>
            </a:r>
          </a:p>
        </p:txBody>
      </p:sp>
      <p:sp>
        <p:nvSpPr>
          <p:cNvPr id="80" name="楕円 79">
            <a:extLst>
              <a:ext uri="{FF2B5EF4-FFF2-40B4-BE49-F238E27FC236}">
                <a16:creationId xmlns:a16="http://schemas.microsoft.com/office/drawing/2014/main" id="{923F2D04-A254-C6A1-61C4-3296665C1B88}"/>
              </a:ext>
            </a:extLst>
          </p:cNvPr>
          <p:cNvSpPr/>
          <p:nvPr/>
        </p:nvSpPr>
        <p:spPr>
          <a:xfrm>
            <a:off x="2271127" y="4988037"/>
            <a:ext cx="295520" cy="1603021"/>
          </a:xfrm>
          <a:prstGeom prst="ellipse">
            <a:avLst/>
          </a:prstGeom>
          <a:solidFill>
            <a:srgbClr val="FEDFE1"/>
          </a:solidFill>
          <a:ln w="12700" cap="flat" cmpd="sng" algn="ctr">
            <a:solidFill>
              <a:srgbClr val="FEDFE1">
                <a:lumMod val="75000"/>
              </a:srgbClr>
            </a:solidFill>
            <a:prstDash val="solid"/>
            <a:miter lim="800000"/>
          </a:ln>
          <a:effectLst/>
        </p:spPr>
        <p:txBody>
          <a:bodyPr vert="eaVert"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50" b="1" i="0" u="none" strike="noStrike" kern="0" cap="none" spc="0" normalizeH="0" baseline="0" noProof="0" dirty="0">
                <a:ln>
                  <a:noFill/>
                </a:ln>
                <a:solidFill>
                  <a:sysClr val="windowText" lastClr="000000"/>
                </a:solidFill>
                <a:effectLst/>
                <a:uLnTx/>
                <a:uFillTx/>
                <a:latin typeface="Segoe UI"/>
                <a:ea typeface="メイリオ"/>
                <a:cs typeface="+mn-cs"/>
              </a:rPr>
              <a:t>障害者本人と協同</a:t>
            </a:r>
          </a:p>
        </p:txBody>
      </p:sp>
      <p:sp>
        <p:nvSpPr>
          <p:cNvPr id="82" name="大かっこ 81">
            <a:extLst>
              <a:ext uri="{FF2B5EF4-FFF2-40B4-BE49-F238E27FC236}">
                <a16:creationId xmlns:a16="http://schemas.microsoft.com/office/drawing/2014/main" id="{600FCE48-AB6D-0424-EDA0-95FEF081609D}"/>
              </a:ext>
            </a:extLst>
          </p:cNvPr>
          <p:cNvSpPr/>
          <p:nvPr/>
        </p:nvSpPr>
        <p:spPr>
          <a:xfrm>
            <a:off x="6987695" y="6400056"/>
            <a:ext cx="1465818" cy="231773"/>
          </a:xfrm>
          <a:prstGeom prst="bracketPair">
            <a:avLst/>
          </a:prstGeom>
          <a:noFill/>
          <a:ln w="6350" cap="flat" cmpd="sng" algn="ctr">
            <a:solidFill>
              <a:srgbClr val="000000"/>
            </a:solidFill>
            <a:prstDash val="solid"/>
            <a:miter lim="800000"/>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ja-JP" altLang="en-US" sz="1600" b="0" i="0" u="none" strike="noStrike" kern="0" cap="none" spc="0" normalizeH="0" baseline="0" noProof="0">
              <a:ln>
                <a:noFill/>
              </a:ln>
              <a:solidFill>
                <a:srgbClr val="000000"/>
              </a:solidFill>
              <a:effectLst/>
              <a:uLnTx/>
              <a:uFillTx/>
              <a:latin typeface="Segoe UI"/>
              <a:ea typeface="メイリオ"/>
              <a:cs typeface="+mn-cs"/>
            </a:endParaRPr>
          </a:p>
        </p:txBody>
      </p:sp>
      <p:sp>
        <p:nvSpPr>
          <p:cNvPr id="86" name="Rectangle 5">
            <a:extLst>
              <a:ext uri="{FF2B5EF4-FFF2-40B4-BE49-F238E27FC236}">
                <a16:creationId xmlns:a16="http://schemas.microsoft.com/office/drawing/2014/main" id="{826AA19E-3DE2-FB36-BA7C-AF724E26FEE3}"/>
              </a:ext>
            </a:extLst>
          </p:cNvPr>
          <p:cNvSpPr>
            <a:spLocks noChangeArrowheads="1"/>
          </p:cNvSpPr>
          <p:nvPr/>
        </p:nvSpPr>
        <p:spPr bwMode="auto">
          <a:xfrm>
            <a:off x="3118074" y="4957813"/>
            <a:ext cx="396297" cy="1378615"/>
          </a:xfrm>
          <a:prstGeom prst="rect">
            <a:avLst/>
          </a:prstGeom>
          <a:solidFill>
            <a:srgbClr val="FFFFFF"/>
          </a:solidFill>
          <a:ln w="12700" cap="flat" cmpd="sng" algn="ctr">
            <a:solidFill>
              <a:srgbClr val="FEDFE1">
                <a:lumMod val="75000"/>
              </a:srgbClr>
            </a:solidFill>
            <a:prstDash val="solid"/>
            <a:miter lim="800000"/>
            <a:headEnd/>
            <a:tailEnd/>
          </a:ln>
          <a:effectLst/>
        </p:spPr>
        <p:txBody>
          <a:bodyPr vert="eaVert" wrap="none" anchor="ctr"/>
          <a:lstStyle/>
          <a:p>
            <a:pPr marL="0" marR="0" lvl="0" indent="0" algn="l" defTabSz="829544" rtl="0" eaLnBrk="1" fontAlgn="base" latinLnBrk="0" hangingPunct="1">
              <a:lnSpc>
                <a:spcPct val="100000"/>
              </a:lnSpc>
              <a:spcBef>
                <a:spcPct val="0"/>
              </a:spcBef>
              <a:spcAft>
                <a:spcPct val="0"/>
              </a:spcAft>
              <a:buClrTx/>
              <a:buSzTx/>
              <a:buFontTx/>
              <a:buNone/>
              <a:tabLst/>
              <a:defRPr/>
            </a:pPr>
            <a:r>
              <a:rPr kumimoji="0" lang="ja-JP" altLang="en-US" sz="1050" b="1" i="0" u="none" strike="noStrike" kern="0" cap="none" spc="0" normalizeH="0" baseline="0" noProof="0" dirty="0">
                <a:ln>
                  <a:noFill/>
                </a:ln>
                <a:solidFill>
                  <a:srgbClr val="000000"/>
                </a:solidFill>
                <a:effectLst/>
                <a:uLnTx/>
                <a:uFillTx/>
                <a:latin typeface="Meiryo UI"/>
                <a:ea typeface="Meiryo UI"/>
                <a:cs typeface="+mn-cs"/>
              </a:rPr>
              <a:t>②多機関連携会議</a:t>
            </a:r>
            <a:endParaRPr kumimoji="0" lang="ja-JP" altLang="en-US" sz="1050" b="0" i="0" u="none" strike="noStrike" kern="0" cap="none" spc="0" normalizeH="0" baseline="0" noProof="0" dirty="0">
              <a:ln>
                <a:noFill/>
              </a:ln>
              <a:solidFill>
                <a:srgbClr val="000000"/>
              </a:solidFill>
              <a:effectLst/>
              <a:uLnTx/>
              <a:uFillTx/>
              <a:latin typeface="Meiryo UI"/>
              <a:ea typeface="Meiryo UI"/>
              <a:cs typeface="+mn-cs"/>
            </a:endParaRPr>
          </a:p>
        </p:txBody>
      </p:sp>
      <p:sp>
        <p:nvSpPr>
          <p:cNvPr id="87" name="Rectangle 5">
            <a:extLst>
              <a:ext uri="{FF2B5EF4-FFF2-40B4-BE49-F238E27FC236}">
                <a16:creationId xmlns:a16="http://schemas.microsoft.com/office/drawing/2014/main" id="{C2F42152-A96D-1314-290D-F72BCAA80479}"/>
              </a:ext>
            </a:extLst>
          </p:cNvPr>
          <p:cNvSpPr>
            <a:spLocks noChangeArrowheads="1"/>
          </p:cNvSpPr>
          <p:nvPr/>
        </p:nvSpPr>
        <p:spPr bwMode="auto">
          <a:xfrm>
            <a:off x="2672874" y="4965848"/>
            <a:ext cx="368910" cy="1370582"/>
          </a:xfrm>
          <a:prstGeom prst="rect">
            <a:avLst/>
          </a:prstGeom>
          <a:solidFill>
            <a:srgbClr val="FFFFFF"/>
          </a:solidFill>
          <a:ln w="12700" cap="flat" cmpd="sng" algn="ctr">
            <a:solidFill>
              <a:srgbClr val="FEDFE1">
                <a:lumMod val="75000"/>
              </a:srgbClr>
            </a:solidFill>
            <a:prstDash val="solid"/>
            <a:miter lim="800000"/>
            <a:headEnd/>
            <a:tailEnd/>
          </a:ln>
          <a:effectLst/>
        </p:spPr>
        <p:txBody>
          <a:bodyPr vert="eaVert" wrap="none" anchor="ctr"/>
          <a:lstStyle/>
          <a:p>
            <a:pPr marL="0" marR="0" lvl="0" indent="0" algn="l" defTabSz="829544" rtl="0" eaLnBrk="1" fontAlgn="base" latinLnBrk="0" hangingPunct="1">
              <a:lnSpc>
                <a:spcPct val="100000"/>
              </a:lnSpc>
              <a:spcBef>
                <a:spcPct val="0"/>
              </a:spcBef>
              <a:spcAft>
                <a:spcPct val="0"/>
              </a:spcAft>
              <a:buClrTx/>
              <a:buSzTx/>
              <a:buFontTx/>
              <a:buNone/>
              <a:tabLst/>
              <a:defRPr/>
            </a:pPr>
            <a:r>
              <a:rPr kumimoji="0" lang="ja-JP" altLang="en-US" sz="1050" b="1" i="0" u="none" strike="noStrike" kern="0" cap="none" spc="0" normalizeH="0" baseline="0" noProof="0" dirty="0">
                <a:ln>
                  <a:noFill/>
                </a:ln>
                <a:solidFill>
                  <a:srgbClr val="000000"/>
                </a:solidFill>
                <a:effectLst/>
                <a:uLnTx/>
                <a:uFillTx/>
                <a:latin typeface="Meiryo UI"/>
                <a:ea typeface="Meiryo UI"/>
                <a:cs typeface="+mn-cs"/>
              </a:rPr>
              <a:t>①アセスメント</a:t>
            </a:r>
            <a:endParaRPr kumimoji="0" lang="en-US" altLang="ja-JP" sz="1050" b="1" i="0" u="none" strike="noStrike" kern="0" cap="none" spc="0" normalizeH="0" baseline="0" noProof="0" dirty="0">
              <a:ln>
                <a:noFill/>
              </a:ln>
              <a:solidFill>
                <a:srgbClr val="000000"/>
              </a:solidFill>
              <a:effectLst/>
              <a:uLnTx/>
              <a:uFillTx/>
              <a:latin typeface="Meiryo UI"/>
              <a:ea typeface="Meiryo UI"/>
              <a:cs typeface="+mn-cs"/>
            </a:endParaRPr>
          </a:p>
        </p:txBody>
      </p:sp>
      <p:sp>
        <p:nvSpPr>
          <p:cNvPr id="88" name="Rectangle 5">
            <a:extLst>
              <a:ext uri="{FF2B5EF4-FFF2-40B4-BE49-F238E27FC236}">
                <a16:creationId xmlns:a16="http://schemas.microsoft.com/office/drawing/2014/main" id="{4781F4FF-4DE0-BFAC-507F-20EEB3C29815}"/>
              </a:ext>
            </a:extLst>
          </p:cNvPr>
          <p:cNvSpPr>
            <a:spLocks noChangeArrowheads="1"/>
          </p:cNvSpPr>
          <p:nvPr/>
        </p:nvSpPr>
        <p:spPr bwMode="auto">
          <a:xfrm>
            <a:off x="3572805" y="4951072"/>
            <a:ext cx="416314" cy="1378615"/>
          </a:xfrm>
          <a:prstGeom prst="rect">
            <a:avLst/>
          </a:prstGeom>
          <a:solidFill>
            <a:srgbClr val="FFFFFF"/>
          </a:solidFill>
          <a:ln w="12700" cap="flat" cmpd="sng" algn="ctr">
            <a:solidFill>
              <a:srgbClr val="FEDFE1">
                <a:lumMod val="75000"/>
              </a:srgbClr>
            </a:solidFill>
            <a:prstDash val="solid"/>
            <a:miter lim="800000"/>
            <a:headEnd/>
            <a:tailEnd/>
          </a:ln>
          <a:effectLst/>
        </p:spPr>
        <p:txBody>
          <a:bodyPr vert="eaVert" wrap="none" anchor="ctr"/>
          <a:lstStyle/>
          <a:p>
            <a:pPr marL="0" marR="0" lvl="0" indent="0" algn="l" defTabSz="829544" rtl="0" eaLnBrk="1" fontAlgn="base" latinLnBrk="0" hangingPunct="1">
              <a:lnSpc>
                <a:spcPct val="100000"/>
              </a:lnSpc>
              <a:spcBef>
                <a:spcPct val="0"/>
              </a:spcBef>
              <a:spcAft>
                <a:spcPct val="0"/>
              </a:spcAft>
              <a:buClrTx/>
              <a:buSzTx/>
              <a:buFontTx/>
              <a:buNone/>
              <a:tabLst/>
              <a:defRPr/>
            </a:pPr>
            <a:r>
              <a:rPr kumimoji="0" lang="ja-JP" altLang="en-US" sz="1050" b="1" i="0" u="none" strike="noStrike" kern="0" cap="none" spc="0" normalizeH="0" baseline="0" noProof="0" dirty="0">
                <a:ln>
                  <a:noFill/>
                </a:ln>
                <a:solidFill>
                  <a:srgbClr val="000000"/>
                </a:solidFill>
                <a:effectLst/>
                <a:uLnTx/>
                <a:uFillTx/>
                <a:latin typeface="Meiryo UI"/>
                <a:ea typeface="Meiryo UI"/>
                <a:cs typeface="+mn-cs"/>
              </a:rPr>
              <a:t>③関係機関等との</a:t>
            </a:r>
            <a:endParaRPr kumimoji="0" lang="en-US" altLang="ja-JP" sz="1050" b="1" i="0" u="none" strike="noStrike" kern="0" cap="none" spc="0" normalizeH="0" baseline="0" noProof="0" dirty="0">
              <a:ln>
                <a:noFill/>
              </a:ln>
              <a:solidFill>
                <a:srgbClr val="000000"/>
              </a:solidFill>
              <a:effectLst/>
              <a:uLnTx/>
              <a:uFillTx/>
              <a:latin typeface="Meiryo UI"/>
              <a:ea typeface="Meiryo UI"/>
              <a:cs typeface="+mn-cs"/>
            </a:endParaRPr>
          </a:p>
          <a:p>
            <a:pPr marL="0" marR="0" lvl="0" indent="0" algn="l" defTabSz="829544" rtl="0" eaLnBrk="1" fontAlgn="base" latinLnBrk="0" hangingPunct="1">
              <a:lnSpc>
                <a:spcPct val="100000"/>
              </a:lnSpc>
              <a:spcBef>
                <a:spcPct val="0"/>
              </a:spcBef>
              <a:spcAft>
                <a:spcPct val="0"/>
              </a:spcAft>
              <a:buClrTx/>
              <a:buSzTx/>
              <a:buFontTx/>
              <a:buNone/>
              <a:tabLst/>
              <a:defRPr/>
            </a:pPr>
            <a:r>
              <a:rPr kumimoji="0" lang="ja-JP" altLang="en-US" sz="1050" b="1" i="0" u="none" strike="noStrike" kern="0" cap="none" spc="0" normalizeH="0" baseline="0" noProof="0" dirty="0">
                <a:ln>
                  <a:noFill/>
                </a:ln>
                <a:solidFill>
                  <a:srgbClr val="000000"/>
                </a:solidFill>
                <a:effectLst/>
                <a:uLnTx/>
                <a:uFillTx/>
                <a:latin typeface="Meiryo UI"/>
                <a:ea typeface="Meiryo UI"/>
                <a:cs typeface="+mn-cs"/>
              </a:rPr>
              <a:t>　　連絡調整</a:t>
            </a:r>
          </a:p>
        </p:txBody>
      </p:sp>
      <p:sp>
        <p:nvSpPr>
          <p:cNvPr id="91" name="Rectangle 5">
            <a:extLst>
              <a:ext uri="{FF2B5EF4-FFF2-40B4-BE49-F238E27FC236}">
                <a16:creationId xmlns:a16="http://schemas.microsoft.com/office/drawing/2014/main" id="{A507C37E-00B3-041E-5AF3-71EC7F0119F9}"/>
              </a:ext>
            </a:extLst>
          </p:cNvPr>
          <p:cNvSpPr>
            <a:spLocks noChangeArrowheads="1"/>
          </p:cNvSpPr>
          <p:nvPr/>
        </p:nvSpPr>
        <p:spPr bwMode="auto">
          <a:xfrm>
            <a:off x="4061674" y="4933343"/>
            <a:ext cx="381991" cy="1403086"/>
          </a:xfrm>
          <a:prstGeom prst="rect">
            <a:avLst/>
          </a:prstGeom>
          <a:solidFill>
            <a:srgbClr val="FFFFFF"/>
          </a:solidFill>
          <a:ln w="12700" cap="flat" cmpd="sng" algn="ctr">
            <a:solidFill>
              <a:srgbClr val="FEDFE1">
                <a:lumMod val="75000"/>
              </a:srgbClr>
            </a:solidFill>
            <a:prstDash val="solid"/>
            <a:miter lim="800000"/>
            <a:headEnd/>
            <a:tailEnd/>
          </a:ln>
          <a:effectLst/>
        </p:spPr>
        <p:txBody>
          <a:bodyPr vert="eaVert" wrap="square" lIns="91440" tIns="45720" rIns="91440" bIns="45720" anchor="ctr"/>
          <a:lstStyle/>
          <a:p>
            <a:pPr marL="0" marR="0" lvl="0" indent="0" algn="l" defTabSz="829544" rtl="0" eaLnBrk="1" fontAlgn="base" latinLnBrk="0" hangingPunct="1">
              <a:lnSpc>
                <a:spcPct val="100000"/>
              </a:lnSpc>
              <a:spcBef>
                <a:spcPct val="0"/>
              </a:spcBef>
              <a:spcAft>
                <a:spcPct val="0"/>
              </a:spcAft>
              <a:buClrTx/>
              <a:buSzTx/>
              <a:buFontTx/>
              <a:buNone/>
              <a:tabLst/>
              <a:defRPr/>
            </a:pPr>
            <a:r>
              <a:rPr kumimoji="0" lang="ja-JP" altLang="en-US" sz="1050" b="1" i="0" u="none" strike="noStrike" kern="0" cap="none" spc="0" normalizeH="0" baseline="0" noProof="0" dirty="0">
                <a:ln>
                  <a:noFill/>
                </a:ln>
                <a:solidFill>
                  <a:srgbClr val="000000"/>
                </a:solidFill>
                <a:effectLst/>
                <a:uLnTx/>
                <a:uFillTx/>
                <a:latin typeface="Meiryo UI"/>
                <a:ea typeface="Meiryo UI"/>
                <a:cs typeface="+mn-cs"/>
              </a:rPr>
              <a:t>④雇用事例等の情報</a:t>
            </a:r>
            <a:endParaRPr kumimoji="0" lang="en-US" altLang="ja-JP" sz="1050" b="1" i="0" u="none" strike="noStrike" kern="0" cap="none" spc="0" normalizeH="0" baseline="0" noProof="0" dirty="0">
              <a:ln>
                <a:noFill/>
              </a:ln>
              <a:solidFill>
                <a:srgbClr val="000000"/>
              </a:solidFill>
              <a:effectLst/>
              <a:uLnTx/>
              <a:uFillTx/>
              <a:latin typeface="Meiryo UI"/>
              <a:ea typeface="Meiryo UI"/>
              <a:cs typeface="+mn-cs"/>
            </a:endParaRPr>
          </a:p>
          <a:p>
            <a:pPr marL="0" marR="0" lvl="0" indent="0" algn="l" defTabSz="829544" rtl="0" eaLnBrk="1" fontAlgn="base" latinLnBrk="0" hangingPunct="1">
              <a:lnSpc>
                <a:spcPct val="100000"/>
              </a:lnSpc>
              <a:spcBef>
                <a:spcPct val="0"/>
              </a:spcBef>
              <a:spcAft>
                <a:spcPct val="0"/>
              </a:spcAft>
              <a:buClrTx/>
              <a:buSzTx/>
              <a:buFontTx/>
              <a:buNone/>
              <a:tabLst/>
              <a:defRPr/>
            </a:pPr>
            <a:r>
              <a:rPr kumimoji="0" lang="ja-JP" altLang="en-US" sz="1050" b="1" i="0" u="none" strike="noStrike" kern="0" cap="none" spc="0" normalizeH="0" baseline="0" noProof="0" dirty="0">
                <a:ln>
                  <a:noFill/>
                </a:ln>
                <a:solidFill>
                  <a:srgbClr val="000000"/>
                </a:solidFill>
                <a:effectLst/>
                <a:uLnTx/>
                <a:uFillTx/>
                <a:latin typeface="Meiryo UI"/>
                <a:ea typeface="Meiryo UI"/>
                <a:cs typeface="+mn-cs"/>
              </a:rPr>
              <a:t>　収集、情報提供等</a:t>
            </a:r>
          </a:p>
        </p:txBody>
      </p:sp>
      <p:sp>
        <p:nvSpPr>
          <p:cNvPr id="92" name="ホームベース 75">
            <a:extLst>
              <a:ext uri="{FF2B5EF4-FFF2-40B4-BE49-F238E27FC236}">
                <a16:creationId xmlns:a16="http://schemas.microsoft.com/office/drawing/2014/main" id="{93DF80C0-BC3E-C9AA-97F7-E339DA46BE10}"/>
              </a:ext>
            </a:extLst>
          </p:cNvPr>
          <p:cNvSpPr/>
          <p:nvPr/>
        </p:nvSpPr>
        <p:spPr>
          <a:xfrm>
            <a:off x="793553" y="4437112"/>
            <a:ext cx="616069" cy="2274024"/>
          </a:xfrm>
          <a:prstGeom prst="homePlate">
            <a:avLst>
              <a:gd name="adj" fmla="val 55256"/>
            </a:avLst>
          </a:prstGeom>
          <a:solidFill>
            <a:srgbClr val="99CCFF"/>
          </a:solidFill>
          <a:ln w="9525" cap="flat" cmpd="sng" algn="ctr">
            <a:noFill/>
            <a:prstDash val="solid"/>
          </a:ln>
          <a:effectLst/>
        </p:spPr>
        <p:txBody>
          <a:bodyPr vert="eaVert" lIns="36000" tIns="30035" rIns="0" bIns="30035" rtlCol="0" anchor="ctr" anchorCtr="1"/>
          <a:lstStyle/>
          <a:p>
            <a:pPr marL="70200" marR="0" lvl="0" indent="-70200" algn="ctr" defTabSz="765752" rtl="0" eaLnBrk="1" fontAlgn="auto" latinLnBrk="0" hangingPunct="1">
              <a:lnSpc>
                <a:spcPct val="100000"/>
              </a:lnSpc>
              <a:spcBef>
                <a:spcPts val="0"/>
              </a:spcBef>
              <a:spcAft>
                <a:spcPts val="0"/>
              </a:spcAft>
              <a:buClrTx/>
              <a:buSzTx/>
              <a:buFontTx/>
              <a:buNone/>
              <a:tabLst/>
              <a:defRPr/>
            </a:pPr>
            <a:endParaRPr kumimoji="0" lang="en-US" altLang="ja-JP" sz="917"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70200" marR="0" lvl="0" indent="-70200" algn="ctr" defTabSz="765752" rtl="0" eaLnBrk="1" fontAlgn="auto" latinLnBrk="0" hangingPunct="1">
              <a:lnSpc>
                <a:spcPct val="100000"/>
              </a:lnSpc>
              <a:spcBef>
                <a:spcPts val="0"/>
              </a:spcBef>
              <a:spcAft>
                <a:spcPts val="0"/>
              </a:spcAft>
              <a:buClrTx/>
              <a:buSzTx/>
              <a:buFontTx/>
              <a:buNone/>
              <a:tabLst/>
              <a:defRPr/>
            </a:pPr>
            <a:r>
              <a:rPr kumimoji="0" lang="ja-JP" altLang="en-US" sz="917"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就労系障害福祉サービスの利用希望</a:t>
            </a:r>
          </a:p>
        </p:txBody>
      </p:sp>
      <p:sp>
        <p:nvSpPr>
          <p:cNvPr id="93" name="円/楕円 79">
            <a:extLst>
              <a:ext uri="{FF2B5EF4-FFF2-40B4-BE49-F238E27FC236}">
                <a16:creationId xmlns:a16="http://schemas.microsoft.com/office/drawing/2014/main" id="{7AF360B9-DE20-A6C9-A465-466562132745}"/>
              </a:ext>
            </a:extLst>
          </p:cNvPr>
          <p:cNvSpPr/>
          <p:nvPr/>
        </p:nvSpPr>
        <p:spPr>
          <a:xfrm>
            <a:off x="443544" y="4729953"/>
            <a:ext cx="268780" cy="1840151"/>
          </a:xfrm>
          <a:prstGeom prst="ellipse">
            <a:avLst/>
          </a:prstGeom>
          <a:solidFill>
            <a:srgbClr val="FFFFFF"/>
          </a:solidFill>
          <a:ln w="3175" cap="flat" cmpd="sng" algn="ctr">
            <a:solidFill>
              <a:srgbClr val="000000"/>
            </a:solidFill>
            <a:prstDash val="solid"/>
          </a:ln>
          <a:effectLst/>
        </p:spPr>
        <p:txBody>
          <a:bodyPr vert="eaVert" lIns="0" tIns="0" rIns="0" bIns="0" rtlCol="0" anchor="ctr"/>
          <a:lstStyle/>
          <a:p>
            <a:pPr marL="0" marR="0" lvl="0" indent="0" algn="ctr" defTabSz="765752" rtl="0" eaLnBrk="1" fontAlgn="auto" latinLnBrk="0" hangingPunct="1">
              <a:lnSpc>
                <a:spcPct val="100000"/>
              </a:lnSpc>
              <a:spcBef>
                <a:spcPts val="0"/>
              </a:spcBef>
              <a:spcAft>
                <a:spcPts val="0"/>
              </a:spcAft>
              <a:buClrTx/>
              <a:buSzTx/>
              <a:buFontTx/>
              <a:buNone/>
              <a:tabLst/>
              <a:defRPr/>
            </a:pPr>
            <a:r>
              <a:rPr kumimoji="0" lang="ja-JP" altLang="en-US" sz="105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障害者本人</a:t>
            </a:r>
          </a:p>
        </p:txBody>
      </p:sp>
      <p:sp>
        <p:nvSpPr>
          <p:cNvPr id="97" name="Rectangle 5">
            <a:extLst>
              <a:ext uri="{FF2B5EF4-FFF2-40B4-BE49-F238E27FC236}">
                <a16:creationId xmlns:a16="http://schemas.microsoft.com/office/drawing/2014/main" id="{68E8433C-BA20-59EA-C103-56B65D619981}"/>
              </a:ext>
            </a:extLst>
          </p:cNvPr>
          <p:cNvSpPr>
            <a:spLocks noChangeArrowheads="1"/>
          </p:cNvSpPr>
          <p:nvPr/>
        </p:nvSpPr>
        <p:spPr bwMode="auto">
          <a:xfrm>
            <a:off x="1544880" y="4729954"/>
            <a:ext cx="291679" cy="1835264"/>
          </a:xfrm>
          <a:prstGeom prst="rect">
            <a:avLst/>
          </a:prstGeom>
          <a:solidFill>
            <a:schemeClr val="accent6">
              <a:lumMod val="60000"/>
              <a:lumOff val="40000"/>
            </a:schemeClr>
          </a:solidFill>
          <a:ln w="12700" cap="flat" cmpd="sng" algn="ctr">
            <a:noFill/>
            <a:prstDash val="solid"/>
            <a:miter lim="800000"/>
            <a:headEnd/>
            <a:tailEnd/>
          </a:ln>
          <a:effectLst/>
        </p:spPr>
        <p:txBody>
          <a:bodyPr vert="eaVert" wrap="square" anchor="ctr"/>
          <a:lstStyle/>
          <a:p>
            <a:pPr marL="0" marR="0" lvl="0" indent="0" algn="ctr" defTabSz="829544" rtl="0" eaLnBrk="1" fontAlgn="base" latinLnBrk="0" hangingPunct="1">
              <a:lnSpc>
                <a:spcPct val="100000"/>
              </a:lnSpc>
              <a:spcBef>
                <a:spcPct val="0"/>
              </a:spcBef>
              <a:spcAft>
                <a:spcPct val="0"/>
              </a:spcAft>
              <a:buClrTx/>
              <a:buSzTx/>
              <a:buFontTx/>
              <a:buNone/>
              <a:tabLst/>
              <a:defRPr/>
            </a:pPr>
            <a:r>
              <a:rPr kumimoji="0" lang="ja-JP" altLang="en-US" sz="1050" b="1" i="0" u="none" strike="noStrike" kern="0" cap="none" spc="0" normalizeH="0" baseline="0" noProof="0" dirty="0">
                <a:ln>
                  <a:noFill/>
                </a:ln>
                <a:solidFill>
                  <a:srgbClr val="262626"/>
                </a:solidFill>
                <a:effectLst/>
                <a:uLnTx/>
                <a:uFillTx/>
                <a:latin typeface="Meiryo UI"/>
                <a:ea typeface="Meiryo UI"/>
                <a:cs typeface="+mn-cs"/>
              </a:rPr>
              <a:t>計画相談支援事業所</a:t>
            </a:r>
          </a:p>
        </p:txBody>
      </p:sp>
      <p:sp>
        <p:nvSpPr>
          <p:cNvPr id="99" name="Rectangle 5">
            <a:extLst>
              <a:ext uri="{FF2B5EF4-FFF2-40B4-BE49-F238E27FC236}">
                <a16:creationId xmlns:a16="http://schemas.microsoft.com/office/drawing/2014/main" id="{C0DA7856-1F93-0304-CD9F-FAD2BB3C77CD}"/>
              </a:ext>
            </a:extLst>
          </p:cNvPr>
          <p:cNvSpPr>
            <a:spLocks noChangeArrowheads="1"/>
          </p:cNvSpPr>
          <p:nvPr/>
        </p:nvSpPr>
        <p:spPr bwMode="auto">
          <a:xfrm>
            <a:off x="5073707" y="4854340"/>
            <a:ext cx="368066" cy="1359786"/>
          </a:xfrm>
          <a:prstGeom prst="rect">
            <a:avLst/>
          </a:prstGeom>
          <a:solidFill>
            <a:schemeClr val="accent6">
              <a:lumMod val="60000"/>
              <a:lumOff val="40000"/>
            </a:schemeClr>
          </a:solidFill>
          <a:ln w="12700" cap="flat" cmpd="sng" algn="ctr">
            <a:noFill/>
            <a:prstDash val="solid"/>
            <a:miter lim="800000"/>
            <a:headEnd/>
            <a:tailEnd/>
          </a:ln>
          <a:effectLst/>
        </p:spPr>
        <p:txBody>
          <a:bodyPr vert="eaVert" wrap="square" anchor="ctr"/>
          <a:lstStyle/>
          <a:p>
            <a:pPr marL="0" marR="0" lvl="0" indent="0" algn="ctr" defTabSz="829544" rtl="0" eaLnBrk="1" fontAlgn="base" latinLnBrk="0" hangingPunct="1">
              <a:lnSpc>
                <a:spcPct val="100000"/>
              </a:lnSpc>
              <a:spcBef>
                <a:spcPct val="0"/>
              </a:spcBef>
              <a:spcAft>
                <a:spcPct val="0"/>
              </a:spcAft>
              <a:buClrTx/>
              <a:buSzTx/>
              <a:buFontTx/>
              <a:buNone/>
              <a:tabLst/>
              <a:defRPr/>
            </a:pPr>
            <a:r>
              <a:rPr kumimoji="0" lang="ja-JP" altLang="en-US" sz="1050" b="1" i="0" u="none" strike="noStrike" kern="0" cap="none" spc="0" normalizeH="0" baseline="0" noProof="0" dirty="0">
                <a:ln>
                  <a:noFill/>
                </a:ln>
                <a:solidFill>
                  <a:srgbClr val="262626"/>
                </a:solidFill>
                <a:effectLst/>
                <a:uLnTx/>
                <a:uFillTx/>
                <a:latin typeface="Meiryo UI"/>
                <a:ea typeface="Meiryo UI"/>
                <a:cs typeface="+mn-cs"/>
              </a:rPr>
              <a:t>計画相談支援事業所</a:t>
            </a:r>
          </a:p>
        </p:txBody>
      </p:sp>
      <p:sp>
        <p:nvSpPr>
          <p:cNvPr id="100" name="右矢印 110">
            <a:extLst>
              <a:ext uri="{FF2B5EF4-FFF2-40B4-BE49-F238E27FC236}">
                <a16:creationId xmlns:a16="http://schemas.microsoft.com/office/drawing/2014/main" id="{8C2FF02B-C124-F0AD-586F-7DFE2C9BEE56}"/>
              </a:ext>
            </a:extLst>
          </p:cNvPr>
          <p:cNvSpPr/>
          <p:nvPr/>
        </p:nvSpPr>
        <p:spPr>
          <a:xfrm>
            <a:off x="1864001" y="5431410"/>
            <a:ext cx="300330" cy="435746"/>
          </a:xfrm>
          <a:prstGeom prst="rightArrow">
            <a:avLst>
              <a:gd name="adj1" fmla="val 50000"/>
              <a:gd name="adj2" fmla="val 53348"/>
            </a:avLst>
          </a:prstGeom>
          <a:solidFill>
            <a:schemeClr val="bg1">
              <a:lumMod val="65000"/>
            </a:schemeClr>
          </a:solidFill>
          <a:ln w="12700" cap="flat" cmpd="sng" algn="ctr">
            <a:noFill/>
            <a:prstDash val="solid"/>
            <a:miter lim="800000"/>
          </a:ln>
          <a:effectLst/>
        </p:spPr>
        <p:txBody>
          <a:bodyPr rtlCol="0" anchor="ctr"/>
          <a:lstStyle/>
          <a:p>
            <a:pPr marL="0" marR="0" lvl="0" indent="0" algn="ctr" defTabSz="765752" rtl="0" eaLnBrk="1" fontAlgn="auto" latinLnBrk="0" hangingPunct="1">
              <a:lnSpc>
                <a:spcPct val="100000"/>
              </a:lnSpc>
              <a:spcBef>
                <a:spcPts val="0"/>
              </a:spcBef>
              <a:spcAft>
                <a:spcPts val="0"/>
              </a:spcAft>
              <a:buClrTx/>
              <a:buSzTx/>
              <a:buFontTx/>
              <a:buNone/>
              <a:tabLst/>
              <a:defRPr/>
            </a:pPr>
            <a:endParaRPr kumimoji="0" lang="ja-JP" altLang="en-US" sz="1627" b="0" i="0" u="none" strike="noStrike" kern="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01" name="右矢印 110">
            <a:extLst>
              <a:ext uri="{FF2B5EF4-FFF2-40B4-BE49-F238E27FC236}">
                <a16:creationId xmlns:a16="http://schemas.microsoft.com/office/drawing/2014/main" id="{7A5B45C4-9C8A-BEA6-C761-5A7134EF1772}"/>
              </a:ext>
            </a:extLst>
          </p:cNvPr>
          <p:cNvSpPr/>
          <p:nvPr/>
        </p:nvSpPr>
        <p:spPr>
          <a:xfrm>
            <a:off x="4648668" y="5278650"/>
            <a:ext cx="349188" cy="435746"/>
          </a:xfrm>
          <a:prstGeom prst="rightArrow">
            <a:avLst>
              <a:gd name="adj1" fmla="val 50000"/>
              <a:gd name="adj2" fmla="val 53348"/>
            </a:avLst>
          </a:prstGeom>
          <a:solidFill>
            <a:schemeClr val="bg1">
              <a:lumMod val="65000"/>
            </a:schemeClr>
          </a:solidFill>
          <a:ln w="12700" cap="flat" cmpd="sng" algn="ctr">
            <a:noFill/>
            <a:prstDash val="solid"/>
            <a:miter lim="800000"/>
          </a:ln>
          <a:effectLst/>
        </p:spPr>
        <p:txBody>
          <a:bodyPr rtlCol="0" anchor="ctr"/>
          <a:lstStyle/>
          <a:p>
            <a:pPr marL="0" marR="0" lvl="0" indent="0" algn="ctr" defTabSz="765752" rtl="0" eaLnBrk="1" fontAlgn="auto" latinLnBrk="0" hangingPunct="1">
              <a:lnSpc>
                <a:spcPct val="100000"/>
              </a:lnSpc>
              <a:spcBef>
                <a:spcPts val="0"/>
              </a:spcBef>
              <a:spcAft>
                <a:spcPts val="0"/>
              </a:spcAft>
              <a:buClrTx/>
              <a:buSzTx/>
              <a:buFontTx/>
              <a:buNone/>
              <a:tabLst/>
              <a:defRPr/>
            </a:pPr>
            <a:endParaRPr kumimoji="0" lang="ja-JP" altLang="en-US" sz="1627" b="0" i="0" u="none" strike="noStrike" kern="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04" name="右矢印 110">
            <a:extLst>
              <a:ext uri="{FF2B5EF4-FFF2-40B4-BE49-F238E27FC236}">
                <a16:creationId xmlns:a16="http://schemas.microsoft.com/office/drawing/2014/main" id="{60ED3D4A-E89A-28C1-47AA-673DB89B118E}"/>
              </a:ext>
            </a:extLst>
          </p:cNvPr>
          <p:cNvSpPr/>
          <p:nvPr/>
        </p:nvSpPr>
        <p:spPr>
          <a:xfrm>
            <a:off x="5550150" y="4980600"/>
            <a:ext cx="1196484" cy="435746"/>
          </a:xfrm>
          <a:prstGeom prst="rightArrow">
            <a:avLst>
              <a:gd name="adj1" fmla="val 50000"/>
              <a:gd name="adj2" fmla="val 53348"/>
            </a:avLst>
          </a:prstGeom>
          <a:solidFill>
            <a:schemeClr val="bg1">
              <a:lumMod val="65000"/>
            </a:schemeClr>
          </a:solidFill>
          <a:ln w="12700" cap="flat" cmpd="sng" algn="ctr">
            <a:noFill/>
            <a:prstDash val="solid"/>
            <a:miter lim="800000"/>
          </a:ln>
          <a:effectLst/>
        </p:spPr>
        <p:txBody>
          <a:bodyPr rtlCol="0" anchor="ctr"/>
          <a:lstStyle/>
          <a:p>
            <a:pPr marL="0" marR="0" lvl="0" indent="0" algn="ctr" defTabSz="765752" rtl="0" eaLnBrk="1" fontAlgn="auto" latinLnBrk="0" hangingPunct="1">
              <a:lnSpc>
                <a:spcPct val="100000"/>
              </a:lnSpc>
              <a:spcBef>
                <a:spcPts val="0"/>
              </a:spcBef>
              <a:spcAft>
                <a:spcPts val="0"/>
              </a:spcAft>
              <a:buClrTx/>
              <a:buSzTx/>
              <a:buFontTx/>
              <a:buNone/>
              <a:tabLst/>
              <a:defRPr/>
            </a:pPr>
            <a:endParaRPr kumimoji="0" lang="ja-JP" altLang="en-US" sz="1627" b="0" i="0" u="none" strike="noStrike" kern="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05" name="右矢印 110">
            <a:extLst>
              <a:ext uri="{FF2B5EF4-FFF2-40B4-BE49-F238E27FC236}">
                <a16:creationId xmlns:a16="http://schemas.microsoft.com/office/drawing/2014/main" id="{9479B502-83DB-24A6-3912-9008457F49B5}"/>
              </a:ext>
            </a:extLst>
          </p:cNvPr>
          <p:cNvSpPr/>
          <p:nvPr/>
        </p:nvSpPr>
        <p:spPr>
          <a:xfrm>
            <a:off x="4640354" y="6165968"/>
            <a:ext cx="2064671" cy="435746"/>
          </a:xfrm>
          <a:prstGeom prst="rightArrow">
            <a:avLst>
              <a:gd name="adj1" fmla="val 50000"/>
              <a:gd name="adj2" fmla="val 53348"/>
            </a:avLst>
          </a:prstGeom>
          <a:solidFill>
            <a:schemeClr val="bg1">
              <a:lumMod val="65000"/>
            </a:schemeClr>
          </a:solidFill>
          <a:ln w="12700" cap="flat" cmpd="sng" algn="ctr">
            <a:noFill/>
            <a:prstDash val="solid"/>
            <a:miter lim="800000"/>
          </a:ln>
          <a:effectLst/>
        </p:spPr>
        <p:txBody>
          <a:bodyPr rtlCol="0" anchor="ctr"/>
          <a:lstStyle/>
          <a:p>
            <a:pPr marL="0" marR="0" lvl="0" indent="0" algn="ctr" defTabSz="765752" rtl="0" eaLnBrk="1" fontAlgn="auto" latinLnBrk="0" hangingPunct="1">
              <a:lnSpc>
                <a:spcPct val="100000"/>
              </a:lnSpc>
              <a:spcBef>
                <a:spcPts val="0"/>
              </a:spcBef>
              <a:spcAft>
                <a:spcPts val="0"/>
              </a:spcAft>
              <a:buClrTx/>
              <a:buSzTx/>
              <a:buFontTx/>
              <a:buNone/>
              <a:tabLst/>
              <a:defRPr/>
            </a:pPr>
            <a:endParaRPr kumimoji="0" lang="ja-JP" altLang="en-US" sz="1627" b="0" i="0" u="none" strike="noStrike" kern="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5" name="スライド番号プレースホルダー 4">
            <a:extLst>
              <a:ext uri="{FF2B5EF4-FFF2-40B4-BE49-F238E27FC236}">
                <a16:creationId xmlns:a16="http://schemas.microsoft.com/office/drawing/2014/main" id="{FD9839C8-E4E3-F869-2810-0F7215214331}"/>
              </a:ext>
            </a:extLst>
          </p:cNvPr>
          <p:cNvSpPr txBox="1">
            <a:spLocks/>
          </p:cNvSpPr>
          <p:nvPr/>
        </p:nvSpPr>
        <p:spPr>
          <a:xfrm>
            <a:off x="9201472" y="6678971"/>
            <a:ext cx="630513" cy="278421"/>
          </a:xfrm>
          <a:prstGeom prst="rect">
            <a:avLst/>
          </a:prstGeom>
        </p:spPr>
        <p:txBody>
          <a:bodyPr vert="horz" lIns="0" tIns="0" rIns="0" bIns="0" rtlCol="0" anchor="t"/>
          <a:lstStyle>
            <a:defPPr>
              <a:defRPr lang="en-US"/>
            </a:defPPr>
            <a:lvl1pPr marL="0" algn="r" defTabSz="457200" rtl="0" eaLnBrk="1" latinLnBrk="0" hangingPunct="1">
              <a:defRPr sz="1200" b="0" kern="1200">
                <a:solidFill>
                  <a:schemeClr val="tx1"/>
                </a:solidFill>
                <a:latin typeface="Arial" panose="020B0604020202020204" pitchFamily="34" charset="0"/>
                <a:ea typeface="+mn-ea"/>
                <a:cs typeface="Arial" panose="020B060402020202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AF2211C-1947-412D-9ECE-D1A2B2B3C5F8}" type="slidenum">
              <a:rPr kumimoji="0" lang="ja-JP" altLang="en-US" sz="1200" b="0" i="0" u="none" strike="noStrike" kern="1200" cap="none" spc="0" normalizeH="0" baseline="0" noProof="0" smtClean="0">
                <a:ln>
                  <a:noFill/>
                </a:ln>
                <a:solidFill>
                  <a:srgbClr val="000000"/>
                </a:solidFill>
                <a:effectLst/>
                <a:uLnTx/>
                <a:uFillTx/>
                <a:latin typeface="Arial" panose="020B0604020202020204" pitchFamily="34" charset="0"/>
                <a:ea typeface="游ゴシック" panose="020B0400000000000000" pitchFamily="50" charset="-128"/>
                <a:cs typeface="Arial" panose="020B0604020202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ja-JP" altLang="en-US" sz="1200" b="0" i="0" u="none" strike="noStrike" kern="1200" cap="none" spc="0" normalizeH="0" baseline="0" noProof="0" dirty="0">
              <a:ln>
                <a:noFill/>
              </a:ln>
              <a:solidFill>
                <a:srgbClr val="000000"/>
              </a:solidFill>
              <a:effectLst/>
              <a:uLnTx/>
              <a:uFillTx/>
              <a:latin typeface="Arial" panose="020B0604020202020204" pitchFamily="34" charset="0"/>
              <a:ea typeface="游ゴシック" panose="020B0400000000000000" pitchFamily="50" charset="-128"/>
              <a:cs typeface="Arial" panose="020B0604020202020204" pitchFamily="34" charset="0"/>
            </a:endParaRPr>
          </a:p>
        </p:txBody>
      </p:sp>
      <p:sp>
        <p:nvSpPr>
          <p:cNvPr id="7" name="テキスト ボックス 6">
            <a:extLst>
              <a:ext uri="{FF2B5EF4-FFF2-40B4-BE49-F238E27FC236}">
                <a16:creationId xmlns:a16="http://schemas.microsoft.com/office/drawing/2014/main" id="{4027D402-3504-352B-CC37-D911752CCD0E}"/>
              </a:ext>
            </a:extLst>
          </p:cNvPr>
          <p:cNvSpPr txBox="1"/>
          <p:nvPr/>
        </p:nvSpPr>
        <p:spPr>
          <a:xfrm>
            <a:off x="4736975" y="2441557"/>
            <a:ext cx="1463691" cy="216000"/>
          </a:xfrm>
          <a:prstGeom prst="rect">
            <a:avLst/>
          </a:prstGeom>
          <a:solidFill>
            <a:srgbClr val="99CCFF"/>
          </a:solidFill>
          <a:ln>
            <a:solidFill>
              <a:srgbClr val="99CCFF"/>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支給決定期間</a:t>
            </a:r>
          </a:p>
        </p:txBody>
      </p:sp>
      <p:sp>
        <p:nvSpPr>
          <p:cNvPr id="8" name="正方形/長方形 7">
            <a:extLst>
              <a:ext uri="{FF2B5EF4-FFF2-40B4-BE49-F238E27FC236}">
                <a16:creationId xmlns:a16="http://schemas.microsoft.com/office/drawing/2014/main" id="{8E48508E-F2B0-58FF-32D4-D52A71CF6299}"/>
              </a:ext>
            </a:extLst>
          </p:cNvPr>
          <p:cNvSpPr/>
          <p:nvPr/>
        </p:nvSpPr>
        <p:spPr>
          <a:xfrm>
            <a:off x="4736975" y="2659380"/>
            <a:ext cx="5064304" cy="409580"/>
          </a:xfrm>
          <a:prstGeom prst="rect">
            <a:avLst/>
          </a:prstGeom>
          <a:solidFill>
            <a:schemeClr val="bg1"/>
          </a:solidFill>
          <a:ln>
            <a:solidFill>
              <a:srgbClr val="99CCFF"/>
            </a:solidFill>
          </a:ln>
        </p:spPr>
        <p:style>
          <a:lnRef idx="2">
            <a:schemeClr val="accent1">
              <a:shade val="50000"/>
            </a:schemeClr>
          </a:lnRef>
          <a:fillRef idx="1">
            <a:schemeClr val="accent1"/>
          </a:fillRef>
          <a:effectRef idx="0">
            <a:schemeClr val="accent1"/>
          </a:effectRef>
          <a:fontRef idx="minor">
            <a:schemeClr val="lt1"/>
          </a:fontRef>
        </p:style>
        <p:txBody>
          <a:bodyPr lIns="34895" tIns="36000" rIns="34895" bIns="69791" rtlCol="0" anchor="t" anchorCtr="0"/>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原則１ヶ月</a:t>
            </a: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１ヶ月以上の時間をかけた継続的な作業体験を行う必要が</a:t>
            </a:r>
            <a:endParaRPr kumimoji="1" lang="en-US" altLang="ja-JP"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ある場合は、</a:t>
            </a:r>
            <a:r>
              <a:rPr kumimoji="1" lang="en-US" altLang="ja-JP"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2</a:t>
            </a: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ヶ月の支給決定を行う。</a:t>
            </a:r>
            <a:endParaRPr kumimoji="1" lang="en-US" altLang="ja-JP"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12" name="テキスト ボックス 11">
            <a:extLst>
              <a:ext uri="{FF2B5EF4-FFF2-40B4-BE49-F238E27FC236}">
                <a16:creationId xmlns:a16="http://schemas.microsoft.com/office/drawing/2014/main" id="{4B8B91CB-7061-0AA4-A794-D4FCFD6BA9DF}"/>
              </a:ext>
            </a:extLst>
          </p:cNvPr>
          <p:cNvSpPr txBox="1"/>
          <p:nvPr/>
        </p:nvSpPr>
        <p:spPr>
          <a:xfrm>
            <a:off x="4736975" y="1025810"/>
            <a:ext cx="1817177" cy="216000"/>
          </a:xfrm>
          <a:prstGeom prst="rect">
            <a:avLst/>
          </a:prstGeom>
          <a:solidFill>
            <a:srgbClr val="99CCFF"/>
          </a:solidFill>
          <a:ln>
            <a:solidFill>
              <a:srgbClr val="99CCFF"/>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基本報酬の設定等</a:t>
            </a:r>
          </a:p>
        </p:txBody>
      </p:sp>
      <p:sp>
        <p:nvSpPr>
          <p:cNvPr id="13" name="正方形/長方形 12">
            <a:extLst>
              <a:ext uri="{FF2B5EF4-FFF2-40B4-BE49-F238E27FC236}">
                <a16:creationId xmlns:a16="http://schemas.microsoft.com/office/drawing/2014/main" id="{DFE5ECBA-1074-841C-E785-418311998992}"/>
              </a:ext>
            </a:extLst>
          </p:cNvPr>
          <p:cNvSpPr/>
          <p:nvPr/>
        </p:nvSpPr>
        <p:spPr>
          <a:xfrm>
            <a:off x="4736976" y="1251524"/>
            <a:ext cx="5064303" cy="1098507"/>
          </a:xfrm>
          <a:prstGeom prst="rect">
            <a:avLst/>
          </a:prstGeom>
          <a:solidFill>
            <a:schemeClr val="bg1"/>
          </a:solidFill>
          <a:ln>
            <a:solidFill>
              <a:srgbClr val="99CCFF"/>
            </a:solidFill>
          </a:ln>
        </p:spPr>
        <p:style>
          <a:lnRef idx="2">
            <a:schemeClr val="accent1">
              <a:shade val="50000"/>
            </a:schemeClr>
          </a:lnRef>
          <a:fillRef idx="1">
            <a:schemeClr val="accent1"/>
          </a:fillRef>
          <a:effectRef idx="0">
            <a:schemeClr val="accent1"/>
          </a:effectRef>
          <a:fontRef idx="minor">
            <a:schemeClr val="lt1"/>
          </a:fontRef>
        </p:style>
        <p:txBody>
          <a:bodyPr lIns="34895" tIns="36000" rIns="34895" bIns="69791" rtlCol="0" anchor="t" anchorCtr="0"/>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a:t>
            </a:r>
            <a:r>
              <a:rPr kumimoji="1" lang="ja-JP" altLang="en-US" sz="11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就労選択支援サービス費　　</a:t>
            </a:r>
            <a:r>
              <a:rPr kumimoji="1" lang="en-US" altLang="ja-JP" sz="11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1210</a:t>
            </a:r>
            <a:r>
              <a:rPr kumimoji="1" lang="ja-JP" altLang="en-US" sz="11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単位／日</a:t>
            </a:r>
            <a:endParaRPr kumimoji="1" lang="en-US" altLang="ja-JP" sz="11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2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特定事業所集中減算　　　　  </a:t>
            </a:r>
            <a:r>
              <a:rPr kumimoji="1" lang="en-US" altLang="ja-JP" sz="11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200</a:t>
            </a:r>
            <a:r>
              <a:rPr kumimoji="1" lang="ja-JP" altLang="en-US" sz="11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単位／</a:t>
            </a:r>
            <a:r>
              <a:rPr lang="ja-JP" altLang="en-US" sz="1100" b="1" dirty="0">
                <a:solidFill>
                  <a:srgbClr val="000000"/>
                </a:solidFill>
                <a:latin typeface="メイリオ" panose="020B0604030504040204" pitchFamily="50" charset="-128"/>
                <a:ea typeface="メイリオ" panose="020B0604030504040204" pitchFamily="50" charset="-128"/>
              </a:rPr>
              <a:t>日</a:t>
            </a:r>
            <a:endParaRPr kumimoji="1" lang="en-US" altLang="ja-JP" sz="11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正当な理由なく、就労選択支援事業所において前６月間に実施したアセスメントの</a:t>
            </a:r>
            <a:endPar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結果を踏まえて利用者が利用した指定就労移行支援、指定就労継続支援Ａ型又は指定</a:t>
            </a:r>
            <a:endPar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就労継続支援Ｂ型のそれぞれの提供総数のうち、同一の事業者によって提供されたも</a:t>
            </a:r>
            <a:endPar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のの占める割合が</a:t>
            </a: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100</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分の</a:t>
            </a: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80</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を超えている場合について、減算する。</a:t>
            </a:r>
          </a:p>
        </p:txBody>
      </p:sp>
    </p:spTree>
    <p:extLst>
      <p:ext uri="{BB962C8B-B14F-4D97-AF65-F5344CB8AC3E}">
        <p14:creationId xmlns:p14="http://schemas.microsoft.com/office/powerpoint/2010/main" val="124292500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グラフ 5"/>
          <p:cNvGraphicFramePr/>
          <p:nvPr/>
        </p:nvGraphicFramePr>
        <p:xfrm>
          <a:off x="-72000" y="2109492"/>
          <a:ext cx="5220625" cy="4467288"/>
        </p:xfrm>
        <a:graphic>
          <a:graphicData uri="http://schemas.openxmlformats.org/drawingml/2006/chart">
            <c:chart xmlns:c="http://schemas.openxmlformats.org/drawingml/2006/chart" xmlns:r="http://schemas.openxmlformats.org/officeDocument/2006/relationships" r:id="rId2"/>
          </a:graphicData>
        </a:graphic>
      </p:graphicFrame>
      <p:sp>
        <p:nvSpPr>
          <p:cNvPr id="10" name="テキスト ボックス 9"/>
          <p:cNvSpPr txBox="1"/>
          <p:nvPr/>
        </p:nvSpPr>
        <p:spPr>
          <a:xfrm>
            <a:off x="0" y="1868188"/>
            <a:ext cx="5457056" cy="336676"/>
          </a:xfrm>
          <a:prstGeom prst="rect">
            <a:avLst/>
          </a:prstGeom>
          <a:noFill/>
        </p:spPr>
        <p:txBody>
          <a:bodyPr wrap="square" lIns="89578" tIns="44790" rIns="89578" bIns="44790"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1600" b="0" i="0" u="none" strike="noStrike" kern="1200" cap="none" spc="0" normalizeH="0" baseline="0" noProof="0">
                <a:ln>
                  <a:noFill/>
                </a:ln>
                <a:solidFill>
                  <a:prstClr val="black"/>
                </a:solidFill>
                <a:effectLst/>
                <a:uLnTx/>
                <a:uFillTx/>
                <a:latin typeface="Arial" charset="0"/>
                <a:ea typeface="ＭＳ Ｐゴシック"/>
                <a:cs typeface="+mn-cs"/>
              </a:rPr>
              <a:t>＜一般就労への移行者数の推移</a:t>
            </a:r>
            <a:r>
              <a:rPr kumimoji="1" lang="ja-JP" altLang="en-US" sz="1600" b="1" i="0" u="none" strike="noStrike" kern="1200" cap="none" spc="0" normalizeH="0" baseline="-25000" noProof="0">
                <a:ln>
                  <a:noFill/>
                </a:ln>
                <a:solidFill>
                  <a:prstClr val="black"/>
                </a:solidFill>
                <a:effectLst/>
                <a:uLnTx/>
                <a:uFillTx/>
                <a:latin typeface="ＭＳ Ｐゴシック" panose="020B0600070205080204" pitchFamily="50" charset="-128"/>
                <a:ea typeface="ＭＳ Ｐゴシック" charset="-128"/>
                <a:cs typeface="+mn-cs"/>
              </a:rPr>
              <a:t> </a:t>
            </a:r>
            <a:r>
              <a:rPr kumimoji="1" lang="ja-JP" altLang="en-US" sz="1600" b="0" i="0" u="none" strike="noStrike" kern="1200" cap="none" spc="0" normalizeH="0" baseline="0" noProof="0">
                <a:ln>
                  <a:noFill/>
                </a:ln>
                <a:solidFill>
                  <a:prstClr val="black"/>
                </a:solidFill>
                <a:effectLst/>
                <a:uLnTx/>
                <a:uFillTx/>
                <a:latin typeface="Arial" charset="0"/>
                <a:ea typeface="ＭＳ Ｐゴシック"/>
                <a:cs typeface="+mn-cs"/>
              </a:rPr>
              <a:t>＞</a:t>
            </a:r>
          </a:p>
        </p:txBody>
      </p:sp>
      <p:sp>
        <p:nvSpPr>
          <p:cNvPr id="11" name="テキスト ボックス 10"/>
          <p:cNvSpPr txBox="1"/>
          <p:nvPr/>
        </p:nvSpPr>
        <p:spPr>
          <a:xfrm>
            <a:off x="0" y="6491452"/>
            <a:ext cx="5553643" cy="244343"/>
          </a:xfrm>
          <a:prstGeom prst="rect">
            <a:avLst/>
          </a:prstGeom>
          <a:noFill/>
        </p:spPr>
        <p:txBody>
          <a:bodyPr wrap="square" lIns="89578" tIns="44790" rIns="89578" bIns="4479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a:ln>
                  <a:noFill/>
                </a:ln>
                <a:solidFill>
                  <a:prstClr val="black"/>
                </a:solidFill>
                <a:effectLst/>
                <a:uLnTx/>
                <a:uFillTx/>
                <a:latin typeface="Arial" charset="0"/>
                <a:ea typeface="ＭＳ Ｐゴシック"/>
                <a:cs typeface="+mn-cs"/>
              </a:rPr>
              <a:t>【</a:t>
            </a:r>
            <a:r>
              <a:rPr kumimoji="1" lang="ja-JP" altLang="en-US" sz="1000" b="0" i="0" u="none" strike="noStrike" kern="1200" cap="none" spc="0" normalizeH="0" baseline="0" noProof="0">
                <a:ln>
                  <a:noFill/>
                </a:ln>
                <a:solidFill>
                  <a:prstClr val="black"/>
                </a:solidFill>
                <a:effectLst/>
                <a:uLnTx/>
                <a:uFillTx/>
                <a:latin typeface="Arial" charset="0"/>
                <a:ea typeface="ＭＳ Ｐゴシック"/>
                <a:cs typeface="+mn-cs"/>
              </a:rPr>
              <a:t>出典</a:t>
            </a:r>
            <a:r>
              <a:rPr kumimoji="1" lang="en-US" altLang="ja-JP" sz="1000" b="0" i="0" u="none" strike="noStrike" kern="1200" cap="none" spc="0" normalizeH="0" baseline="0" noProof="0">
                <a:ln>
                  <a:noFill/>
                </a:ln>
                <a:solidFill>
                  <a:prstClr val="black"/>
                </a:solidFill>
                <a:effectLst/>
                <a:uLnTx/>
                <a:uFillTx/>
                <a:latin typeface="Arial" charset="0"/>
                <a:ea typeface="ＭＳ Ｐゴシック"/>
                <a:cs typeface="+mn-cs"/>
              </a:rPr>
              <a:t>】</a:t>
            </a:r>
            <a:r>
              <a:rPr kumimoji="1" lang="ja-JP" altLang="en-US" sz="1000" b="0" i="0" u="none" strike="noStrike" kern="1200" cap="none" spc="0" normalizeH="0" baseline="0" noProof="0">
                <a:ln>
                  <a:noFill/>
                </a:ln>
                <a:solidFill>
                  <a:prstClr val="black"/>
                </a:solidFill>
                <a:effectLst/>
                <a:uLnTx/>
                <a:uFillTx/>
                <a:latin typeface="Arial" charset="0"/>
                <a:ea typeface="ＭＳ Ｐゴシック"/>
                <a:cs typeface="+mn-cs"/>
              </a:rPr>
              <a:t>社会福祉施設等調査</a:t>
            </a:r>
            <a:r>
              <a:rPr kumimoji="1" lang="ja-JP" altLang="en-US" sz="900" b="0" i="0" u="none" strike="noStrike" kern="1200" cap="none" spc="0" normalizeH="0" baseline="0" noProof="0">
                <a:ln>
                  <a:noFill/>
                </a:ln>
                <a:solidFill>
                  <a:prstClr val="black"/>
                </a:solidFill>
                <a:effectLst/>
                <a:uLnTx/>
                <a:uFillTx/>
                <a:latin typeface="Arial" charset="0"/>
                <a:ea typeface="ＭＳ Ｐゴシック"/>
                <a:cs typeface="+mn-cs"/>
              </a:rPr>
              <a:t>（</a:t>
            </a:r>
            <a:r>
              <a:rPr kumimoji="1" lang="ja-JP" altLang="en-US" sz="900" b="0" i="0" u="none" strike="noStrike" kern="1200" cap="none" spc="0" normalizeH="0" baseline="0" noProof="0">
                <a:ln>
                  <a:noFill/>
                </a:ln>
                <a:solidFill>
                  <a:prstClr val="black"/>
                </a:solidFill>
                <a:effectLst/>
                <a:uLnTx/>
                <a:uFillTx/>
                <a:latin typeface="Calibri"/>
                <a:ea typeface="ＭＳ Ｐゴシック"/>
                <a:cs typeface="+mn-cs"/>
              </a:rPr>
              <a:t>各年の移行者数は、当該年の１０月１日時点における前年１年間の実績）</a:t>
            </a:r>
            <a:endParaRPr kumimoji="1" lang="ja-JP" altLang="en-US" sz="1000" b="0" i="0" u="none" strike="noStrike" kern="1200" cap="none" spc="0" normalizeH="0" baseline="0" noProof="0">
              <a:ln>
                <a:noFill/>
              </a:ln>
              <a:solidFill>
                <a:prstClr val="black"/>
              </a:solidFill>
              <a:effectLst/>
              <a:uLnTx/>
              <a:uFillTx/>
              <a:latin typeface="Calibri"/>
              <a:ea typeface="ＭＳ Ｐゴシック"/>
              <a:cs typeface="+mn-cs"/>
            </a:endParaRPr>
          </a:p>
        </p:txBody>
      </p:sp>
      <p:grpSp>
        <p:nvGrpSpPr>
          <p:cNvPr id="21" name="グループ化 10"/>
          <p:cNvGrpSpPr>
            <a:grpSpLocks/>
          </p:cNvGrpSpPr>
          <p:nvPr/>
        </p:nvGrpSpPr>
        <p:grpSpPr bwMode="auto">
          <a:xfrm>
            <a:off x="80" y="477242"/>
            <a:ext cx="9906000" cy="71438"/>
            <a:chOff x="0" y="188640"/>
            <a:chExt cx="9144000" cy="72008"/>
          </a:xfrm>
        </p:grpSpPr>
        <p:cxnSp>
          <p:nvCxnSpPr>
            <p:cNvPr id="22" name="直線コネクタ 21"/>
            <p:cNvCxnSpPr/>
            <p:nvPr/>
          </p:nvCxnSpPr>
          <p:spPr>
            <a:xfrm>
              <a:off x="0" y="188640"/>
              <a:ext cx="9144000" cy="0"/>
            </a:xfrm>
            <a:prstGeom prst="line">
              <a:avLst/>
            </a:prstGeom>
            <a:noFill/>
            <a:ln w="9525" cap="flat" cmpd="sng" algn="ctr">
              <a:solidFill>
                <a:srgbClr val="99CCFF"/>
              </a:solidFill>
              <a:prstDash val="solid"/>
            </a:ln>
            <a:effectLst/>
          </p:spPr>
        </p:cxnSp>
        <p:cxnSp>
          <p:nvCxnSpPr>
            <p:cNvPr id="23" name="直線コネクタ 22"/>
            <p:cNvCxnSpPr/>
            <p:nvPr/>
          </p:nvCxnSpPr>
          <p:spPr>
            <a:xfrm>
              <a:off x="0" y="260648"/>
              <a:ext cx="9144000" cy="0"/>
            </a:xfrm>
            <a:prstGeom prst="line">
              <a:avLst/>
            </a:prstGeom>
            <a:noFill/>
            <a:ln w="57150" cap="flat" cmpd="sng" algn="ctr">
              <a:solidFill>
                <a:srgbClr val="99CCFF"/>
              </a:solidFill>
              <a:prstDash val="solid"/>
            </a:ln>
            <a:effectLst/>
          </p:spPr>
        </p:cxnSp>
      </p:grpSp>
      <p:sp>
        <p:nvSpPr>
          <p:cNvPr id="24" name="正方形/長方形 23"/>
          <p:cNvSpPr/>
          <p:nvPr/>
        </p:nvSpPr>
        <p:spPr>
          <a:xfrm>
            <a:off x="35" y="8672"/>
            <a:ext cx="9906000" cy="468000"/>
          </a:xfrm>
          <a:prstGeom prst="rect">
            <a:avLst/>
          </a:prstGeom>
          <a:no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a:ln>
                  <a:noFill/>
                </a:ln>
                <a:solidFill>
                  <a:srgbClr val="002060"/>
                </a:solidFill>
                <a:effectLst/>
                <a:uLnTx/>
                <a:uFillTx/>
                <a:latin typeface="HGP創英角ｺﾞｼｯｸUB" panose="020B0900000000000000" pitchFamily="50" charset="-128"/>
                <a:ea typeface="HGP創英角ｺﾞｼｯｸUB" panose="020B0900000000000000" pitchFamily="50" charset="-128"/>
                <a:cs typeface="+mn-cs"/>
              </a:rPr>
              <a:t>一般就労への移行者数・移行率の推移（事業種別）</a:t>
            </a:r>
          </a:p>
        </p:txBody>
      </p:sp>
      <p:sp>
        <p:nvSpPr>
          <p:cNvPr id="26" name="正方形/長方形 25"/>
          <p:cNvSpPr/>
          <p:nvPr/>
        </p:nvSpPr>
        <p:spPr>
          <a:xfrm>
            <a:off x="56456" y="620688"/>
            <a:ext cx="9792000" cy="1188000"/>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44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　就労系障害福祉サービスから一般就労への移行者数は、令和５年においては前年比約９％増となり、約２．７万人であった。</a:t>
            </a:r>
            <a:endParaRPr kumimoji="1" lang="en-US" altLang="ja-JP" sz="16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a:p>
            <a:pPr marL="144000" marR="0" lvl="0" indent="-45720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　令和５年におけるサービス利用終了者に占める一般就労への移行者の割合は、就労移行支援、就労継続支援Ａ型、就労継続支援Ｂ型において前年より増加している。</a:t>
            </a:r>
          </a:p>
        </p:txBody>
      </p:sp>
      <p:sp>
        <p:nvSpPr>
          <p:cNvPr id="36" name="正方形/長方形 35"/>
          <p:cNvSpPr/>
          <p:nvPr/>
        </p:nvSpPr>
        <p:spPr>
          <a:xfrm>
            <a:off x="337529" y="4498641"/>
            <a:ext cx="521684" cy="21600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7,717</a:t>
            </a:r>
            <a:endParaRPr kumimoji="1" lang="ja-JP" altLang="en-US" sz="105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7" name="正方形/長方形 36"/>
          <p:cNvSpPr/>
          <p:nvPr/>
        </p:nvSpPr>
        <p:spPr>
          <a:xfrm>
            <a:off x="594252" y="4224323"/>
            <a:ext cx="583648" cy="21600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10,001</a:t>
            </a:r>
            <a:endParaRPr kumimoji="1" lang="ja-JP" altLang="en-US" sz="105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8" name="正方形/長方形 37"/>
          <p:cNvSpPr/>
          <p:nvPr/>
        </p:nvSpPr>
        <p:spPr>
          <a:xfrm>
            <a:off x="1020557" y="4002511"/>
            <a:ext cx="599331" cy="21600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10,920</a:t>
            </a:r>
            <a:endParaRPr kumimoji="1" lang="ja-JP" altLang="en-US" sz="105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9" name="正方形/長方形 38"/>
          <p:cNvSpPr/>
          <p:nvPr/>
        </p:nvSpPr>
        <p:spPr>
          <a:xfrm>
            <a:off x="1484139" y="3780699"/>
            <a:ext cx="583648" cy="21600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11,928</a:t>
            </a:r>
            <a:endParaRPr kumimoji="1" lang="ja-JP" altLang="en-US" sz="105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 name="正方形/長方形 28"/>
          <p:cNvSpPr/>
          <p:nvPr/>
        </p:nvSpPr>
        <p:spPr>
          <a:xfrm>
            <a:off x="1838728" y="3550973"/>
            <a:ext cx="583648" cy="21600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13,517 </a:t>
            </a:r>
            <a:endParaRPr kumimoji="1" lang="ja-JP" altLang="en-US" sz="105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aphicFrame>
        <p:nvGraphicFramePr>
          <p:cNvPr id="2" name="グラフ 1"/>
          <p:cNvGraphicFramePr/>
          <p:nvPr/>
        </p:nvGraphicFramePr>
        <p:xfrm>
          <a:off x="5200737" y="1861819"/>
          <a:ext cx="4579733" cy="4873976"/>
        </p:xfrm>
        <a:graphic>
          <a:graphicData uri="http://schemas.openxmlformats.org/drawingml/2006/chart">
            <c:chart xmlns:c="http://schemas.openxmlformats.org/drawingml/2006/chart" xmlns:r="http://schemas.openxmlformats.org/officeDocument/2006/relationships" r:id="rId3"/>
          </a:graphicData>
        </a:graphic>
      </p:graphicFrame>
      <p:sp>
        <p:nvSpPr>
          <p:cNvPr id="27" name="正方形/長方形 26"/>
          <p:cNvSpPr/>
          <p:nvPr/>
        </p:nvSpPr>
        <p:spPr>
          <a:xfrm>
            <a:off x="2220036" y="3322321"/>
            <a:ext cx="583648" cy="21600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14,845</a:t>
            </a:r>
            <a:endParaRPr kumimoji="1" lang="ja-JP" altLang="en-US" sz="105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 name="正方形/長方形 27"/>
          <p:cNvSpPr/>
          <p:nvPr/>
        </p:nvSpPr>
        <p:spPr>
          <a:xfrm>
            <a:off x="2538312" y="3079124"/>
            <a:ext cx="583648" cy="21600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19,963</a:t>
            </a:r>
            <a:endParaRPr kumimoji="1" lang="ja-JP" altLang="en-US" sz="105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0" name="テキスト ボックス 19"/>
          <p:cNvSpPr txBox="1"/>
          <p:nvPr/>
        </p:nvSpPr>
        <p:spPr>
          <a:xfrm>
            <a:off x="5597416" y="1827802"/>
            <a:ext cx="4308584" cy="275121"/>
          </a:xfrm>
          <a:prstGeom prst="rect">
            <a:avLst/>
          </a:prstGeom>
          <a:noFill/>
        </p:spPr>
        <p:txBody>
          <a:bodyPr wrap="square" lIns="89578" tIns="44790" rIns="89578" bIns="4479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200" b="1" i="0" u="none" strike="noStrike" kern="1200" cap="none" spc="-150" normalizeH="0" baseline="0" noProof="0">
                <a:ln>
                  <a:noFill/>
                </a:ln>
                <a:solidFill>
                  <a:prstClr val="black"/>
                </a:solidFill>
                <a:effectLst/>
                <a:uLnTx/>
                <a:uFillTx/>
                <a:latin typeface="Arial" charset="0"/>
                <a:ea typeface="ＭＳ Ｐゴシック"/>
                <a:cs typeface="+mn-cs"/>
              </a:rPr>
              <a:t>＜サービス利用終了者に占める一般就労への移行者割合の推移</a:t>
            </a:r>
            <a:r>
              <a:rPr kumimoji="1" lang="ja-JP" altLang="en-US" sz="1200" b="1" i="0" u="none" strike="noStrike" kern="1200" cap="none" spc="-150" normalizeH="0" baseline="30000" noProof="0">
                <a:ln>
                  <a:noFill/>
                </a:ln>
                <a:solidFill>
                  <a:prstClr val="black"/>
                </a:solidFill>
                <a:effectLst/>
                <a:uLnTx/>
                <a:uFillTx/>
                <a:latin typeface="Arial" charset="0"/>
                <a:ea typeface="ＭＳ Ｐゴシック"/>
                <a:cs typeface="+mn-cs"/>
              </a:rPr>
              <a:t> </a:t>
            </a:r>
            <a:r>
              <a:rPr kumimoji="1" lang="ja-JP" altLang="en-US" sz="1200" b="1" i="0" u="none" strike="noStrike" kern="1200" cap="none" spc="-150" normalizeH="0" baseline="0" noProof="0">
                <a:ln>
                  <a:noFill/>
                </a:ln>
                <a:solidFill>
                  <a:prstClr val="black"/>
                </a:solidFill>
                <a:effectLst/>
                <a:uLnTx/>
                <a:uFillTx/>
                <a:latin typeface="Arial" charset="0"/>
                <a:ea typeface="ＭＳ Ｐゴシック"/>
                <a:cs typeface="+mn-cs"/>
              </a:rPr>
              <a:t>＞</a:t>
            </a:r>
          </a:p>
        </p:txBody>
      </p:sp>
      <p:sp>
        <p:nvSpPr>
          <p:cNvPr id="31" name="正方形/長方形 30"/>
          <p:cNvSpPr/>
          <p:nvPr/>
        </p:nvSpPr>
        <p:spPr>
          <a:xfrm>
            <a:off x="2920753" y="2863425"/>
            <a:ext cx="583648" cy="21600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21,919</a:t>
            </a:r>
            <a:endParaRPr kumimoji="1" lang="ja-JP" altLang="en-US" sz="105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0" name="正方形/長方形 29"/>
          <p:cNvSpPr/>
          <p:nvPr/>
        </p:nvSpPr>
        <p:spPr>
          <a:xfrm>
            <a:off x="3742847" y="2870034"/>
            <a:ext cx="583666" cy="21175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21,380</a:t>
            </a:r>
            <a:r>
              <a:rPr kumimoji="1" lang="ja-JP" altLang="en-US" sz="10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 </a:t>
            </a:r>
            <a:endParaRPr kumimoji="1" lang="ja-JP" altLang="en-US" sz="105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 name="正方形/長方形 2">
            <a:extLst>
              <a:ext uri="{FF2B5EF4-FFF2-40B4-BE49-F238E27FC236}">
                <a16:creationId xmlns:a16="http://schemas.microsoft.com/office/drawing/2014/main" id="{CE15B8D7-52CD-7859-230A-E778F0132CFC}"/>
              </a:ext>
            </a:extLst>
          </p:cNvPr>
          <p:cNvSpPr/>
          <p:nvPr/>
        </p:nvSpPr>
        <p:spPr>
          <a:xfrm>
            <a:off x="4034680" y="2605144"/>
            <a:ext cx="583666" cy="211750"/>
          </a:xfrm>
          <a:prstGeom prst="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05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24,426</a:t>
            </a:r>
            <a:r>
              <a:rPr kumimoji="1" lang="ja-JP" altLang="en-US" sz="10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 </a:t>
            </a:r>
            <a:endParaRPr kumimoji="1" lang="ja-JP" altLang="en-US" sz="105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4" name="正方形/長方形 3">
            <a:extLst>
              <a:ext uri="{FF2B5EF4-FFF2-40B4-BE49-F238E27FC236}">
                <a16:creationId xmlns:a16="http://schemas.microsoft.com/office/drawing/2014/main" id="{F855D364-29A0-3A0A-709E-AADD115CE576}"/>
              </a:ext>
            </a:extLst>
          </p:cNvPr>
          <p:cNvSpPr/>
          <p:nvPr/>
        </p:nvSpPr>
        <p:spPr>
          <a:xfrm>
            <a:off x="4472502" y="2340254"/>
            <a:ext cx="583666" cy="211750"/>
          </a:xfrm>
          <a:prstGeom prst="rect">
            <a:avLst/>
          </a:prstGeom>
          <a:solidFill>
            <a:schemeClr val="bg1"/>
          </a:solid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10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26,586</a:t>
            </a:r>
            <a:r>
              <a:rPr kumimoji="1" lang="ja-JP" altLang="en-US" sz="105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rPr>
              <a:t> </a:t>
            </a:r>
            <a:endParaRPr kumimoji="1" lang="ja-JP" altLang="en-US" sz="105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5" name="スライド番号プレースホルダー 1">
            <a:extLst>
              <a:ext uri="{FF2B5EF4-FFF2-40B4-BE49-F238E27FC236}">
                <a16:creationId xmlns:a16="http://schemas.microsoft.com/office/drawing/2014/main" id="{1E15C080-CC25-6E38-33B2-2F1EAFAEAF55}"/>
              </a:ext>
            </a:extLst>
          </p:cNvPr>
          <p:cNvSpPr txBox="1">
            <a:spLocks/>
          </p:cNvSpPr>
          <p:nvPr/>
        </p:nvSpPr>
        <p:spPr>
          <a:xfrm>
            <a:off x="7463026" y="6338671"/>
            <a:ext cx="2311400" cy="365125"/>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32927FFD-3D24-4EC2-AEC8-E83A8D96C0AC}" type="slidenum">
              <a:rPr lang="ja-JP" altLang="en-US" sz="1100" smtClean="0"/>
              <a:pPr algn="r"/>
              <a:t>2</a:t>
            </a:fld>
            <a:endParaRPr lang="ja-JP" altLang="en-US" sz="2800" dirty="0"/>
          </a:p>
        </p:txBody>
      </p:sp>
    </p:spTree>
    <p:extLst>
      <p:ext uri="{BB962C8B-B14F-4D97-AF65-F5344CB8AC3E}">
        <p14:creationId xmlns:p14="http://schemas.microsoft.com/office/powerpoint/2010/main" val="254412856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テキスト ボックス 21"/>
          <p:cNvSpPr txBox="1"/>
          <p:nvPr/>
        </p:nvSpPr>
        <p:spPr>
          <a:xfrm>
            <a:off x="0" y="0"/>
            <a:ext cx="9906000" cy="396000"/>
          </a:xfrm>
          <a:prstGeom prst="rect">
            <a:avLst/>
          </a:prstGeom>
          <a:solidFill>
            <a:srgbClr val="0000FF"/>
          </a:solidFill>
          <a:ln>
            <a:noFill/>
          </a:ln>
        </p:spPr>
        <p:style>
          <a:lnRef idx="2">
            <a:schemeClr val="dk1"/>
          </a:lnRef>
          <a:fillRef idx="1">
            <a:schemeClr val="lt1"/>
          </a:fillRef>
          <a:effectRef idx="0">
            <a:schemeClr val="dk1"/>
          </a:effectRef>
          <a:fontRef idx="minor">
            <a:schemeClr val="dk1"/>
          </a:fontRef>
        </p:style>
        <p:txBody>
          <a:bodyPr wrap="square" tIns="72000" bIns="36000" rtlCol="0" anchor="ctr" anchorCtr="0">
            <a:noAutofit/>
          </a:bodyPr>
          <a:lstStyle/>
          <a:p>
            <a:pPr marL="0" marR="0" lvl="0" indent="0" algn="l" defTabSz="91196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prstClr val="white"/>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新たに創設される就労選択支援の円滑な実施②</a:t>
            </a:r>
          </a:p>
        </p:txBody>
      </p:sp>
      <p:sp>
        <p:nvSpPr>
          <p:cNvPr id="2" name="テキスト ボックス 1">
            <a:extLst>
              <a:ext uri="{FF2B5EF4-FFF2-40B4-BE49-F238E27FC236}">
                <a16:creationId xmlns:a16="http://schemas.microsoft.com/office/drawing/2014/main" id="{766EA089-3884-E70B-61FC-A76C3328C049}"/>
              </a:ext>
            </a:extLst>
          </p:cNvPr>
          <p:cNvSpPr txBox="1"/>
          <p:nvPr/>
        </p:nvSpPr>
        <p:spPr>
          <a:xfrm>
            <a:off x="350573" y="548680"/>
            <a:ext cx="950549" cy="238228"/>
          </a:xfrm>
          <a:prstGeom prst="rect">
            <a:avLst/>
          </a:prstGeom>
          <a:solidFill>
            <a:srgbClr val="99CCFF"/>
          </a:solidFill>
          <a:ln>
            <a:solidFill>
              <a:srgbClr val="99CCFF"/>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実施主体</a:t>
            </a:r>
          </a:p>
        </p:txBody>
      </p:sp>
      <p:sp>
        <p:nvSpPr>
          <p:cNvPr id="4" name="正方形/長方形 3">
            <a:extLst>
              <a:ext uri="{FF2B5EF4-FFF2-40B4-BE49-F238E27FC236}">
                <a16:creationId xmlns:a16="http://schemas.microsoft.com/office/drawing/2014/main" id="{4D51693F-F27A-C1C8-E97D-C27AFEE80383}"/>
              </a:ext>
            </a:extLst>
          </p:cNvPr>
          <p:cNvSpPr/>
          <p:nvPr/>
        </p:nvSpPr>
        <p:spPr>
          <a:xfrm>
            <a:off x="350573" y="786907"/>
            <a:ext cx="9204854" cy="1967197"/>
          </a:xfrm>
          <a:prstGeom prst="rect">
            <a:avLst/>
          </a:prstGeom>
          <a:solidFill>
            <a:schemeClr val="bg1"/>
          </a:solidFill>
          <a:ln>
            <a:solidFill>
              <a:srgbClr val="99CCFF"/>
            </a:solidFill>
          </a:ln>
        </p:spPr>
        <p:style>
          <a:lnRef idx="2">
            <a:schemeClr val="accent1">
              <a:shade val="50000"/>
            </a:schemeClr>
          </a:lnRef>
          <a:fillRef idx="1">
            <a:schemeClr val="accent1"/>
          </a:fillRef>
          <a:effectRef idx="0">
            <a:schemeClr val="accent1"/>
          </a:effectRef>
          <a:fontRef idx="minor">
            <a:schemeClr val="lt1"/>
          </a:fontRef>
        </p:style>
        <p:txBody>
          <a:bodyPr lIns="34895" tIns="69791" rIns="34895" bIns="69791" rtlCol="0" anchor="t" anchorCtr="0"/>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　就労移行支援又は就労継続支援に係る指定障害福祉サービス事業者であって、過去３年以内に３人以上の利用者が新たに通常</a:t>
            </a:r>
            <a:endPar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の事業所に雇用されたものや、これらと同等の障害者に対する就労支援の経験及び実績を有すると都道府県知事が認める以下の</a:t>
            </a:r>
            <a:endPar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ような事業者を実施主体とする。</a:t>
            </a:r>
            <a:endPar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就労移行支援事業所、就労継続支援事業所、障害者就業・生活支援センター事業の受託法人、自治体設置の就労支援センター、</a:t>
            </a:r>
            <a:endPar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人材開発支援助成金（障害者職業能力開発コース）による障害者職業能力開発訓練事業を行う機関等</a:t>
            </a:r>
            <a:endPar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　就労選択支援事業者は、協議会への定期的な参加、公共職業安定所への訪問等により、地域における就労支援に係る社会資源、</a:t>
            </a:r>
            <a:endPar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雇用に関する事例等に関する情報の収集に努めるとともに、利用者に対して進路選択に資する情報を提供するよう努めることと</a:t>
            </a:r>
            <a:endPar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する。</a:t>
            </a:r>
            <a:endPar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5" name="テキスト ボックス 4">
            <a:extLst>
              <a:ext uri="{FF2B5EF4-FFF2-40B4-BE49-F238E27FC236}">
                <a16:creationId xmlns:a16="http://schemas.microsoft.com/office/drawing/2014/main" id="{6FE42C33-AF0F-3CD9-0497-ED9347E4904F}"/>
              </a:ext>
            </a:extLst>
          </p:cNvPr>
          <p:cNvSpPr txBox="1"/>
          <p:nvPr/>
        </p:nvSpPr>
        <p:spPr>
          <a:xfrm>
            <a:off x="344488" y="2959767"/>
            <a:ext cx="2331411" cy="238228"/>
          </a:xfrm>
          <a:prstGeom prst="rect">
            <a:avLst/>
          </a:prstGeom>
          <a:solidFill>
            <a:srgbClr val="99CCFF"/>
          </a:solidFill>
          <a:ln>
            <a:solidFill>
              <a:srgbClr val="99CCFF"/>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従事者の人員配置・要件</a:t>
            </a:r>
          </a:p>
        </p:txBody>
      </p:sp>
      <p:sp>
        <p:nvSpPr>
          <p:cNvPr id="6" name="正方形/長方形 5">
            <a:extLst>
              <a:ext uri="{FF2B5EF4-FFF2-40B4-BE49-F238E27FC236}">
                <a16:creationId xmlns:a16="http://schemas.microsoft.com/office/drawing/2014/main" id="{3F92B2A4-61B6-4D2C-E589-5D2E69002CD7}"/>
              </a:ext>
            </a:extLst>
          </p:cNvPr>
          <p:cNvSpPr/>
          <p:nvPr/>
        </p:nvSpPr>
        <p:spPr>
          <a:xfrm>
            <a:off x="337416" y="3197995"/>
            <a:ext cx="9204854" cy="2047977"/>
          </a:xfrm>
          <a:prstGeom prst="rect">
            <a:avLst/>
          </a:prstGeom>
          <a:solidFill>
            <a:schemeClr val="bg1"/>
          </a:solidFill>
          <a:ln>
            <a:solidFill>
              <a:srgbClr val="99CCFF"/>
            </a:solidFill>
          </a:ln>
        </p:spPr>
        <p:style>
          <a:lnRef idx="2">
            <a:schemeClr val="accent1">
              <a:shade val="50000"/>
            </a:schemeClr>
          </a:lnRef>
          <a:fillRef idx="1">
            <a:schemeClr val="accent1"/>
          </a:fillRef>
          <a:effectRef idx="0">
            <a:schemeClr val="accent1"/>
          </a:effectRef>
          <a:fontRef idx="minor">
            <a:schemeClr val="lt1"/>
          </a:fontRef>
        </p:style>
        <p:txBody>
          <a:bodyPr lIns="34895" tIns="69791" rIns="34895" bIns="69791" rtlCol="0" anchor="t" anchorCtr="0"/>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　就労選択支援員　</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１５：１以上</a:t>
            </a:r>
            <a:endPar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  就労選択支援員は就労選択支援員養成研修の修了を要件とする。</a:t>
            </a:r>
            <a:endPar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a:t>
            </a:r>
            <a:r>
              <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経過措置として、就労選択支援員養成研修開始から２年間は基礎的研修又は基礎的研修と同等以上の研修の修了者を就労</a:t>
            </a:r>
            <a:endPar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選択支援員とみなす。</a:t>
            </a:r>
            <a:endPar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　就労選択支援員養成研修の受講要件としては、基礎的研修を修了していることや就労支援に関して一定の経験を有している</a:t>
            </a:r>
            <a:endPar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ことを要件とする。</a:t>
            </a:r>
            <a:endPar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a:t>
            </a:r>
            <a:r>
              <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基礎的研修の実施状況を踏まえ、当面の間（令和９年度末までを想定）は、現行の就労アセスメントの実施等について</a:t>
            </a:r>
            <a:endPar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一定の経験を有し、基礎的研修と同等以上の研修の修了者でも受講可能とする。</a:t>
            </a:r>
            <a:endPar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4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　就労選択支援は短時間のサービスであることから、個別支援計画の作成は不要とし、サービス管理責任者の配置は求めない</a:t>
            </a:r>
            <a:endPar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こととする。</a:t>
            </a:r>
            <a:endPar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pic>
        <p:nvPicPr>
          <p:cNvPr id="30" name="図 29">
            <a:extLst>
              <a:ext uri="{FF2B5EF4-FFF2-40B4-BE49-F238E27FC236}">
                <a16:creationId xmlns:a16="http://schemas.microsoft.com/office/drawing/2014/main" id="{9B6581DC-E72B-9292-8703-ECDFF3F5F81B}"/>
              </a:ext>
            </a:extLst>
          </p:cNvPr>
          <p:cNvPicPr>
            <a:picLocks noChangeAspect="1"/>
          </p:cNvPicPr>
          <p:nvPr/>
        </p:nvPicPr>
        <p:blipFill rotWithShape="1">
          <a:blip r:embed="rId3"/>
          <a:srcRect t="7296" b="9562"/>
          <a:stretch/>
        </p:blipFill>
        <p:spPr>
          <a:xfrm>
            <a:off x="8435160" y="5092908"/>
            <a:ext cx="1060663" cy="529115"/>
          </a:xfrm>
          <a:prstGeom prst="rect">
            <a:avLst/>
          </a:prstGeom>
        </p:spPr>
      </p:pic>
      <p:sp>
        <p:nvSpPr>
          <p:cNvPr id="7" name="テキスト ボックス 6">
            <a:extLst>
              <a:ext uri="{FF2B5EF4-FFF2-40B4-BE49-F238E27FC236}">
                <a16:creationId xmlns:a16="http://schemas.microsoft.com/office/drawing/2014/main" id="{135D11F3-31F9-5FD5-D689-B3C10563ACCD}"/>
              </a:ext>
            </a:extLst>
          </p:cNvPr>
          <p:cNvSpPr txBox="1"/>
          <p:nvPr/>
        </p:nvSpPr>
        <p:spPr>
          <a:xfrm>
            <a:off x="344488" y="5445224"/>
            <a:ext cx="2596776" cy="238228"/>
          </a:xfrm>
          <a:prstGeom prst="rect">
            <a:avLst/>
          </a:prstGeom>
          <a:solidFill>
            <a:srgbClr val="99CCFF"/>
          </a:solidFill>
          <a:ln>
            <a:solidFill>
              <a:srgbClr val="99CCFF"/>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ja-JP" altLang="en-US" sz="14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特別支援学校における取扱い</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ja-JP" altLang="en-US" sz="14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8" name="正方形/長方形 7">
            <a:extLst>
              <a:ext uri="{FF2B5EF4-FFF2-40B4-BE49-F238E27FC236}">
                <a16:creationId xmlns:a16="http://schemas.microsoft.com/office/drawing/2014/main" id="{2DE7B717-D5B0-4F06-35E7-ACD7B595F033}"/>
              </a:ext>
            </a:extLst>
          </p:cNvPr>
          <p:cNvSpPr/>
          <p:nvPr/>
        </p:nvSpPr>
        <p:spPr>
          <a:xfrm>
            <a:off x="344488" y="5683452"/>
            <a:ext cx="9197782" cy="654951"/>
          </a:xfrm>
          <a:prstGeom prst="rect">
            <a:avLst/>
          </a:prstGeom>
          <a:solidFill>
            <a:schemeClr val="bg1"/>
          </a:solidFill>
          <a:ln>
            <a:solidFill>
              <a:srgbClr val="99CCFF"/>
            </a:solidFill>
          </a:ln>
        </p:spPr>
        <p:style>
          <a:lnRef idx="2">
            <a:schemeClr val="accent1">
              <a:shade val="50000"/>
            </a:schemeClr>
          </a:lnRef>
          <a:fillRef idx="1">
            <a:schemeClr val="accent1"/>
          </a:fillRef>
          <a:effectRef idx="0">
            <a:schemeClr val="accent1"/>
          </a:effectRef>
          <a:fontRef idx="minor">
            <a:schemeClr val="lt1"/>
          </a:fontRef>
        </p:style>
        <p:txBody>
          <a:bodyPr lIns="34895" tIns="69791" rIns="34895" bIns="69791" rtlCol="0" anchor="t" anchorCtr="0"/>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　</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より効果的な就労選択に資するアセスメントを実施するため、特別支援学校高等部の３年生以外の各学年で実施できること、</a:t>
            </a:r>
            <a:endPar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rPr>
              <a:t>　　また、在学中に複数回実施することを可能とする。加えて、職場実習のタイミングでの就労選択支援も実施可能とする。</a:t>
            </a:r>
          </a:p>
          <a:p>
            <a:pPr marL="180975" marR="0" lvl="0" indent="-180975" algn="l" defTabSz="914400"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mn-cs"/>
            </a:endParaRPr>
          </a:p>
        </p:txBody>
      </p:sp>
      <p:sp>
        <p:nvSpPr>
          <p:cNvPr id="9" name="スライド番号プレースホルダー 4">
            <a:extLst>
              <a:ext uri="{FF2B5EF4-FFF2-40B4-BE49-F238E27FC236}">
                <a16:creationId xmlns:a16="http://schemas.microsoft.com/office/drawing/2014/main" id="{AFEEFEE7-12CB-EDDE-0B2D-AA2613413C1C}"/>
              </a:ext>
            </a:extLst>
          </p:cNvPr>
          <p:cNvSpPr txBox="1">
            <a:spLocks/>
          </p:cNvSpPr>
          <p:nvPr/>
        </p:nvSpPr>
        <p:spPr>
          <a:xfrm>
            <a:off x="9201472" y="6678971"/>
            <a:ext cx="630513" cy="278421"/>
          </a:xfrm>
          <a:prstGeom prst="rect">
            <a:avLst/>
          </a:prstGeom>
        </p:spPr>
        <p:txBody>
          <a:bodyPr vert="horz" lIns="0" tIns="0" rIns="0" bIns="0" rtlCol="0" anchor="t"/>
          <a:lstStyle>
            <a:defPPr>
              <a:defRPr lang="en-US"/>
            </a:defPPr>
            <a:lvl1pPr marL="0" algn="r" defTabSz="457200" rtl="0" eaLnBrk="1" latinLnBrk="0" hangingPunct="1">
              <a:defRPr sz="1200" b="0" kern="1200">
                <a:solidFill>
                  <a:schemeClr val="tx1"/>
                </a:solidFill>
                <a:latin typeface="Arial" panose="020B0604020202020204" pitchFamily="34" charset="0"/>
                <a:ea typeface="+mn-ea"/>
                <a:cs typeface="Arial" panose="020B060402020202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AF2211C-1947-412D-9ECE-D1A2B2B3C5F8}" type="slidenum">
              <a:rPr kumimoji="0" lang="ja-JP" altLang="en-US" sz="1200" b="0" i="0" u="none" strike="noStrike" kern="1200" cap="none" spc="0" normalizeH="0" baseline="0" noProof="0" smtClean="0">
                <a:ln>
                  <a:noFill/>
                </a:ln>
                <a:solidFill>
                  <a:srgbClr val="000000"/>
                </a:solidFill>
                <a:effectLst/>
                <a:uLnTx/>
                <a:uFillTx/>
                <a:latin typeface="Arial" panose="020B0604020202020204" pitchFamily="34" charset="0"/>
                <a:ea typeface="游ゴシック" panose="020B0400000000000000" pitchFamily="50" charset="-128"/>
                <a:cs typeface="Arial" panose="020B0604020202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ja-JP" altLang="en-US" sz="1200" b="0" i="0" u="none" strike="noStrike" kern="1200" cap="none" spc="0" normalizeH="0" baseline="0" noProof="0" dirty="0">
              <a:ln>
                <a:noFill/>
              </a:ln>
              <a:solidFill>
                <a:srgbClr val="000000"/>
              </a:solidFill>
              <a:effectLst/>
              <a:uLnTx/>
              <a:uFillTx/>
              <a:latin typeface="Arial" panose="020B0604020202020204" pitchFamily="34" charset="0"/>
              <a:ea typeface="游ゴシック" panose="020B0400000000000000" pitchFamily="50" charset="-128"/>
              <a:cs typeface="Arial" panose="020B0604020202020204" pitchFamily="34" charset="0"/>
            </a:endParaRPr>
          </a:p>
        </p:txBody>
      </p:sp>
    </p:spTree>
    <p:extLst>
      <p:ext uri="{BB962C8B-B14F-4D97-AF65-F5344CB8AC3E}">
        <p14:creationId xmlns:p14="http://schemas.microsoft.com/office/powerpoint/2010/main" val="51321343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タイトル 18">
            <a:extLst>
              <a:ext uri="{FF2B5EF4-FFF2-40B4-BE49-F238E27FC236}">
                <a16:creationId xmlns:a16="http://schemas.microsoft.com/office/drawing/2014/main" id="{E4D6BB78-A7D9-FC41-85DD-4C3721700E4E}"/>
              </a:ext>
            </a:extLst>
          </p:cNvPr>
          <p:cNvSpPr>
            <a:spLocks noGrp="1"/>
          </p:cNvSpPr>
          <p:nvPr>
            <p:ph type="title"/>
          </p:nvPr>
        </p:nvSpPr>
        <p:spPr>
          <a:xfrm>
            <a:off x="0" y="-1"/>
            <a:ext cx="9906000" cy="785093"/>
          </a:xfrm>
        </p:spPr>
        <p:txBody>
          <a:bodyPr tIns="216000" anchor="ctr" anchorCtr="0"/>
          <a:lstStyle/>
          <a:p>
            <a:r>
              <a:rPr lang="ja-JP" altLang="en-US" dirty="0"/>
              <a:t>就労選択支援の対象者について</a:t>
            </a:r>
          </a:p>
        </p:txBody>
      </p:sp>
      <p:graphicFrame>
        <p:nvGraphicFramePr>
          <p:cNvPr id="5" name="表 4">
            <a:extLst>
              <a:ext uri="{FF2B5EF4-FFF2-40B4-BE49-F238E27FC236}">
                <a16:creationId xmlns:a16="http://schemas.microsoft.com/office/drawing/2014/main" id="{B2699F5A-68FB-FCB1-E60A-50C78F78D6E7}"/>
              </a:ext>
            </a:extLst>
          </p:cNvPr>
          <p:cNvGraphicFramePr>
            <a:graphicFrameLocks noGrp="1" noChangeAspect="1"/>
          </p:cNvGraphicFramePr>
          <p:nvPr/>
        </p:nvGraphicFramePr>
        <p:xfrm>
          <a:off x="199654" y="4539342"/>
          <a:ext cx="9476840" cy="2239902"/>
        </p:xfrm>
        <a:graphic>
          <a:graphicData uri="http://schemas.openxmlformats.org/drawingml/2006/table">
            <a:tbl>
              <a:tblPr firstRow="1" bandRow="1">
                <a:tableStyleId>{BC89EF96-8CEA-46FF-86C4-4CE0E7609802}</a:tableStyleId>
              </a:tblPr>
              <a:tblGrid>
                <a:gridCol w="1360879">
                  <a:extLst>
                    <a:ext uri="{9D8B030D-6E8A-4147-A177-3AD203B41FA5}">
                      <a16:colId xmlns:a16="http://schemas.microsoft.com/office/drawing/2014/main" val="779533744"/>
                    </a:ext>
                  </a:extLst>
                </a:gridCol>
                <a:gridCol w="3312368">
                  <a:extLst>
                    <a:ext uri="{9D8B030D-6E8A-4147-A177-3AD203B41FA5}">
                      <a16:colId xmlns:a16="http://schemas.microsoft.com/office/drawing/2014/main" val="1576854364"/>
                    </a:ext>
                  </a:extLst>
                </a:gridCol>
                <a:gridCol w="2211305">
                  <a:extLst>
                    <a:ext uri="{9D8B030D-6E8A-4147-A177-3AD203B41FA5}">
                      <a16:colId xmlns:a16="http://schemas.microsoft.com/office/drawing/2014/main" val="111419629"/>
                    </a:ext>
                  </a:extLst>
                </a:gridCol>
                <a:gridCol w="2592288">
                  <a:extLst>
                    <a:ext uri="{9D8B030D-6E8A-4147-A177-3AD203B41FA5}">
                      <a16:colId xmlns:a16="http://schemas.microsoft.com/office/drawing/2014/main" val="2107296677"/>
                    </a:ext>
                  </a:extLst>
                </a:gridCol>
              </a:tblGrid>
              <a:tr h="388278">
                <a:tc gridSpan="2">
                  <a:txBody>
                    <a:bodyPr/>
                    <a:lstStyle/>
                    <a:p>
                      <a:pPr algn="ctr"/>
                      <a:r>
                        <a:rPr kumimoji="1" lang="ja-JP" altLang="en-US" sz="1050" dirty="0">
                          <a:solidFill>
                            <a:schemeClr val="tx1"/>
                          </a:solidFill>
                        </a:rPr>
                        <a:t>サービス類型</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hMerge="1">
                  <a:txBody>
                    <a:bodyPr/>
                    <a:lstStyle/>
                    <a:p>
                      <a:endParaRPr kumimoji="1" lang="ja-JP" altLang="en-US"/>
                    </a:p>
                  </a:txBody>
                  <a:tcPr/>
                </a:tc>
                <a:tc>
                  <a:txBody>
                    <a:bodyPr/>
                    <a:lstStyle/>
                    <a:p>
                      <a:pPr lvl="0" algn="ctr">
                        <a:buNone/>
                      </a:pPr>
                      <a:r>
                        <a:rPr kumimoji="1" lang="ja-JP" altLang="ja-JP" sz="1050" b="1" i="0" u="none" strike="noStrike" baseline="0" noProof="0" dirty="0">
                          <a:solidFill>
                            <a:schemeClr val="tx1"/>
                          </a:solidFill>
                          <a:latin typeface="+mn-lt"/>
                        </a:rPr>
                        <a:t>新</a:t>
                      </a:r>
                      <a:r>
                        <a:rPr lang="ja-JP" altLang="ja-JP" sz="1050" b="1" i="0" u="none" strike="noStrike" baseline="0" noProof="0" dirty="0">
                          <a:solidFill>
                            <a:schemeClr val="tx1"/>
                          </a:solidFill>
                          <a:latin typeface="+mn-lt"/>
                        </a:rPr>
                        <a:t>たに</a:t>
                      </a:r>
                      <a:r>
                        <a:rPr kumimoji="1" lang="ja-JP" altLang="ja-JP" sz="1050" b="1" i="0" u="none" strike="noStrike" baseline="0" noProof="0" dirty="0">
                          <a:solidFill>
                            <a:schemeClr val="tx1"/>
                          </a:solidFill>
                          <a:latin typeface="+mn-lt"/>
                        </a:rPr>
                        <a:t>利用</a:t>
                      </a:r>
                      <a:r>
                        <a:rPr lang="ja-JP" altLang="ja-JP" sz="1050" b="1" i="0" u="none" strike="noStrike" baseline="0" noProof="0" dirty="0">
                          <a:solidFill>
                            <a:schemeClr val="tx1"/>
                          </a:solidFill>
                          <a:latin typeface="+mn-lt"/>
                        </a:rPr>
                        <a:t>する意向がある障害</a:t>
                      </a:r>
                      <a:r>
                        <a:rPr kumimoji="1" lang="ja-JP" altLang="ja-JP" sz="1050" b="1" i="0" u="none" strike="noStrike" baseline="0" noProof="0" dirty="0">
                          <a:solidFill>
                            <a:schemeClr val="tx1"/>
                          </a:solidFill>
                          <a:latin typeface="+mn-lt"/>
                        </a:rPr>
                        <a:t>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ja-JP" sz="1050" b="1" i="0" u="none" strike="noStrike" baseline="0" noProof="0" dirty="0">
                          <a:solidFill>
                            <a:schemeClr val="tx1"/>
                          </a:solidFill>
                          <a:latin typeface="+mn-lt"/>
                        </a:rPr>
                        <a:t>既に</a:t>
                      </a:r>
                      <a:r>
                        <a:rPr kumimoji="1" lang="ja-JP" altLang="ja-JP" sz="1050" b="1" i="0" u="none" strike="noStrike" baseline="0" noProof="0" dirty="0">
                          <a:solidFill>
                            <a:schemeClr val="tx1"/>
                          </a:solidFill>
                          <a:latin typeface="+mn-lt"/>
                        </a:rPr>
                        <a:t>利用</a:t>
                      </a:r>
                      <a:r>
                        <a:rPr lang="ja-JP" altLang="ja-JP" sz="1050" b="1" i="0" u="none" strike="noStrike" baseline="0" noProof="0" dirty="0">
                          <a:solidFill>
                            <a:schemeClr val="tx1"/>
                          </a:solidFill>
                          <a:latin typeface="+mn-lt"/>
                        </a:rPr>
                        <a:t>しており、</a:t>
                      </a:r>
                      <a:br>
                        <a:rPr lang="ja-JP" altLang="en-US" sz="1050" b="1" i="0" u="none" strike="noStrike" baseline="0" noProof="0" dirty="0">
                          <a:solidFill>
                            <a:schemeClr val="tx1"/>
                          </a:solidFill>
                          <a:latin typeface="+mn-lt"/>
                        </a:rPr>
                      </a:br>
                      <a:r>
                        <a:rPr lang="ja-JP" altLang="ja-JP" sz="1050" b="1" i="0" u="none" strike="noStrike" baseline="0" noProof="0" dirty="0">
                          <a:solidFill>
                            <a:schemeClr val="tx1"/>
                          </a:solidFill>
                          <a:latin typeface="+mn-lt"/>
                        </a:rPr>
                        <a:t>支給決定の更新</a:t>
                      </a:r>
                      <a:r>
                        <a:rPr kumimoji="1" lang="ja-JP" altLang="ja-JP" sz="1050" b="1" i="0" u="none" strike="noStrike" baseline="0" noProof="0" dirty="0">
                          <a:solidFill>
                            <a:schemeClr val="tx1"/>
                          </a:solidFill>
                          <a:latin typeface="+mn-lt"/>
                        </a:rPr>
                        <a:t>の</a:t>
                      </a:r>
                      <a:r>
                        <a:rPr lang="ja-JP" altLang="ja-JP" sz="1050" b="1" i="0" u="none" strike="noStrike" baseline="0" noProof="0" dirty="0">
                          <a:solidFill>
                            <a:schemeClr val="tx1"/>
                          </a:solidFill>
                          <a:latin typeface="+mn-lt"/>
                        </a:rPr>
                        <a:t>意向がある障害</a:t>
                      </a:r>
                      <a:r>
                        <a:rPr kumimoji="1" lang="ja-JP" altLang="ja-JP" sz="1050" b="1" i="0" u="none" strike="noStrike" baseline="0" noProof="0" dirty="0">
                          <a:solidFill>
                            <a:schemeClr val="tx1"/>
                          </a:solidFill>
                          <a:latin typeface="+mn-lt"/>
                        </a:rPr>
                        <a:t>者</a:t>
                      </a:r>
                      <a:endParaRPr lang="ja-JP" altLang="ja-JP" sz="1050" b="1" i="0" u="none" strike="noStrike" baseline="0" noProof="0" dirty="0">
                        <a:solidFill>
                          <a:schemeClr val="tx1"/>
                        </a:solidFill>
                        <a:latin typeface="+mn-lt"/>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solidFill>
                  </a:tcPr>
                </a:tc>
                <a:extLst>
                  <a:ext uri="{0D108BD9-81ED-4DB2-BD59-A6C34878D82A}">
                    <a16:rowId xmlns:a16="http://schemas.microsoft.com/office/drawing/2014/main" val="2698787927"/>
                  </a:ext>
                </a:extLst>
              </a:tr>
              <a:tr h="397517">
                <a:tc row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a:solidFill>
                            <a:schemeClr val="tx1"/>
                          </a:solidFill>
                        </a:rPr>
                        <a:t>就労継続支援Ｂ型</a:t>
                      </a:r>
                    </a:p>
                  </a:txBody>
                  <a:tcPr marT="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現行の就労アセスメント対象者</a:t>
                      </a:r>
                      <a:r>
                        <a:rPr kumimoji="1" lang="ja-JP" altLang="en-US" sz="700" dirty="0">
                          <a:solidFill>
                            <a:schemeClr val="tx1"/>
                          </a:solidFill>
                        </a:rPr>
                        <a:t>（下記以外の者）</a:t>
                      </a:r>
                      <a:endParaRPr kumimoji="1" lang="ja-JP" altLang="en-US" sz="800" dirty="0">
                        <a:solidFill>
                          <a:schemeClr val="tx1"/>
                        </a:solidFill>
                      </a:endParaRPr>
                    </a:p>
                  </a:txBody>
                  <a:tcPr marT="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a:solidFill>
                            <a:schemeClr val="tx1"/>
                          </a:solidFill>
                        </a:rPr>
                        <a:t>令和７年</a:t>
                      </a:r>
                      <a:r>
                        <a:rPr kumimoji="1" lang="en-US" altLang="ja-JP" sz="1050">
                          <a:solidFill>
                            <a:schemeClr val="tx1"/>
                          </a:solidFill>
                        </a:rPr>
                        <a:t>10</a:t>
                      </a:r>
                      <a:r>
                        <a:rPr kumimoji="1" lang="ja-JP" altLang="en-US" sz="1050">
                          <a:solidFill>
                            <a:schemeClr val="tx1"/>
                          </a:solidFill>
                        </a:rPr>
                        <a:t>月から原則利用</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000"/>
                    </a:solidFill>
                  </a:tcPr>
                </a:tc>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a:solidFill>
                            <a:schemeClr val="tx1"/>
                          </a:solidFill>
                        </a:rPr>
                        <a:t>希望に応じて利用</a:t>
                      </a:r>
                      <a:endParaRPr kumimoji="1" lang="en-US" altLang="ja-JP" sz="105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2193330"/>
                  </a:ext>
                </a:extLst>
              </a:tr>
              <a:tr h="513740">
                <a:tc vMerge="1">
                  <a:txBody>
                    <a:bodyPr/>
                    <a:lstStyle/>
                    <a:p>
                      <a:endParaRPr kumimoji="1" lang="ja-JP" altLang="en-US" sz="1050">
                        <a:solidFill>
                          <a:schemeClr val="tx1"/>
                        </a:solidFill>
                      </a:endParaRPr>
                    </a:p>
                  </a:txBody>
                  <a:tcPr anchor="ctr">
                    <a:lnR w="12700" cap="flat" cmpd="sng" algn="ctr">
                      <a:solidFill>
                        <a:schemeClr val="accent1"/>
                      </a:solidFill>
                      <a:prstDash val="solid"/>
                      <a:round/>
                      <a:headEnd type="none" w="med" len="med"/>
                      <a:tailEnd type="none" w="med" len="med"/>
                    </a:lnR>
                    <a:noFill/>
                  </a:tcPr>
                </a:tc>
                <a:tc>
                  <a:txBody>
                    <a:bodyPr/>
                    <a:lstStyle/>
                    <a:p>
                      <a:pPr marL="0" marR="0" lvl="0" indent="0" algn="l" rtl="0" eaLnBrk="1" fontAlgn="auto" latinLnBrk="0" hangingPunct="1">
                        <a:lnSpc>
                          <a:spcPct val="100000"/>
                        </a:lnSpc>
                        <a:spcBef>
                          <a:spcPts val="0"/>
                        </a:spcBef>
                        <a:spcAft>
                          <a:spcPts val="0"/>
                        </a:spcAft>
                        <a:buClrTx/>
                        <a:buSzTx/>
                        <a:buFontTx/>
                        <a:buNone/>
                      </a:pPr>
                      <a:r>
                        <a:rPr kumimoji="1" lang="ja-JP" altLang="en-US" sz="1050">
                          <a:solidFill>
                            <a:schemeClr val="tx1"/>
                          </a:solidFill>
                        </a:rPr>
                        <a:t>・</a:t>
                      </a:r>
                      <a:r>
                        <a:rPr kumimoji="1" lang="en-US" altLang="ja-JP" sz="1050">
                          <a:solidFill>
                            <a:schemeClr val="tx1"/>
                          </a:solidFill>
                        </a:rPr>
                        <a:t>50</a:t>
                      </a:r>
                      <a:r>
                        <a:rPr kumimoji="1" lang="ja-JP" altLang="en-US" sz="1050">
                          <a:solidFill>
                            <a:schemeClr val="tx1"/>
                          </a:solidFill>
                        </a:rPr>
                        <a:t>歳に達している者又は障害基礎年金</a:t>
                      </a:r>
                      <a:r>
                        <a:rPr kumimoji="1" lang="en-US" altLang="ja-JP" sz="1050">
                          <a:solidFill>
                            <a:schemeClr val="tx1"/>
                          </a:solidFill>
                        </a:rPr>
                        <a:t>1</a:t>
                      </a:r>
                      <a:r>
                        <a:rPr kumimoji="1" lang="ja-JP" altLang="en-US" sz="1050">
                          <a:solidFill>
                            <a:schemeClr val="tx1"/>
                          </a:solidFill>
                        </a:rPr>
                        <a:t>級受給者</a:t>
                      </a:r>
                      <a:endParaRPr kumimoji="1" lang="en-US" altLang="ja-JP" sz="1050">
                        <a:solidFill>
                          <a:schemeClr val="tx1"/>
                        </a:solidFill>
                      </a:endParaRPr>
                    </a:p>
                    <a:p>
                      <a:pPr marL="0" marR="0" lvl="0" indent="0" algn="l" rtl="0" eaLnBrk="1" fontAlgn="auto" latinLnBrk="0" hangingPunct="1">
                        <a:lnSpc>
                          <a:spcPct val="100000"/>
                        </a:lnSpc>
                        <a:spcBef>
                          <a:spcPts val="0"/>
                        </a:spcBef>
                        <a:spcAft>
                          <a:spcPts val="0"/>
                        </a:spcAft>
                        <a:buClrTx/>
                        <a:buSzTx/>
                        <a:buFontTx/>
                        <a:buNone/>
                      </a:pPr>
                      <a:r>
                        <a:rPr kumimoji="1" lang="ja-JP" altLang="en-US" sz="1050">
                          <a:solidFill>
                            <a:schemeClr val="tx1"/>
                          </a:solidFill>
                        </a:rPr>
                        <a:t>・就労経験ありの者</a:t>
                      </a:r>
                      <a:r>
                        <a:rPr lang="ja-JP" altLang="en-US" sz="1050">
                          <a:solidFill>
                            <a:schemeClr val="tx1"/>
                          </a:solidFill>
                        </a:rPr>
                        <a:t> </a:t>
                      </a:r>
                      <a:r>
                        <a:rPr lang="ja-JP" altLang="en-US" sz="700">
                          <a:solidFill>
                            <a:schemeClr val="tx1"/>
                          </a:solidFill>
                        </a:rPr>
                        <a:t>(</a:t>
                      </a:r>
                      <a:r>
                        <a:rPr lang="ja-JP" altLang="ja-JP" sz="700" b="0" i="0" u="none" strike="noStrike" noProof="0">
                          <a:solidFill>
                            <a:srgbClr val="343433"/>
                          </a:solidFill>
                          <a:latin typeface="Meiryo"/>
                          <a:ea typeface="Meiryo"/>
                        </a:rPr>
                        <a:t>就労経験がある者であって</a:t>
                      </a:r>
                      <a:r>
                        <a:rPr lang="ja-JP" altLang="en-US" sz="700" b="0" i="0" u="none" strike="noStrike" noProof="0">
                          <a:solidFill>
                            <a:srgbClr val="343433"/>
                          </a:solidFill>
                          <a:latin typeface="Meiryo"/>
                          <a:ea typeface="Meiryo"/>
                        </a:rPr>
                        <a:t>、</a:t>
                      </a:r>
                      <a:r>
                        <a:rPr lang="ja-JP" altLang="ja-JP" sz="700" b="0" i="0" u="none" strike="noStrike" noProof="0">
                          <a:solidFill>
                            <a:srgbClr val="343433"/>
                          </a:solidFill>
                          <a:latin typeface="Meiryo"/>
                          <a:ea typeface="Meiryo"/>
                        </a:rPr>
                        <a:t>年齢や体力の面</a:t>
                      </a:r>
                      <a:r>
                        <a:rPr lang="ja-JP" altLang="en-US" sz="700" b="0" i="0" u="none" strike="noStrike" noProof="0">
                          <a:solidFill>
                            <a:srgbClr val="343433"/>
                          </a:solidFill>
                          <a:latin typeface="Meiryo"/>
                          <a:ea typeface="Meiryo"/>
                        </a:rPr>
                        <a:t>　</a:t>
                      </a:r>
                      <a:endParaRPr lang="en-US" altLang="ja-JP" sz="700" b="0" i="0" u="none" strike="noStrike" noProof="0">
                        <a:solidFill>
                          <a:srgbClr val="343433"/>
                        </a:solidFill>
                        <a:latin typeface="Meiryo"/>
                        <a:ea typeface="Meiryo"/>
                      </a:endParaRPr>
                    </a:p>
                    <a:p>
                      <a:pPr marL="0" marR="0" lvl="0" indent="0" algn="l" rtl="0" eaLnBrk="1" fontAlgn="auto" latinLnBrk="0" hangingPunct="1">
                        <a:lnSpc>
                          <a:spcPct val="100000"/>
                        </a:lnSpc>
                        <a:spcBef>
                          <a:spcPts val="0"/>
                        </a:spcBef>
                        <a:spcAft>
                          <a:spcPts val="0"/>
                        </a:spcAft>
                        <a:buClrTx/>
                        <a:buSzTx/>
                        <a:buFontTx/>
                        <a:buNone/>
                      </a:pPr>
                      <a:r>
                        <a:rPr lang="ja-JP" altLang="en-US" sz="700" b="0" i="0" u="none" strike="noStrike" noProof="0">
                          <a:solidFill>
                            <a:srgbClr val="343433"/>
                          </a:solidFill>
                          <a:latin typeface="Meiryo"/>
                          <a:ea typeface="Meiryo"/>
                        </a:rPr>
                        <a:t>　</a:t>
                      </a:r>
                      <a:r>
                        <a:rPr lang="ja-JP" altLang="ja-JP" sz="700" b="0" i="0" u="none" strike="noStrike" noProof="0">
                          <a:solidFill>
                            <a:srgbClr val="343433"/>
                          </a:solidFill>
                          <a:latin typeface="Meiryo"/>
                          <a:ea typeface="Meiryo"/>
                        </a:rPr>
                        <a:t>で一般企業に雇用されることが困難になった者</a:t>
                      </a:r>
                      <a:r>
                        <a:rPr lang="ja-JP" altLang="en-US" sz="700">
                          <a:solidFill>
                            <a:schemeClr val="tx1"/>
                          </a:solidFill>
                        </a:rPr>
                        <a:t>)</a:t>
                      </a:r>
                      <a:endParaRPr kumimoji="1" lang="en-US" altLang="ja-JP" sz="800">
                        <a:solidFill>
                          <a:schemeClr val="tx1"/>
                        </a:solidFill>
                      </a:endParaRPr>
                    </a:p>
                  </a:txBody>
                  <a:tcPr marT="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a:solidFill>
                            <a:schemeClr val="tx1"/>
                          </a:solidFill>
                        </a:rPr>
                        <a:t>希望に応じて利用</a:t>
                      </a:r>
                      <a:endParaRPr kumimoji="1" lang="en-US" altLang="ja-JP" sz="105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b="0" i="0" u="none" strike="noStrike" kern="1200" cap="none" spc="0" normalizeH="0" baseline="0" noProof="0">
                        <a:ln>
                          <a:noFill/>
                        </a:ln>
                        <a:solidFill>
                          <a:schemeClr val="tx1"/>
                        </a:solidFill>
                        <a:effectLst/>
                        <a:uLnTx/>
                        <a:uFillTx/>
                        <a:latin typeface="+mn-lt"/>
                        <a:ea typeface="+mn-ea"/>
                        <a:cs typeface="+mn-cs"/>
                      </a:endParaRPr>
                    </a:p>
                  </a:txBody>
                  <a:tcPr anchor="ctr">
                    <a:noFill/>
                  </a:tcPr>
                </a:tc>
                <a:extLst>
                  <a:ext uri="{0D108BD9-81ED-4DB2-BD59-A6C34878D82A}">
                    <a16:rowId xmlns:a16="http://schemas.microsoft.com/office/drawing/2014/main" val="611161266"/>
                  </a:ext>
                </a:extLst>
              </a:tr>
              <a:tr h="370418">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就労継続支援Ａ型</a:t>
                      </a:r>
                    </a:p>
                  </a:txBody>
                  <a:tcPr marT="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marL="0" marR="0" lvl="0" indent="0" algn="l" rtl="0" eaLnBrk="1" fontAlgn="auto" latinLnBrk="0" hangingPunct="1">
                        <a:lnSpc>
                          <a:spcPct val="100000"/>
                        </a:lnSpc>
                        <a:spcBef>
                          <a:spcPts val="0"/>
                        </a:spcBef>
                        <a:spcAft>
                          <a:spcPts val="0"/>
                        </a:spcAft>
                        <a:buClrTx/>
                        <a:buSzTx/>
                        <a:buFontTx/>
                        <a:buNone/>
                      </a:pPr>
                      <a:endParaRPr kumimoji="1" lang="en-US" altLang="ja-JP" sz="700">
                        <a:solidFill>
                          <a:schemeClr val="tx1"/>
                        </a:solidFill>
                      </a:endParaRPr>
                    </a:p>
                  </a:txBody>
                  <a:tcPr anchor="ctr">
                    <a:lnL w="12700" cap="flat" cmpd="sng" algn="ctr">
                      <a:solidFill>
                        <a:schemeClr val="accent1"/>
                      </a:solidFill>
                      <a:prstDash val="solid"/>
                      <a:round/>
                      <a:headEnd type="none" w="med" len="med"/>
                      <a:tailEnd type="none" w="med" len="med"/>
                    </a:lnL>
                    <a:lnB w="12700" cap="flat" cmpd="sng" algn="ctr">
                      <a:solidFill>
                        <a:schemeClr val="accent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令和９年４月から原則利用</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050">
                        <a:solidFill>
                          <a:schemeClr val="tx1"/>
                        </a:solidFill>
                      </a:endParaRPr>
                    </a:p>
                  </a:txBody>
                  <a:tcPr anchor="ctr">
                    <a:noFill/>
                  </a:tcPr>
                </a:tc>
                <a:extLst>
                  <a:ext uri="{0D108BD9-81ED-4DB2-BD59-A6C34878D82A}">
                    <a16:rowId xmlns:a16="http://schemas.microsoft.com/office/drawing/2014/main" val="30643564"/>
                  </a:ext>
                </a:extLst>
              </a:tr>
              <a:tr h="516047">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就労移行支援</a:t>
                      </a:r>
                    </a:p>
                  </a:txBody>
                  <a:tcPr marT="72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700">
                        <a:solidFill>
                          <a:schemeClr val="tx1"/>
                        </a:solidFill>
                      </a:endParaRPr>
                    </a:p>
                  </a:txBody>
                  <a:tcPr anchor="ctr">
                    <a:lnL w="12700" cap="flat" cmpd="sng" algn="ctr">
                      <a:solidFill>
                        <a:schemeClr val="accent1"/>
                      </a:solidFill>
                      <a:prstDash val="solid"/>
                      <a:round/>
                      <a:headEnd type="none" w="med" len="med"/>
                      <a:tailEnd type="none" w="med" len="med"/>
                    </a:lnL>
                    <a:lnT w="12700" cap="flat" cmpd="sng" algn="ctr">
                      <a:solidFill>
                        <a:schemeClr val="accent1"/>
                      </a:solidFill>
                      <a:prstDash val="solid"/>
                      <a:round/>
                      <a:headEnd type="none" w="med" len="med"/>
                      <a:tailEnd type="none" w="med" len="med"/>
                    </a:lnT>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希望に応じて利用</a:t>
                      </a:r>
                      <a:endParaRPr kumimoji="1" lang="en-US" altLang="ja-JP" sz="1050"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050" dirty="0">
                          <a:solidFill>
                            <a:schemeClr val="tx1"/>
                          </a:solidFill>
                        </a:rPr>
                        <a:t>令和９年４月から原則利用</a:t>
                      </a:r>
                      <a:endParaRPr kumimoji="1" lang="en-US" altLang="ja-JP" sz="1050" dirty="0">
                        <a:solidFill>
                          <a:schemeClr val="tx1"/>
                        </a:solidFil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dirty="0">
                          <a:solidFill>
                            <a:schemeClr val="tx1"/>
                          </a:solidFill>
                        </a:rPr>
                        <a:t>※</a:t>
                      </a:r>
                      <a:r>
                        <a:rPr kumimoji="1" lang="ja-JP" altLang="en-US" sz="900" dirty="0">
                          <a:solidFill>
                            <a:schemeClr val="tx1"/>
                          </a:solidFill>
                        </a:rPr>
                        <a:t>標準利用期間を超えて更新を希望する者</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4045430872"/>
                  </a:ext>
                </a:extLst>
              </a:tr>
            </a:tbl>
          </a:graphicData>
        </a:graphic>
      </p:graphicFrame>
      <p:sp>
        <p:nvSpPr>
          <p:cNvPr id="4" name="正方形/長方形 3">
            <a:extLst>
              <a:ext uri="{FF2B5EF4-FFF2-40B4-BE49-F238E27FC236}">
                <a16:creationId xmlns:a16="http://schemas.microsoft.com/office/drawing/2014/main" id="{4A8A6111-6CA4-0705-9B2A-A54E789D10F9}"/>
              </a:ext>
            </a:extLst>
          </p:cNvPr>
          <p:cNvSpPr/>
          <p:nvPr/>
        </p:nvSpPr>
        <p:spPr>
          <a:xfrm>
            <a:off x="199655" y="838197"/>
            <a:ext cx="9476840" cy="3701145"/>
          </a:xfrm>
          <a:prstGeom prst="rect">
            <a:avLst/>
          </a:prstGeom>
          <a:noFill/>
          <a:ln w="25400" cap="rnd">
            <a:noFill/>
            <a:prstDash val="solid"/>
            <a:bevel/>
          </a:ln>
        </p:spPr>
        <p:style>
          <a:lnRef idx="2">
            <a:schemeClr val="accent1">
              <a:shade val="50000"/>
            </a:schemeClr>
          </a:lnRef>
          <a:fillRef idx="1">
            <a:schemeClr val="accent1"/>
          </a:fillRef>
          <a:effectRef idx="0">
            <a:schemeClr val="accent1"/>
          </a:effectRef>
          <a:fontRef idx="minor">
            <a:schemeClr val="lt1"/>
          </a:fontRef>
        </p:style>
        <p:txBody>
          <a:bodyPr lIns="144000" tIns="108000" rIns="144000" bIns="108000" rtlCol="0" anchor="t"/>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1" lang="ja-JP" altLang="en-US" sz="1200" b="1"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Arial"/>
              </a:rPr>
              <a:t>〇　就労移行支援又は就労継続支援を利用する意向を有する者及び現に就労移行支援又は就労継続支援を利用している者</a:t>
            </a:r>
          </a:p>
          <a:p>
            <a:pPr marL="0" marR="0" lvl="0" indent="0" algn="l" defTabSz="457200" rtl="0" eaLnBrk="1" fontAlgn="auto" latinLnBrk="0" hangingPunct="1">
              <a:lnSpc>
                <a:spcPts val="16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Arial"/>
              </a:rPr>
              <a:t>　就労選択支援の施行に伴い、就労継続支援Ｂ型は、令和７年</a:t>
            </a:r>
            <a:r>
              <a:rPr kumimoji="1" lang="en-US" altLang="ja-JP"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Arial"/>
              </a:rPr>
              <a:t>10</a:t>
            </a: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Arial"/>
              </a:rPr>
              <a:t>月より、「就労選択支援事業者によるアセスメントにより、就労面に係る課題等の把握が行われている者」が利用対象となることから、新たに就労継続支援Ｂ型を利用する意向がある場合は、就労選択支援を予め利用すること。（なお、</a:t>
            </a:r>
            <a:r>
              <a:rPr kumimoji="1" lang="en-US" altLang="ja-JP"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Arial"/>
              </a:rPr>
              <a:t>50</a:t>
            </a: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Arial"/>
              </a:rPr>
              <a:t>歳に達している者や障害基礎年金１級受給者、就労経験があり年齢や体力の面で一般企業に雇用されることが困難になった者等については、就労選択支援事業者によるアセスメントを行うことなく、就労継続支援Ｂ型の利用が可能。）</a:t>
            </a:r>
            <a:endParaRPr kumimoji="1" lang="en-US" altLang="ja-JP"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Arial"/>
            </a:endParaRPr>
          </a:p>
          <a:p>
            <a:pPr marL="0" marR="0" lvl="0" indent="0" algn="l" defTabSz="457200" rtl="0" eaLnBrk="1" fontAlgn="auto" latinLnBrk="0" hangingPunct="1">
              <a:lnSpc>
                <a:spcPts val="1000"/>
              </a:lnSpc>
              <a:spcBef>
                <a:spcPts val="0"/>
              </a:spcBef>
              <a:spcAft>
                <a:spcPts val="0"/>
              </a:spcAft>
              <a:buClrTx/>
              <a:buSzTx/>
              <a:buFontTx/>
              <a:buNone/>
              <a:tabLst/>
              <a:defRPr/>
            </a:pPr>
            <a:endParaRPr kumimoji="1" lang="ja-JP" altLang="en-US" sz="8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Arial"/>
            </a:endParaRPr>
          </a:p>
          <a:p>
            <a:pPr marL="0" marR="0" lvl="0" indent="0" algn="l" defTabSz="457200" rtl="0" eaLnBrk="1" fontAlgn="auto" latinLnBrk="0" hangingPunct="1">
              <a:lnSpc>
                <a:spcPts val="800"/>
              </a:lnSpc>
              <a:spcBef>
                <a:spcPts val="300"/>
              </a:spcBef>
              <a:spcAft>
                <a:spcPts val="30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Arial"/>
              </a:rPr>
              <a:t>　ただし、</a:t>
            </a:r>
          </a:p>
          <a:p>
            <a:pPr marL="0" marR="0" lvl="0" indent="0" algn="l" defTabSz="457200" rtl="0" eaLnBrk="1" fontAlgn="auto" latinLnBrk="0" hangingPunct="1">
              <a:lnSpc>
                <a:spcPts val="800"/>
              </a:lnSpc>
              <a:spcBef>
                <a:spcPts val="300"/>
              </a:spcBef>
              <a:spcAft>
                <a:spcPts val="30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Arial"/>
              </a:rPr>
              <a:t>・ 最も近い就労選択支援事業所であっても通所することが困難である等、近隣に就労選択支援事業所がない場合</a:t>
            </a:r>
          </a:p>
          <a:p>
            <a:pPr marL="0" marR="0" lvl="0" indent="0" algn="l" defTabSz="457200" rtl="0" eaLnBrk="1" fontAlgn="auto" latinLnBrk="0" hangingPunct="1">
              <a:lnSpc>
                <a:spcPts val="800"/>
              </a:lnSpc>
              <a:spcBef>
                <a:spcPts val="300"/>
              </a:spcBef>
              <a:spcAft>
                <a:spcPts val="30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Arial"/>
              </a:rPr>
              <a:t>・ 利用可能な就労選択支援事業所数が少なく、就労選択支援を受けるまでに待機期間が生じる場合</a:t>
            </a:r>
          </a:p>
          <a:p>
            <a:pPr marL="0" marR="0" lvl="0" indent="0" algn="l" defTabSz="457200" rtl="0" eaLnBrk="1" fontAlgn="auto" latinLnBrk="0" hangingPunct="1">
              <a:lnSpc>
                <a:spcPts val="800"/>
              </a:lnSpc>
              <a:spcBef>
                <a:spcPts val="300"/>
              </a:spcBef>
              <a:spcAft>
                <a:spcPts val="30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Arial"/>
              </a:rPr>
              <a:t>は、就労移行支援事業所等による就労アセスメントを経た就労継続支援Ｂ型の利用を認める。</a:t>
            </a:r>
            <a:endParaRPr kumimoji="1" lang="en-US" altLang="ja-JP"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Arial"/>
            </a:endParaRPr>
          </a:p>
          <a:p>
            <a:pPr marL="0" marR="0" lvl="0" indent="0" algn="l" defTabSz="457200" rtl="0" eaLnBrk="1" fontAlgn="auto" latinLnBrk="0" hangingPunct="1">
              <a:lnSpc>
                <a:spcPts val="1000"/>
              </a:lnSpc>
              <a:spcBef>
                <a:spcPts val="0"/>
              </a:spcBef>
              <a:spcAft>
                <a:spcPts val="0"/>
              </a:spcAft>
              <a:buClrTx/>
              <a:buSzTx/>
              <a:buFontTx/>
              <a:buNone/>
              <a:tabLst/>
              <a:defRPr/>
            </a:pPr>
            <a:endParaRPr kumimoji="1" lang="en-US" altLang="ja-JP" sz="7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Arial"/>
            </a:endParaRPr>
          </a:p>
          <a:p>
            <a:pPr marL="0" marR="0" lvl="0" indent="0" algn="l" defTabSz="457200" rtl="0" eaLnBrk="1" fontAlgn="auto" latinLnBrk="0" hangingPunct="1">
              <a:lnSpc>
                <a:spcPts val="800"/>
              </a:lnSpc>
              <a:spcBef>
                <a:spcPts val="300"/>
              </a:spcBef>
              <a:spcAft>
                <a:spcPts val="300"/>
              </a:spcAft>
              <a:buClrTx/>
              <a:buSzTx/>
              <a:buFontTx/>
              <a:buNone/>
              <a:tabLst/>
              <a:defRPr/>
            </a:pPr>
            <a:r>
              <a:rPr kumimoji="1" lang="en-US" altLang="ja-JP"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Arial"/>
              </a:rPr>
              <a:t>※</a:t>
            </a: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Arial"/>
              </a:rPr>
              <a:t>以下に記載する対象者は、障害者本人の希望に応じて就労選択支援を利用することができる。</a:t>
            </a:r>
          </a:p>
          <a:p>
            <a:pPr marL="0" marR="0" lvl="0" indent="0" algn="l" defTabSz="457200" rtl="0" eaLnBrk="1" fontAlgn="auto" latinLnBrk="0" hangingPunct="1">
              <a:lnSpc>
                <a:spcPts val="800"/>
              </a:lnSpc>
              <a:spcBef>
                <a:spcPts val="300"/>
              </a:spcBef>
              <a:spcAft>
                <a:spcPts val="30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Arial"/>
              </a:rPr>
              <a:t>・ 新たに就労継続支援Ａ型や就労移行支援を利用する意向がある障害者</a:t>
            </a:r>
          </a:p>
          <a:p>
            <a:pPr marL="0" marR="0" lvl="0" indent="0" algn="l" defTabSz="457200" rtl="0" eaLnBrk="1" fontAlgn="auto" latinLnBrk="0" hangingPunct="1">
              <a:lnSpc>
                <a:spcPts val="800"/>
              </a:lnSpc>
              <a:spcBef>
                <a:spcPts val="300"/>
              </a:spcBef>
              <a:spcAft>
                <a:spcPts val="30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Arial"/>
              </a:rPr>
              <a:t>・ 就労経験がある者（年齢や体力の面で一般企業に雇用されることが困難となった者に限る。）、</a:t>
            </a:r>
            <a:r>
              <a:rPr kumimoji="1" lang="en-US" altLang="ja-JP"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Arial"/>
              </a:rPr>
              <a:t>50</a:t>
            </a: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Arial"/>
              </a:rPr>
              <a:t>歳に達している者、障害基礎年金１級受給者</a:t>
            </a:r>
            <a:endParaRPr kumimoji="1" lang="en-US" altLang="ja-JP"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Arial"/>
            </a:endParaRPr>
          </a:p>
          <a:p>
            <a:pPr marL="0" marR="0" lvl="0" indent="0" algn="l" defTabSz="457200" rtl="0" eaLnBrk="1" fontAlgn="auto" latinLnBrk="0" hangingPunct="1">
              <a:lnSpc>
                <a:spcPts val="800"/>
              </a:lnSpc>
              <a:spcBef>
                <a:spcPts val="300"/>
              </a:spcBef>
              <a:spcAft>
                <a:spcPts val="30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Arial"/>
              </a:rPr>
              <a:t>　のいずれかであって、新たに就労継続支援</a:t>
            </a:r>
            <a:r>
              <a:rPr kumimoji="1" lang="en-US" altLang="ja-JP"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Arial"/>
              </a:rPr>
              <a:t>B</a:t>
            </a: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Arial"/>
              </a:rPr>
              <a:t>型を利用する意向がある障害者</a:t>
            </a:r>
          </a:p>
          <a:p>
            <a:pPr marL="0" marR="0" lvl="0" indent="0" algn="l" defTabSz="457200" rtl="0" eaLnBrk="1" fontAlgn="auto" latinLnBrk="0" hangingPunct="1">
              <a:lnSpc>
                <a:spcPts val="800"/>
              </a:lnSpc>
              <a:spcBef>
                <a:spcPts val="300"/>
              </a:spcBef>
              <a:spcAft>
                <a:spcPts val="30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Arial"/>
              </a:rPr>
              <a:t>・ 既に就労移行支援又は就労継続支援を利用しており、支給決定の更新等の意向がある障害者</a:t>
            </a:r>
            <a:endParaRPr kumimoji="1" lang="en-US" altLang="ja-JP"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Arial"/>
            </a:endParaRPr>
          </a:p>
          <a:p>
            <a:pPr marL="0" marR="0" lvl="0" indent="0" algn="l" defTabSz="457200" rtl="0" eaLnBrk="1" fontAlgn="auto" latinLnBrk="0" hangingPunct="1">
              <a:lnSpc>
                <a:spcPts val="1000"/>
              </a:lnSpc>
              <a:spcBef>
                <a:spcPts val="0"/>
              </a:spcBef>
              <a:spcAft>
                <a:spcPts val="0"/>
              </a:spcAft>
              <a:buClrTx/>
              <a:buSzTx/>
              <a:buFontTx/>
              <a:buNone/>
              <a:tabLst/>
              <a:defRPr/>
            </a:pPr>
            <a:endParaRPr kumimoji="1" lang="en-US" altLang="ja-JP"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Arial"/>
            </a:endParaRPr>
          </a:p>
          <a:p>
            <a:pPr marL="0" marR="0" lvl="0" indent="0" algn="l" defTabSz="457200" rtl="0" eaLnBrk="1" fontAlgn="auto" latinLnBrk="0" hangingPunct="1">
              <a:lnSpc>
                <a:spcPts val="1600"/>
              </a:lnSpc>
              <a:spcBef>
                <a:spcPts val="0"/>
              </a:spcBef>
              <a:spcAft>
                <a:spcPts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Arial"/>
              </a:rPr>
              <a:t>　</a:t>
            </a:r>
            <a:r>
              <a:rPr kumimoji="1" lang="ja-JP" altLang="en-US" sz="1100" b="0"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Arial"/>
              </a:rPr>
              <a:t>就労選択支援事業所においては、利用者に対して、就労に必要な知識や能力の向上に資する事業所等を適切に情報提供できるよう、日頃から地域の社会資源等に関する情報収集に努めるとともに、利用者の希望や能力、適性等に応じた事業所等を見極めて情報提供すること。</a:t>
            </a:r>
            <a:endParaRPr kumimoji="1" lang="en-US" altLang="ja-JP" sz="1100" b="0" i="0" u="none" strike="no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Arial"/>
            </a:endParaRPr>
          </a:p>
        </p:txBody>
      </p:sp>
      <p:sp>
        <p:nvSpPr>
          <p:cNvPr id="2" name="スライド番号プレースホルダー 1">
            <a:extLst>
              <a:ext uri="{FF2B5EF4-FFF2-40B4-BE49-F238E27FC236}">
                <a16:creationId xmlns:a16="http://schemas.microsoft.com/office/drawing/2014/main" id="{C9CFEC52-2F34-209E-7A87-03B6D7B06D3D}"/>
              </a:ext>
            </a:extLst>
          </p:cNvPr>
          <p:cNvSpPr txBox="1">
            <a:spLocks/>
          </p:cNvSpPr>
          <p:nvPr/>
        </p:nvSpPr>
        <p:spPr>
          <a:xfrm>
            <a:off x="7631300" y="6563291"/>
            <a:ext cx="2311400" cy="365125"/>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100" b="0" i="0" u="none" strike="noStrike" kern="1200" cap="none" spc="0" normalizeH="0" baseline="0" noProof="0" smtClean="0">
                <a:ln>
                  <a:noFill/>
                </a:ln>
                <a:solidFill>
                  <a:srgbClr val="000000"/>
                </a:solidFill>
                <a:effectLst/>
                <a:uLnTx/>
                <a:uFillTx/>
                <a:latin typeface="Segoe UI"/>
                <a:ea typeface="メイリオ"/>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1" lang="ja-JP" altLang="en-US" sz="1100" b="0" i="0" u="none" strike="noStrike" kern="1200" cap="none" spc="0" normalizeH="0" baseline="0" noProof="0" dirty="0">
              <a:ln>
                <a:noFill/>
              </a:ln>
              <a:solidFill>
                <a:srgbClr val="000000"/>
              </a:solidFill>
              <a:effectLst/>
              <a:uLnTx/>
              <a:uFillTx/>
              <a:latin typeface="Segoe UI"/>
              <a:ea typeface="メイリオ"/>
              <a:cs typeface="+mn-cs"/>
            </a:endParaRPr>
          </a:p>
        </p:txBody>
      </p:sp>
    </p:spTree>
    <p:extLst>
      <p:ext uri="{BB962C8B-B14F-4D97-AF65-F5344CB8AC3E}">
        <p14:creationId xmlns:p14="http://schemas.microsoft.com/office/powerpoint/2010/main" val="27241626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右矢印 112">
            <a:extLst>
              <a:ext uri="{FF2B5EF4-FFF2-40B4-BE49-F238E27FC236}">
                <a16:creationId xmlns:a16="http://schemas.microsoft.com/office/drawing/2014/main" id="{F5658EDA-73A8-BACE-D5F7-3D1CB957950D}"/>
              </a:ext>
            </a:extLst>
          </p:cNvPr>
          <p:cNvSpPr/>
          <p:nvPr/>
        </p:nvSpPr>
        <p:spPr>
          <a:xfrm>
            <a:off x="4993577" y="2342472"/>
            <a:ext cx="774549" cy="415039"/>
          </a:xfrm>
          <a:prstGeom prst="rightArrow">
            <a:avLst>
              <a:gd name="adj1" fmla="val 50000"/>
              <a:gd name="adj2" fmla="val 25105"/>
            </a:avLst>
          </a:prstGeom>
          <a:solidFill>
            <a:schemeClr val="bg1">
              <a:lumMod val="65000"/>
            </a:schemeClr>
          </a:solidFill>
          <a:ln w="12700" cap="flat" cmpd="sng" algn="ctr">
            <a:noFill/>
            <a:prstDash val="solid"/>
            <a:miter lim="800000"/>
          </a:ln>
          <a:effectLst/>
        </p:spPr>
        <p:txBody>
          <a:bodyPr rtlCol="0" anchor="ctr"/>
          <a:lstStyle/>
          <a:p>
            <a:pPr marL="0" marR="0" lvl="0" indent="0" algn="ctr" defTabSz="765752" rtl="0" eaLnBrk="1" fontAlgn="auto" latinLnBrk="0" hangingPunct="1">
              <a:lnSpc>
                <a:spcPct val="100000"/>
              </a:lnSpc>
              <a:spcBef>
                <a:spcPts val="0"/>
              </a:spcBef>
              <a:spcAft>
                <a:spcPts val="0"/>
              </a:spcAft>
              <a:buClrTx/>
              <a:buSzTx/>
              <a:buFontTx/>
              <a:buNone/>
              <a:tabLst/>
              <a:defRPr/>
            </a:pPr>
            <a:endParaRPr kumimoji="0" lang="ja-JP" altLang="en-US" sz="1627" b="0" i="0" u="none" strike="noStrike" kern="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12" name="右矢印 127">
            <a:extLst>
              <a:ext uri="{FF2B5EF4-FFF2-40B4-BE49-F238E27FC236}">
                <a16:creationId xmlns:a16="http://schemas.microsoft.com/office/drawing/2014/main" id="{A0FF583D-F943-F4B4-ACCB-B5C84CBA3740}"/>
              </a:ext>
            </a:extLst>
          </p:cNvPr>
          <p:cNvSpPr/>
          <p:nvPr/>
        </p:nvSpPr>
        <p:spPr>
          <a:xfrm>
            <a:off x="9302906" y="2103616"/>
            <a:ext cx="254928" cy="517319"/>
          </a:xfrm>
          <a:prstGeom prst="rightArrow">
            <a:avLst>
              <a:gd name="adj1" fmla="val 50000"/>
              <a:gd name="adj2" fmla="val 57119"/>
            </a:avLst>
          </a:prstGeom>
          <a:solidFill>
            <a:schemeClr val="bg1">
              <a:lumMod val="65000"/>
            </a:schemeClr>
          </a:solidFill>
          <a:ln w="12700" cap="flat" cmpd="sng" algn="ctr">
            <a:noFill/>
            <a:prstDash val="solid"/>
            <a:miter lim="800000"/>
          </a:ln>
          <a:effectLst/>
        </p:spPr>
        <p:txBody>
          <a:bodyPr rtlCol="0" anchor="ctr"/>
          <a:lstStyle/>
          <a:p>
            <a:pPr marL="0" marR="0" lvl="0" indent="0" algn="ctr" defTabSz="765752" rtl="0" eaLnBrk="1" fontAlgn="auto" latinLnBrk="0" hangingPunct="1">
              <a:lnSpc>
                <a:spcPct val="100000"/>
              </a:lnSpc>
              <a:spcBef>
                <a:spcPts val="0"/>
              </a:spcBef>
              <a:spcAft>
                <a:spcPts val="0"/>
              </a:spcAft>
              <a:buClrTx/>
              <a:buSzTx/>
              <a:buFontTx/>
              <a:buNone/>
              <a:tabLst/>
              <a:defRPr/>
            </a:pPr>
            <a:endParaRPr kumimoji="0" lang="ja-JP" altLang="en-US" sz="1627" b="0" i="0" u="none" strike="noStrike" kern="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08" name="右矢印 110">
            <a:extLst>
              <a:ext uri="{FF2B5EF4-FFF2-40B4-BE49-F238E27FC236}">
                <a16:creationId xmlns:a16="http://schemas.microsoft.com/office/drawing/2014/main" id="{5351B8DD-6BB8-F025-6F8F-653D24EC48E3}"/>
              </a:ext>
            </a:extLst>
          </p:cNvPr>
          <p:cNvSpPr/>
          <p:nvPr/>
        </p:nvSpPr>
        <p:spPr>
          <a:xfrm>
            <a:off x="901072" y="2401314"/>
            <a:ext cx="935341" cy="435746"/>
          </a:xfrm>
          <a:prstGeom prst="rightArrow">
            <a:avLst>
              <a:gd name="adj1" fmla="val 50000"/>
              <a:gd name="adj2" fmla="val 36425"/>
            </a:avLst>
          </a:prstGeom>
          <a:solidFill>
            <a:schemeClr val="bg1">
              <a:lumMod val="65000"/>
            </a:schemeClr>
          </a:solidFill>
          <a:ln w="12700" cap="flat" cmpd="sng" algn="ctr">
            <a:noFill/>
            <a:prstDash val="solid"/>
            <a:miter lim="800000"/>
          </a:ln>
          <a:effectLst/>
        </p:spPr>
        <p:txBody>
          <a:bodyPr rtlCol="0" anchor="ctr"/>
          <a:lstStyle/>
          <a:p>
            <a:pPr marL="0" marR="0" lvl="0" indent="0" algn="ctr" defTabSz="765752" rtl="0" eaLnBrk="1" fontAlgn="auto" latinLnBrk="0" hangingPunct="1">
              <a:lnSpc>
                <a:spcPct val="100000"/>
              </a:lnSpc>
              <a:spcBef>
                <a:spcPts val="0"/>
              </a:spcBef>
              <a:spcAft>
                <a:spcPts val="0"/>
              </a:spcAft>
              <a:buClrTx/>
              <a:buSzTx/>
              <a:buFontTx/>
              <a:buNone/>
              <a:tabLst/>
              <a:defRPr/>
            </a:pPr>
            <a:endParaRPr kumimoji="0" lang="ja-JP" altLang="en-US" sz="1627" b="0" i="0" u="none" strike="noStrike" kern="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4" name="正方形/長方形 13"/>
          <p:cNvSpPr/>
          <p:nvPr/>
        </p:nvSpPr>
        <p:spPr>
          <a:xfrm>
            <a:off x="-6315" y="-11291"/>
            <a:ext cx="9918628" cy="4766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rPr>
              <a:t>就労選択支援の基本プロセスについて</a:t>
            </a:r>
            <a:endParaRPr kumimoji="1" lang="en-US" altLang="ja-JP" sz="20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p:txBody>
      </p:sp>
      <p:grpSp>
        <p:nvGrpSpPr>
          <p:cNvPr id="15" name="グループ化 10"/>
          <p:cNvGrpSpPr>
            <a:grpSpLocks/>
          </p:cNvGrpSpPr>
          <p:nvPr/>
        </p:nvGrpSpPr>
        <p:grpSpPr bwMode="auto">
          <a:xfrm>
            <a:off x="15697" y="425824"/>
            <a:ext cx="9874605" cy="79114"/>
            <a:chOff x="0" y="188640"/>
            <a:chExt cx="9144000" cy="72008"/>
          </a:xfrm>
        </p:grpSpPr>
        <p:cxnSp>
          <p:nvCxnSpPr>
            <p:cNvPr id="18" name="直線コネクタ 17"/>
            <p:cNvCxnSpPr/>
            <p:nvPr/>
          </p:nvCxnSpPr>
          <p:spPr>
            <a:xfrm>
              <a:off x="0" y="188640"/>
              <a:ext cx="9144000" cy="0"/>
            </a:xfrm>
            <a:prstGeom prst="line">
              <a:avLst/>
            </a:prstGeom>
            <a:ln>
              <a:solidFill>
                <a:srgbClr val="99CCFF"/>
              </a:solidFill>
            </a:ln>
          </p:spPr>
          <p:style>
            <a:lnRef idx="1">
              <a:schemeClr val="accent1"/>
            </a:lnRef>
            <a:fillRef idx="0">
              <a:schemeClr val="accent1"/>
            </a:fillRef>
            <a:effectRef idx="0">
              <a:schemeClr val="accent1"/>
            </a:effectRef>
            <a:fontRef idx="minor">
              <a:schemeClr val="tx1"/>
            </a:fontRef>
          </p:style>
        </p:cxnSp>
        <p:cxnSp>
          <p:nvCxnSpPr>
            <p:cNvPr id="19" name="直線コネクタ 18"/>
            <p:cNvCxnSpPr/>
            <p:nvPr/>
          </p:nvCxnSpPr>
          <p:spPr>
            <a:xfrm>
              <a:off x="0" y="260648"/>
              <a:ext cx="9144000" cy="0"/>
            </a:xfrm>
            <a:prstGeom prst="line">
              <a:avLst/>
            </a:prstGeom>
            <a:ln w="57150">
              <a:solidFill>
                <a:srgbClr val="99CCFF"/>
              </a:solidFill>
            </a:ln>
          </p:spPr>
          <p:style>
            <a:lnRef idx="1">
              <a:schemeClr val="accent1"/>
            </a:lnRef>
            <a:fillRef idx="0">
              <a:schemeClr val="accent1"/>
            </a:fillRef>
            <a:effectRef idx="0">
              <a:schemeClr val="accent1"/>
            </a:effectRef>
            <a:fontRef idx="minor">
              <a:schemeClr val="tx1"/>
            </a:fontRef>
          </p:style>
        </p:cxnSp>
      </p:grpSp>
      <p:sp>
        <p:nvSpPr>
          <p:cNvPr id="4" name="右矢印 110">
            <a:extLst>
              <a:ext uri="{FF2B5EF4-FFF2-40B4-BE49-F238E27FC236}">
                <a16:creationId xmlns:a16="http://schemas.microsoft.com/office/drawing/2014/main" id="{60A68723-6EEF-2806-5A8E-905943B079DF}"/>
              </a:ext>
            </a:extLst>
          </p:cNvPr>
          <p:cNvSpPr/>
          <p:nvPr/>
        </p:nvSpPr>
        <p:spPr>
          <a:xfrm>
            <a:off x="2175956" y="2410838"/>
            <a:ext cx="300330" cy="435746"/>
          </a:xfrm>
          <a:prstGeom prst="rightArrow">
            <a:avLst>
              <a:gd name="adj1" fmla="val 50000"/>
              <a:gd name="adj2" fmla="val 53348"/>
            </a:avLst>
          </a:prstGeom>
          <a:solidFill>
            <a:schemeClr val="bg1">
              <a:lumMod val="65000"/>
            </a:schemeClr>
          </a:solidFill>
          <a:ln w="12700" cap="flat" cmpd="sng" algn="ctr">
            <a:noFill/>
            <a:prstDash val="solid"/>
            <a:miter lim="800000"/>
          </a:ln>
          <a:effectLst/>
        </p:spPr>
        <p:txBody>
          <a:bodyPr rtlCol="0" anchor="ctr"/>
          <a:lstStyle/>
          <a:p>
            <a:pPr marL="0" marR="0" lvl="0" indent="0" algn="ctr" defTabSz="765752" rtl="0" eaLnBrk="1" fontAlgn="auto" latinLnBrk="0" hangingPunct="1">
              <a:lnSpc>
                <a:spcPct val="100000"/>
              </a:lnSpc>
              <a:spcBef>
                <a:spcPts val="0"/>
              </a:spcBef>
              <a:spcAft>
                <a:spcPts val="0"/>
              </a:spcAft>
              <a:buClrTx/>
              <a:buSzTx/>
              <a:buFontTx/>
              <a:buNone/>
              <a:tabLst/>
              <a:defRPr/>
            </a:pPr>
            <a:endParaRPr kumimoji="0" lang="ja-JP" altLang="en-US" sz="1627" b="0" i="0" u="none" strike="noStrike" kern="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7" name="ホームベース 75">
            <a:extLst>
              <a:ext uri="{FF2B5EF4-FFF2-40B4-BE49-F238E27FC236}">
                <a16:creationId xmlns:a16="http://schemas.microsoft.com/office/drawing/2014/main" id="{E80D467C-83A5-B799-2847-854E3A9ACFA5}"/>
              </a:ext>
            </a:extLst>
          </p:cNvPr>
          <p:cNvSpPr/>
          <p:nvPr/>
        </p:nvSpPr>
        <p:spPr>
          <a:xfrm>
            <a:off x="311751" y="1429036"/>
            <a:ext cx="403768" cy="2290267"/>
          </a:xfrm>
          <a:prstGeom prst="homePlate">
            <a:avLst>
              <a:gd name="adj" fmla="val 55256"/>
            </a:avLst>
          </a:prstGeom>
          <a:solidFill>
            <a:schemeClr val="bg1">
              <a:lumMod val="85000"/>
            </a:schemeClr>
          </a:solidFill>
          <a:ln w="9525" cap="flat" cmpd="sng" algn="ctr">
            <a:noFill/>
            <a:prstDash val="solid"/>
          </a:ln>
          <a:effectLst/>
        </p:spPr>
        <p:txBody>
          <a:bodyPr vert="eaVert" lIns="36000" tIns="30035" rIns="108000" bIns="30035" rtlCol="0" anchor="ctr" anchorCtr="1"/>
          <a:lstStyle/>
          <a:p>
            <a:pPr marL="70200" marR="0" lvl="0" indent="-70200" algn="ctr" defTabSz="765752" rtl="0" eaLnBrk="1" fontAlgn="auto" latinLnBrk="0" hangingPunct="1">
              <a:lnSpc>
                <a:spcPct val="100000"/>
              </a:lnSpc>
              <a:spcBef>
                <a:spcPts val="0"/>
              </a:spcBef>
              <a:spcAft>
                <a:spcPts val="0"/>
              </a:spcAft>
              <a:buClrTx/>
              <a:buSzTx/>
              <a:buFontTx/>
              <a:buNone/>
              <a:tabLst/>
              <a:defRPr/>
            </a:pPr>
            <a:r>
              <a:rPr kumimoji="0" lang="ja-JP" altLang="en-US" sz="917"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就労系障害福祉サービスの利用希望</a:t>
            </a:r>
          </a:p>
        </p:txBody>
      </p:sp>
      <p:sp>
        <p:nvSpPr>
          <p:cNvPr id="8" name="円/楕円 79">
            <a:extLst>
              <a:ext uri="{FF2B5EF4-FFF2-40B4-BE49-F238E27FC236}">
                <a16:creationId xmlns:a16="http://schemas.microsoft.com/office/drawing/2014/main" id="{11CD5170-050B-5CA6-312D-67CBD3121D4C}"/>
              </a:ext>
            </a:extLst>
          </p:cNvPr>
          <p:cNvSpPr/>
          <p:nvPr/>
        </p:nvSpPr>
        <p:spPr>
          <a:xfrm>
            <a:off x="41304" y="1440862"/>
            <a:ext cx="244525" cy="2283588"/>
          </a:xfrm>
          <a:prstGeom prst="ellipse">
            <a:avLst/>
          </a:prstGeom>
          <a:solidFill>
            <a:srgbClr val="FFFFFF"/>
          </a:solidFill>
          <a:ln w="3175" cap="flat" cmpd="sng" algn="ctr">
            <a:solidFill>
              <a:srgbClr val="000000"/>
            </a:solidFill>
            <a:prstDash val="solid"/>
          </a:ln>
          <a:effectLst/>
        </p:spPr>
        <p:txBody>
          <a:bodyPr vert="eaVert" lIns="0" tIns="0" rIns="0" bIns="0" rtlCol="0" anchor="ctr"/>
          <a:lstStyle/>
          <a:p>
            <a:pPr marL="0" marR="0" lvl="0" indent="0" algn="ctr" defTabSz="765752" rtl="0" eaLnBrk="1" fontAlgn="auto" latinLnBrk="0" hangingPunct="1">
              <a:lnSpc>
                <a:spcPct val="100000"/>
              </a:lnSpc>
              <a:spcBef>
                <a:spcPts val="0"/>
              </a:spcBef>
              <a:spcAft>
                <a:spcPts val="0"/>
              </a:spcAft>
              <a:buClrTx/>
              <a:buSzTx/>
              <a:buFontTx/>
              <a:buNone/>
              <a:tabLst/>
              <a:defRPr/>
            </a:pPr>
            <a:r>
              <a:rPr kumimoji="0" lang="ja-JP" altLang="en-US" sz="1050" b="1"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障害者本人</a:t>
            </a:r>
          </a:p>
        </p:txBody>
      </p:sp>
      <p:sp>
        <p:nvSpPr>
          <p:cNvPr id="9" name="右矢印 78">
            <a:extLst>
              <a:ext uri="{FF2B5EF4-FFF2-40B4-BE49-F238E27FC236}">
                <a16:creationId xmlns:a16="http://schemas.microsoft.com/office/drawing/2014/main" id="{F86765EF-A170-4AC2-B8CC-AF7E6901BAD8}"/>
              </a:ext>
            </a:extLst>
          </p:cNvPr>
          <p:cNvSpPr/>
          <p:nvPr/>
        </p:nvSpPr>
        <p:spPr>
          <a:xfrm>
            <a:off x="6386276" y="2317193"/>
            <a:ext cx="836550" cy="452154"/>
          </a:xfrm>
          <a:prstGeom prst="rightArrow">
            <a:avLst>
              <a:gd name="adj1" fmla="val 44120"/>
              <a:gd name="adj2" fmla="val 52502"/>
            </a:avLst>
          </a:prstGeom>
          <a:solidFill>
            <a:schemeClr val="bg1">
              <a:lumMod val="65000"/>
            </a:schemeClr>
          </a:solidFill>
          <a:ln w="12700" cap="flat" cmpd="sng" algn="ctr">
            <a:noFill/>
            <a:prstDash val="solid"/>
            <a:miter lim="800000"/>
          </a:ln>
          <a:effectLst/>
        </p:spPr>
        <p:txBody>
          <a:bodyPr rtlCol="0" anchor="ctr"/>
          <a:lstStyle/>
          <a:p>
            <a:pPr marL="0" marR="0" lvl="0" indent="0" algn="ctr" defTabSz="765752" rtl="0" eaLnBrk="1" fontAlgn="auto" latinLnBrk="0" hangingPunct="1">
              <a:lnSpc>
                <a:spcPct val="100000"/>
              </a:lnSpc>
              <a:spcBef>
                <a:spcPts val="0"/>
              </a:spcBef>
              <a:spcAft>
                <a:spcPts val="0"/>
              </a:spcAft>
              <a:buClrTx/>
              <a:buSzTx/>
              <a:buFontTx/>
              <a:buNone/>
              <a:tabLst/>
              <a:defRPr/>
            </a:pPr>
            <a:endParaRPr kumimoji="0" lang="ja-JP" altLang="en-US" sz="1627" b="0" i="0" u="none" strike="noStrike" kern="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1" name="Rectangle 5">
            <a:extLst>
              <a:ext uri="{FF2B5EF4-FFF2-40B4-BE49-F238E27FC236}">
                <a16:creationId xmlns:a16="http://schemas.microsoft.com/office/drawing/2014/main" id="{F54A81BD-A3B7-0A10-70A7-E7C7CF6C32D8}"/>
              </a:ext>
            </a:extLst>
          </p:cNvPr>
          <p:cNvSpPr>
            <a:spLocks noChangeArrowheads="1"/>
          </p:cNvSpPr>
          <p:nvPr/>
        </p:nvSpPr>
        <p:spPr bwMode="auto">
          <a:xfrm>
            <a:off x="8234978" y="1491184"/>
            <a:ext cx="300874" cy="1769136"/>
          </a:xfrm>
          <a:prstGeom prst="rect">
            <a:avLst/>
          </a:prstGeom>
          <a:solidFill>
            <a:sysClr val="window" lastClr="FFFFFF"/>
          </a:solidFill>
          <a:ln w="12700" cap="flat" cmpd="sng" algn="ctr">
            <a:solidFill>
              <a:srgbClr val="C4D7F9">
                <a:shade val="50000"/>
              </a:srgbClr>
            </a:solidFill>
            <a:prstDash val="solid"/>
            <a:miter lim="800000"/>
            <a:headEnd/>
            <a:tailEnd/>
          </a:ln>
          <a:effectLst/>
        </p:spPr>
        <p:txBody>
          <a:bodyPr vert="eaVert" wrap="none" anchor="ctr"/>
          <a:lstStyle/>
          <a:p>
            <a:pPr marL="0" marR="0" lvl="0" indent="0" algn="ctr" defTabSz="765752" rtl="0" eaLnBrk="1" fontAlgn="base" latinLnBrk="0" hangingPunct="1">
              <a:lnSpc>
                <a:spcPct val="100000"/>
              </a:lnSpc>
              <a:spcBef>
                <a:spcPct val="0"/>
              </a:spcBef>
              <a:spcAft>
                <a:spcPct val="0"/>
              </a:spcAft>
              <a:buClrTx/>
              <a:buSzTx/>
              <a:buFontTx/>
              <a:buNone/>
              <a:tabLst/>
              <a:defRPr/>
            </a:pPr>
            <a:r>
              <a:rPr kumimoji="0" lang="ja-JP" altLang="en-US" sz="1172" b="0" i="0" u="none" strike="noStrike" kern="0" cap="none" spc="0" normalizeH="0" baseline="0" noProof="0" dirty="0">
                <a:ln>
                  <a:noFill/>
                </a:ln>
                <a:solidFill>
                  <a:srgbClr val="262626"/>
                </a:solidFill>
                <a:effectLst/>
                <a:uLnTx/>
                <a:uFillTx/>
                <a:latin typeface="Meiryo UI"/>
                <a:ea typeface="Meiryo UI"/>
                <a:cs typeface="+mn-cs"/>
              </a:rPr>
              <a:t>個別支援計画の作成</a:t>
            </a:r>
          </a:p>
        </p:txBody>
      </p:sp>
      <p:sp>
        <p:nvSpPr>
          <p:cNvPr id="12" name="Rectangle 5">
            <a:extLst>
              <a:ext uri="{FF2B5EF4-FFF2-40B4-BE49-F238E27FC236}">
                <a16:creationId xmlns:a16="http://schemas.microsoft.com/office/drawing/2014/main" id="{42FBAB12-16CF-5D87-9257-4F2FC4294561}"/>
              </a:ext>
            </a:extLst>
          </p:cNvPr>
          <p:cNvSpPr>
            <a:spLocks noChangeArrowheads="1"/>
          </p:cNvSpPr>
          <p:nvPr/>
        </p:nvSpPr>
        <p:spPr bwMode="auto">
          <a:xfrm>
            <a:off x="8584712" y="1493993"/>
            <a:ext cx="300874" cy="1756708"/>
          </a:xfrm>
          <a:prstGeom prst="rect">
            <a:avLst/>
          </a:prstGeom>
          <a:ln>
            <a:headEnd/>
            <a:tailEnd/>
          </a:ln>
        </p:spPr>
        <p:style>
          <a:lnRef idx="1">
            <a:schemeClr val="accent3"/>
          </a:lnRef>
          <a:fillRef idx="2">
            <a:schemeClr val="accent3"/>
          </a:fillRef>
          <a:effectRef idx="1">
            <a:schemeClr val="accent3"/>
          </a:effectRef>
          <a:fontRef idx="minor">
            <a:schemeClr val="dk1"/>
          </a:fontRef>
        </p:style>
        <p:txBody>
          <a:bodyPr vert="eaVert" wrap="none" anchor="ctr"/>
          <a:lstStyle/>
          <a:p>
            <a:pPr marL="0" marR="0" lvl="0" indent="0" algn="ctr" defTabSz="765752" rtl="0" eaLnBrk="1" fontAlgn="base" latinLnBrk="0" hangingPunct="1">
              <a:lnSpc>
                <a:spcPct val="100000"/>
              </a:lnSpc>
              <a:spcBef>
                <a:spcPct val="0"/>
              </a:spcBef>
              <a:spcAft>
                <a:spcPct val="0"/>
              </a:spcAft>
              <a:buClrTx/>
              <a:buSzTx/>
              <a:buFontTx/>
              <a:buNone/>
              <a:tabLst/>
              <a:defRPr/>
            </a:pPr>
            <a:r>
              <a:rPr kumimoji="0" lang="ja-JP" altLang="en-US" sz="1172" b="0" i="0" u="none" strike="noStrike" kern="0" cap="none" spc="0" normalizeH="0" baseline="0" noProof="0" dirty="0">
                <a:ln>
                  <a:noFill/>
                </a:ln>
                <a:solidFill>
                  <a:srgbClr val="262626"/>
                </a:solidFill>
                <a:effectLst/>
                <a:uLnTx/>
                <a:uFillTx/>
                <a:latin typeface="Meiryo UI"/>
                <a:ea typeface="Meiryo UI"/>
                <a:cs typeface="+mn-cs"/>
              </a:rPr>
              <a:t>モニタリング</a:t>
            </a:r>
          </a:p>
        </p:txBody>
      </p:sp>
      <p:sp>
        <p:nvSpPr>
          <p:cNvPr id="16" name="右矢印 112">
            <a:extLst>
              <a:ext uri="{FF2B5EF4-FFF2-40B4-BE49-F238E27FC236}">
                <a16:creationId xmlns:a16="http://schemas.microsoft.com/office/drawing/2014/main" id="{598A5CB6-425D-60C1-7E79-08515011788D}"/>
              </a:ext>
            </a:extLst>
          </p:cNvPr>
          <p:cNvSpPr/>
          <p:nvPr/>
        </p:nvSpPr>
        <p:spPr>
          <a:xfrm>
            <a:off x="4160680" y="2338724"/>
            <a:ext cx="601918" cy="415039"/>
          </a:xfrm>
          <a:prstGeom prst="rightArrow">
            <a:avLst>
              <a:gd name="adj1" fmla="val 50000"/>
              <a:gd name="adj2" fmla="val 25105"/>
            </a:avLst>
          </a:prstGeom>
          <a:solidFill>
            <a:srgbClr val="FF6969"/>
          </a:solidFill>
          <a:ln w="12700" cap="flat" cmpd="sng" algn="ctr">
            <a:noFill/>
            <a:prstDash val="solid"/>
            <a:miter lim="800000"/>
          </a:ln>
          <a:effectLst/>
        </p:spPr>
        <p:txBody>
          <a:bodyPr rtlCol="0" anchor="ctr"/>
          <a:lstStyle/>
          <a:p>
            <a:pPr marL="0" marR="0" lvl="0" indent="0" algn="ctr" defTabSz="765752" rtl="0" eaLnBrk="1" fontAlgn="auto" latinLnBrk="0" hangingPunct="1">
              <a:lnSpc>
                <a:spcPct val="100000"/>
              </a:lnSpc>
              <a:spcBef>
                <a:spcPts val="0"/>
              </a:spcBef>
              <a:spcAft>
                <a:spcPts val="0"/>
              </a:spcAft>
              <a:buClrTx/>
              <a:buSzTx/>
              <a:buFontTx/>
              <a:buNone/>
              <a:tabLst/>
              <a:defRPr/>
            </a:pPr>
            <a:endParaRPr kumimoji="0" lang="ja-JP" altLang="en-US" sz="1627" b="0" i="0" u="none" strike="noStrike" kern="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0" name="Rectangle 4">
            <a:extLst>
              <a:ext uri="{FF2B5EF4-FFF2-40B4-BE49-F238E27FC236}">
                <a16:creationId xmlns:a16="http://schemas.microsoft.com/office/drawing/2014/main" id="{CAD5D319-5D9B-296B-F6EC-D00A518A4F35}"/>
              </a:ext>
            </a:extLst>
          </p:cNvPr>
          <p:cNvSpPr>
            <a:spLocks noChangeArrowheads="1"/>
          </p:cNvSpPr>
          <p:nvPr/>
        </p:nvSpPr>
        <p:spPr bwMode="auto">
          <a:xfrm>
            <a:off x="4766103" y="1433987"/>
            <a:ext cx="214678" cy="2125276"/>
          </a:xfrm>
          <a:prstGeom prst="rect">
            <a:avLst/>
          </a:prstGeom>
          <a:solidFill>
            <a:schemeClr val="bg1"/>
          </a:solidFill>
          <a:ln w="12700" cap="flat" cmpd="sng" algn="ctr">
            <a:solidFill>
              <a:srgbClr val="FFF8E5">
                <a:shade val="50000"/>
              </a:srgbClr>
            </a:solidFill>
            <a:prstDash val="solid"/>
            <a:miter lim="800000"/>
            <a:headEnd/>
            <a:tailEnd/>
          </a:ln>
          <a:effectLst/>
        </p:spPr>
        <p:txBody>
          <a:bodyPr vert="eaVert" wrap="none" anchor="ctr"/>
          <a:lstStyle/>
          <a:p>
            <a:pPr marL="0" marR="0" lvl="0" indent="0" algn="ctr" defTabSz="765752" rtl="0" eaLnBrk="1" fontAlgn="base" latinLnBrk="0" hangingPunct="1">
              <a:lnSpc>
                <a:spcPct val="100000"/>
              </a:lnSpc>
              <a:spcBef>
                <a:spcPct val="0"/>
              </a:spcBef>
              <a:spcAft>
                <a:spcPct val="0"/>
              </a:spcAft>
              <a:buClrTx/>
              <a:buSzTx/>
              <a:buFontTx/>
              <a:buNone/>
              <a:tabLst/>
              <a:defRPr/>
            </a:pPr>
            <a:r>
              <a:rPr kumimoji="0" lang="ja-JP" altLang="en-US" sz="1172" b="0" i="0" u="none" strike="noStrike" kern="0" cap="none" spc="0" normalizeH="0" baseline="0" noProof="0" dirty="0">
                <a:ln>
                  <a:noFill/>
                </a:ln>
                <a:solidFill>
                  <a:srgbClr val="000000"/>
                </a:solidFill>
                <a:effectLst/>
                <a:uLnTx/>
                <a:uFillTx/>
                <a:latin typeface="Meiryo UI"/>
                <a:ea typeface="Meiryo UI"/>
                <a:cs typeface="+mn-cs"/>
              </a:rPr>
              <a:t>障害福祉サービスの申請</a:t>
            </a:r>
          </a:p>
        </p:txBody>
      </p:sp>
      <p:sp>
        <p:nvSpPr>
          <p:cNvPr id="21" name="Rectangle 5">
            <a:extLst>
              <a:ext uri="{FF2B5EF4-FFF2-40B4-BE49-F238E27FC236}">
                <a16:creationId xmlns:a16="http://schemas.microsoft.com/office/drawing/2014/main" id="{79F523BD-886F-2FB2-6DD5-F710628B0FBD}"/>
              </a:ext>
            </a:extLst>
          </p:cNvPr>
          <p:cNvSpPr>
            <a:spLocks noChangeArrowheads="1"/>
          </p:cNvSpPr>
          <p:nvPr/>
        </p:nvSpPr>
        <p:spPr bwMode="auto">
          <a:xfrm>
            <a:off x="3493025" y="1762762"/>
            <a:ext cx="299077" cy="2670366"/>
          </a:xfrm>
          <a:prstGeom prst="rect">
            <a:avLst/>
          </a:prstGeom>
          <a:solidFill>
            <a:srgbClr val="C4D7F9"/>
          </a:solidFill>
          <a:ln w="12700" cap="flat" cmpd="sng" algn="ctr">
            <a:solidFill>
              <a:srgbClr val="5B9BD5"/>
            </a:solidFill>
            <a:prstDash val="solid"/>
            <a:miter lim="800000"/>
            <a:headEnd/>
            <a:tailEnd/>
          </a:ln>
          <a:effectLst/>
        </p:spPr>
        <p:txBody>
          <a:bodyPr vert="eaVert" wrap="none" anchor="ctr"/>
          <a:lstStyle/>
          <a:p>
            <a:pPr marL="0" marR="0" lvl="0" indent="0" algn="l" defTabSz="765752" rtl="0" eaLnBrk="1" fontAlgn="base" latinLnBrk="0" hangingPunct="1">
              <a:lnSpc>
                <a:spcPct val="100000"/>
              </a:lnSpc>
              <a:spcBef>
                <a:spcPct val="0"/>
              </a:spcBef>
              <a:spcAft>
                <a:spcPct val="0"/>
              </a:spcAft>
              <a:buClrTx/>
              <a:buSzTx/>
              <a:buFontTx/>
              <a:buNone/>
              <a:tabLst/>
              <a:defRPr/>
            </a:pPr>
            <a:r>
              <a:rPr kumimoji="0" lang="ja-JP" altLang="en-US" sz="1292" b="1" i="0" u="none" strike="noStrike" kern="0" cap="none" spc="0" normalizeH="0" baseline="0" noProof="0" dirty="0">
                <a:ln>
                  <a:noFill/>
                </a:ln>
                <a:solidFill>
                  <a:srgbClr val="262626"/>
                </a:solidFill>
                <a:effectLst/>
                <a:uLnTx/>
                <a:uFillTx/>
                <a:latin typeface="Meiryo UI"/>
                <a:ea typeface="Meiryo UI"/>
                <a:cs typeface="+mn-cs"/>
              </a:rPr>
              <a:t>③ アセスメント結果の作成</a:t>
            </a:r>
          </a:p>
        </p:txBody>
      </p:sp>
      <p:sp>
        <p:nvSpPr>
          <p:cNvPr id="22" name="Rectangle 5">
            <a:extLst>
              <a:ext uri="{FF2B5EF4-FFF2-40B4-BE49-F238E27FC236}">
                <a16:creationId xmlns:a16="http://schemas.microsoft.com/office/drawing/2014/main" id="{071E7370-7296-6304-08A5-B7BD0EAB8403}"/>
              </a:ext>
            </a:extLst>
          </p:cNvPr>
          <p:cNvSpPr>
            <a:spLocks noChangeArrowheads="1"/>
          </p:cNvSpPr>
          <p:nvPr/>
        </p:nvSpPr>
        <p:spPr bwMode="auto">
          <a:xfrm>
            <a:off x="3072064" y="1762762"/>
            <a:ext cx="299077" cy="2661250"/>
          </a:xfrm>
          <a:prstGeom prst="rect">
            <a:avLst/>
          </a:prstGeom>
          <a:solidFill>
            <a:srgbClr val="C4D7F9"/>
          </a:solidFill>
          <a:ln w="12700" cap="flat" cmpd="sng" algn="ctr">
            <a:solidFill>
              <a:srgbClr val="5B9BD5"/>
            </a:solidFill>
            <a:prstDash val="solid"/>
            <a:miter lim="800000"/>
            <a:headEnd/>
            <a:tailEnd/>
          </a:ln>
          <a:effectLst/>
        </p:spPr>
        <p:txBody>
          <a:bodyPr vert="eaVert" wrap="none" anchor="ctr"/>
          <a:lstStyle/>
          <a:p>
            <a:pPr marL="0" marR="0" lvl="0" indent="0" algn="l" defTabSz="765752" rtl="0" eaLnBrk="1" fontAlgn="base" latinLnBrk="0" hangingPunct="1">
              <a:lnSpc>
                <a:spcPct val="100000"/>
              </a:lnSpc>
              <a:spcBef>
                <a:spcPct val="0"/>
              </a:spcBef>
              <a:spcAft>
                <a:spcPct val="0"/>
              </a:spcAft>
              <a:buClrTx/>
              <a:buSzTx/>
              <a:buFontTx/>
              <a:buNone/>
              <a:tabLst/>
              <a:defRPr/>
            </a:pPr>
            <a:r>
              <a:rPr kumimoji="0" lang="ja-JP" altLang="en-US" sz="1292" b="1" i="0" u="none" strike="noStrike" kern="0" cap="none" spc="0" normalizeH="0" baseline="0" noProof="0" dirty="0">
                <a:ln>
                  <a:noFill/>
                </a:ln>
                <a:solidFill>
                  <a:srgbClr val="262626"/>
                </a:solidFill>
                <a:effectLst/>
                <a:uLnTx/>
                <a:uFillTx/>
                <a:latin typeface="Meiryo UI"/>
                <a:ea typeface="Meiryo UI"/>
                <a:cs typeface="+mn-cs"/>
              </a:rPr>
              <a:t>② 多機関連携によるケース会議</a:t>
            </a:r>
            <a:r>
              <a:rPr kumimoji="0" lang="ja-JP" altLang="en-US" sz="831" b="0" i="0" u="none" strike="noStrike" kern="0" cap="none" spc="0" normalizeH="0" baseline="0" noProof="0" dirty="0">
                <a:ln>
                  <a:noFill/>
                </a:ln>
                <a:solidFill>
                  <a:srgbClr val="262626"/>
                </a:solidFill>
                <a:effectLst/>
                <a:uLnTx/>
                <a:uFillTx/>
                <a:latin typeface="Meiryo UI"/>
                <a:ea typeface="Meiryo UI"/>
                <a:cs typeface="+mn-cs"/>
              </a:rPr>
              <a:t>＊２</a:t>
            </a:r>
          </a:p>
        </p:txBody>
      </p:sp>
      <p:sp>
        <p:nvSpPr>
          <p:cNvPr id="23" name="Rectangle 5">
            <a:extLst>
              <a:ext uri="{FF2B5EF4-FFF2-40B4-BE49-F238E27FC236}">
                <a16:creationId xmlns:a16="http://schemas.microsoft.com/office/drawing/2014/main" id="{5E5E0A64-6A39-D823-1018-D3AF3722F8B2}"/>
              </a:ext>
            </a:extLst>
          </p:cNvPr>
          <p:cNvSpPr>
            <a:spLocks noChangeArrowheads="1"/>
          </p:cNvSpPr>
          <p:nvPr/>
        </p:nvSpPr>
        <p:spPr bwMode="auto">
          <a:xfrm>
            <a:off x="2553086" y="1762762"/>
            <a:ext cx="462868" cy="2661250"/>
          </a:xfrm>
          <a:prstGeom prst="rect">
            <a:avLst/>
          </a:prstGeom>
          <a:solidFill>
            <a:srgbClr val="C4D7F9"/>
          </a:solidFill>
          <a:ln w="12700" cap="flat" cmpd="sng" algn="ctr">
            <a:solidFill>
              <a:srgbClr val="5B9BD5"/>
            </a:solidFill>
            <a:prstDash val="solid"/>
            <a:miter lim="800000"/>
            <a:headEnd/>
            <a:tailEnd/>
          </a:ln>
          <a:effectLst/>
        </p:spPr>
        <p:txBody>
          <a:bodyPr vert="eaVert" wrap="none" anchor="ctr"/>
          <a:lstStyle/>
          <a:p>
            <a:pPr marL="0" marR="0" lvl="0" indent="0" algn="l" defTabSz="765752" rtl="0" eaLnBrk="1" fontAlgn="base" latinLnBrk="0" hangingPunct="1">
              <a:lnSpc>
                <a:spcPct val="100000"/>
              </a:lnSpc>
              <a:spcBef>
                <a:spcPct val="0"/>
              </a:spcBef>
              <a:spcAft>
                <a:spcPct val="0"/>
              </a:spcAft>
              <a:buClrTx/>
              <a:buSzTx/>
              <a:buFontTx/>
              <a:buNone/>
              <a:tabLst/>
              <a:defRPr/>
            </a:pPr>
            <a:r>
              <a:rPr kumimoji="0" lang="ja-JP" altLang="en-US" sz="1292" b="1" i="0" u="none" strike="noStrike" kern="0" cap="none" spc="0" normalizeH="0" baseline="0" noProof="0" dirty="0">
                <a:ln>
                  <a:noFill/>
                </a:ln>
                <a:solidFill>
                  <a:srgbClr val="262626"/>
                </a:solidFill>
                <a:effectLst/>
                <a:uLnTx/>
                <a:uFillTx/>
                <a:latin typeface="Meiryo UI"/>
                <a:ea typeface="Meiryo UI"/>
                <a:cs typeface="+mn-cs"/>
              </a:rPr>
              <a:t>①</a:t>
            </a:r>
            <a:endParaRPr kumimoji="0" lang="en-US" altLang="ja-JP" sz="1292" b="1" i="0" u="none" strike="noStrike" kern="0" cap="none" spc="0" normalizeH="0" baseline="0" noProof="0" dirty="0">
              <a:ln>
                <a:noFill/>
              </a:ln>
              <a:solidFill>
                <a:srgbClr val="262626"/>
              </a:solidFill>
              <a:effectLst/>
              <a:uLnTx/>
              <a:uFillTx/>
              <a:latin typeface="Meiryo UI"/>
              <a:ea typeface="Meiryo UI"/>
              <a:cs typeface="+mn-cs"/>
            </a:endParaRPr>
          </a:p>
        </p:txBody>
      </p:sp>
      <p:sp>
        <p:nvSpPr>
          <p:cNvPr id="25" name="Rectangle 5">
            <a:extLst>
              <a:ext uri="{FF2B5EF4-FFF2-40B4-BE49-F238E27FC236}">
                <a16:creationId xmlns:a16="http://schemas.microsoft.com/office/drawing/2014/main" id="{67918C81-E2E6-4907-4B12-C53661147BD0}"/>
              </a:ext>
            </a:extLst>
          </p:cNvPr>
          <p:cNvSpPr>
            <a:spLocks noChangeArrowheads="1"/>
          </p:cNvSpPr>
          <p:nvPr/>
        </p:nvSpPr>
        <p:spPr bwMode="auto">
          <a:xfrm>
            <a:off x="2619682" y="4510712"/>
            <a:ext cx="1598958" cy="415039"/>
          </a:xfrm>
          <a:prstGeom prst="rect">
            <a:avLst/>
          </a:prstGeom>
          <a:solidFill>
            <a:srgbClr val="C4D7F9"/>
          </a:solidFill>
          <a:ln w="12700" cap="flat" cmpd="sng" algn="ctr">
            <a:solidFill>
              <a:srgbClr val="5B9BD5"/>
            </a:solidFill>
            <a:prstDash val="solid"/>
            <a:miter lim="800000"/>
            <a:headEnd/>
            <a:tailEnd/>
          </a:ln>
          <a:effectLst/>
        </p:spPr>
        <p:txBody>
          <a:bodyPr vert="horz" wrap="none" anchor="ctr"/>
          <a:lstStyle/>
          <a:p>
            <a:pPr marL="0" marR="0" lvl="0" indent="0" algn="ctr" defTabSz="765752" rtl="0" eaLnBrk="1" fontAlgn="base" latinLnBrk="0" hangingPunct="1">
              <a:lnSpc>
                <a:spcPct val="100000"/>
              </a:lnSpc>
              <a:spcBef>
                <a:spcPct val="0"/>
              </a:spcBef>
              <a:spcAft>
                <a:spcPct val="0"/>
              </a:spcAft>
              <a:buClrTx/>
              <a:buSzTx/>
              <a:buFontTx/>
              <a:buNone/>
              <a:tabLst/>
              <a:defRPr/>
            </a:pPr>
            <a:r>
              <a:rPr kumimoji="0" lang="ja-JP" altLang="en-US" sz="1292" b="1" i="0" u="none" strike="noStrike" kern="0" cap="none" spc="0" normalizeH="0" baseline="0" noProof="0" dirty="0">
                <a:ln>
                  <a:noFill/>
                </a:ln>
                <a:solidFill>
                  <a:srgbClr val="262626"/>
                </a:solidFill>
                <a:effectLst/>
                <a:uLnTx/>
                <a:uFillTx/>
                <a:latin typeface="Meiryo UI"/>
                <a:ea typeface="Meiryo UI"/>
                <a:cs typeface="+mn-cs"/>
              </a:rPr>
              <a:t>本人への情報提供等</a:t>
            </a:r>
            <a:endParaRPr kumimoji="0" lang="en-US" altLang="ja-JP" sz="1292" b="1" i="0" u="none" strike="noStrike" kern="0" cap="none" spc="0" normalizeH="0" baseline="0" noProof="0" dirty="0">
              <a:ln>
                <a:noFill/>
              </a:ln>
              <a:solidFill>
                <a:srgbClr val="262626"/>
              </a:solidFill>
              <a:effectLst/>
              <a:uLnTx/>
              <a:uFillTx/>
              <a:latin typeface="Meiryo UI"/>
              <a:ea typeface="Meiryo UI"/>
              <a:cs typeface="+mn-cs"/>
            </a:endParaRPr>
          </a:p>
          <a:p>
            <a:pPr marL="0" marR="0" lvl="0" indent="0" algn="ctr" defTabSz="765752" rtl="0" eaLnBrk="1" fontAlgn="base" latinLnBrk="0" hangingPunct="1">
              <a:lnSpc>
                <a:spcPct val="100000"/>
              </a:lnSpc>
              <a:spcBef>
                <a:spcPct val="0"/>
              </a:spcBef>
              <a:spcAft>
                <a:spcPct val="0"/>
              </a:spcAft>
              <a:buClrTx/>
              <a:buSzTx/>
              <a:buFontTx/>
              <a:buNone/>
              <a:tabLst/>
              <a:defRPr/>
            </a:pPr>
            <a:r>
              <a:rPr kumimoji="0" lang="ja-JP" altLang="en-US" sz="1100" b="1" i="0" u="none" strike="noStrike" kern="0" cap="none" spc="0" normalizeH="0" baseline="0" noProof="0" dirty="0">
                <a:ln>
                  <a:noFill/>
                </a:ln>
                <a:solidFill>
                  <a:srgbClr val="262626"/>
                </a:solidFill>
                <a:effectLst/>
                <a:uLnTx/>
                <a:uFillTx/>
                <a:latin typeface="Meiryo UI"/>
                <a:ea typeface="Meiryo UI"/>
                <a:cs typeface="+mn-cs"/>
              </a:rPr>
              <a:t>（随時）</a:t>
            </a:r>
            <a:endParaRPr kumimoji="0" lang="en-US" altLang="ja-JP" sz="1100" b="1" i="0" u="none" strike="noStrike" kern="0" cap="none" spc="0" normalizeH="0" baseline="0" noProof="0" dirty="0">
              <a:ln>
                <a:noFill/>
              </a:ln>
              <a:solidFill>
                <a:srgbClr val="262626"/>
              </a:solidFill>
              <a:effectLst/>
              <a:uLnTx/>
              <a:uFillTx/>
              <a:latin typeface="Meiryo UI"/>
              <a:ea typeface="Meiryo UI"/>
              <a:cs typeface="+mn-cs"/>
            </a:endParaRPr>
          </a:p>
        </p:txBody>
      </p:sp>
      <p:sp>
        <p:nvSpPr>
          <p:cNvPr id="26" name="正方形/長方形 25">
            <a:extLst>
              <a:ext uri="{FF2B5EF4-FFF2-40B4-BE49-F238E27FC236}">
                <a16:creationId xmlns:a16="http://schemas.microsoft.com/office/drawing/2014/main" id="{0103F410-76CE-20A4-E3F4-FAE1E33CB73A}"/>
              </a:ext>
            </a:extLst>
          </p:cNvPr>
          <p:cNvSpPr/>
          <p:nvPr/>
        </p:nvSpPr>
        <p:spPr>
          <a:xfrm>
            <a:off x="2474964" y="1069174"/>
            <a:ext cx="1862528" cy="315519"/>
          </a:xfrm>
          <a:prstGeom prst="rect">
            <a:avLst/>
          </a:prstGeom>
          <a:solidFill>
            <a:srgbClr val="5B9BD5"/>
          </a:solidFill>
          <a:ln w="12700" cap="flat" cmpd="sng" algn="ctr">
            <a:solidFill>
              <a:srgbClr val="5B9BD5"/>
            </a:solidFill>
            <a:prstDash val="solid"/>
            <a:miter lim="800000"/>
          </a:ln>
          <a:effectLst/>
        </p:spPr>
        <p:txBody>
          <a:bodyPr vert="horz" lIns="0" tIns="0" rIns="0" bIns="0" rtlCol="0" anchor="ctr"/>
          <a:lstStyle/>
          <a:p>
            <a:pPr marL="0" marR="0" lvl="0" indent="0" algn="ctr" defTabSz="765752" rtl="0" eaLnBrk="1" fontAlgn="auto" latinLnBrk="0" hangingPunct="1">
              <a:lnSpc>
                <a:spcPct val="100000"/>
              </a:lnSpc>
              <a:spcBef>
                <a:spcPts val="0"/>
              </a:spcBef>
              <a:spcAft>
                <a:spcPts val="0"/>
              </a:spcAft>
              <a:buClrTx/>
              <a:buSzTx/>
              <a:buFontTx/>
              <a:buNone/>
              <a:tabLst/>
              <a:defRPr/>
            </a:pPr>
            <a:r>
              <a:rPr kumimoji="0" lang="ja-JP" altLang="en-US" sz="1292" b="1"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rPr>
              <a:t>就労選択支援</a:t>
            </a:r>
          </a:p>
        </p:txBody>
      </p:sp>
      <p:sp>
        <p:nvSpPr>
          <p:cNvPr id="28" name="角丸四角形 73">
            <a:extLst>
              <a:ext uri="{FF2B5EF4-FFF2-40B4-BE49-F238E27FC236}">
                <a16:creationId xmlns:a16="http://schemas.microsoft.com/office/drawing/2014/main" id="{3062C469-9486-179B-D590-093163C586CD}"/>
              </a:ext>
            </a:extLst>
          </p:cNvPr>
          <p:cNvSpPr/>
          <p:nvPr/>
        </p:nvSpPr>
        <p:spPr>
          <a:xfrm>
            <a:off x="7273880" y="2749462"/>
            <a:ext cx="912238" cy="511083"/>
          </a:xfrm>
          <a:prstGeom prst="roundRect">
            <a:avLst/>
          </a:prstGeom>
          <a:solidFill>
            <a:schemeClr val="bg1"/>
          </a:solidFill>
          <a:ln w="19050" cap="flat" cmpd="sng" algn="ctr">
            <a:solidFill>
              <a:srgbClr val="FF6969"/>
            </a:solidFill>
            <a:prstDash val="solid"/>
            <a:miter lim="800000"/>
          </a:ln>
          <a:effectLst/>
        </p:spPr>
        <p:txBody>
          <a:bodyPr vert="horz" lIns="33231" rIns="33231" rtlCol="0" anchor="ctr"/>
          <a:lstStyle/>
          <a:p>
            <a:pPr marL="0" marR="0" lvl="0" indent="0" algn="ctr" defTabSz="381383" rtl="0" eaLnBrk="1" fontAlgn="auto" latinLnBrk="0" hangingPunct="1">
              <a:lnSpc>
                <a:spcPct val="100000"/>
              </a:lnSpc>
              <a:spcBef>
                <a:spcPts val="0"/>
              </a:spcBef>
              <a:spcAft>
                <a:spcPts val="0"/>
              </a:spcAft>
              <a:buClrTx/>
              <a:buSzTx/>
              <a:buFontTx/>
              <a:buNone/>
              <a:tabLst/>
              <a:defRPr/>
            </a:pPr>
            <a:r>
              <a:rPr kumimoji="0" lang="ja-JP" altLang="en-US" sz="1015" b="1"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rPr>
              <a:t>就労移行支援事業所</a:t>
            </a:r>
          </a:p>
        </p:txBody>
      </p:sp>
      <p:sp>
        <p:nvSpPr>
          <p:cNvPr id="29" name="角丸四角形 77">
            <a:extLst>
              <a:ext uri="{FF2B5EF4-FFF2-40B4-BE49-F238E27FC236}">
                <a16:creationId xmlns:a16="http://schemas.microsoft.com/office/drawing/2014/main" id="{F468402E-7493-FE7C-871D-38F6869FA9F6}"/>
              </a:ext>
            </a:extLst>
          </p:cNvPr>
          <p:cNvSpPr/>
          <p:nvPr/>
        </p:nvSpPr>
        <p:spPr>
          <a:xfrm>
            <a:off x="7269727" y="2106070"/>
            <a:ext cx="914270" cy="537407"/>
          </a:xfrm>
          <a:prstGeom prst="roundRect">
            <a:avLst/>
          </a:prstGeom>
          <a:solidFill>
            <a:schemeClr val="bg1"/>
          </a:solidFill>
          <a:ln w="19050" cap="flat" cmpd="sng" algn="ctr">
            <a:solidFill>
              <a:srgbClr val="FF6969"/>
            </a:solidFill>
            <a:prstDash val="solid"/>
            <a:miter lim="800000"/>
          </a:ln>
          <a:effectLst/>
        </p:spPr>
        <p:txBody>
          <a:bodyPr vert="horz" lIns="33231" rIns="33231" rtlCol="0" anchor="ctr"/>
          <a:lstStyle/>
          <a:p>
            <a:pPr marL="0" marR="0" lvl="0" indent="0" algn="ctr" defTabSz="381383" rtl="0" eaLnBrk="1" fontAlgn="auto" latinLnBrk="0" hangingPunct="1">
              <a:lnSpc>
                <a:spcPct val="100000"/>
              </a:lnSpc>
              <a:spcBef>
                <a:spcPts val="0"/>
              </a:spcBef>
              <a:spcAft>
                <a:spcPts val="0"/>
              </a:spcAft>
              <a:buClrTx/>
              <a:buSzTx/>
              <a:buFontTx/>
              <a:buNone/>
              <a:tabLst/>
              <a:defRPr/>
            </a:pPr>
            <a:r>
              <a:rPr kumimoji="0" lang="ja-JP" altLang="en-US" sz="1015" b="1"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rPr>
              <a:t>就労継続支援Ａ型事業所</a:t>
            </a:r>
          </a:p>
        </p:txBody>
      </p:sp>
      <p:sp>
        <p:nvSpPr>
          <p:cNvPr id="30" name="角丸四角形 82">
            <a:extLst>
              <a:ext uri="{FF2B5EF4-FFF2-40B4-BE49-F238E27FC236}">
                <a16:creationId xmlns:a16="http://schemas.microsoft.com/office/drawing/2014/main" id="{F317ED1D-0FDB-5033-6BCB-E774D6F14661}"/>
              </a:ext>
            </a:extLst>
          </p:cNvPr>
          <p:cNvSpPr/>
          <p:nvPr/>
        </p:nvSpPr>
        <p:spPr>
          <a:xfrm>
            <a:off x="7272728" y="1492527"/>
            <a:ext cx="908333" cy="511083"/>
          </a:xfrm>
          <a:prstGeom prst="roundRect">
            <a:avLst/>
          </a:prstGeom>
          <a:solidFill>
            <a:schemeClr val="bg1"/>
          </a:solidFill>
          <a:ln w="19050" cap="flat" cmpd="sng" algn="ctr">
            <a:solidFill>
              <a:srgbClr val="FF6969"/>
            </a:solidFill>
            <a:prstDash val="solid"/>
            <a:miter lim="800000"/>
          </a:ln>
          <a:effectLst/>
        </p:spPr>
        <p:txBody>
          <a:bodyPr vert="horz" lIns="33231" rIns="33231" rtlCol="0" anchor="ctr"/>
          <a:lstStyle/>
          <a:p>
            <a:pPr marL="0" marR="0" lvl="0" indent="0" algn="ctr" defTabSz="381383" rtl="0" eaLnBrk="1" fontAlgn="auto" latinLnBrk="0" hangingPunct="1">
              <a:lnSpc>
                <a:spcPct val="100000"/>
              </a:lnSpc>
              <a:spcBef>
                <a:spcPts val="0"/>
              </a:spcBef>
              <a:spcAft>
                <a:spcPts val="0"/>
              </a:spcAft>
              <a:buClrTx/>
              <a:buSzTx/>
              <a:buFontTx/>
              <a:buNone/>
              <a:tabLst/>
              <a:defRPr/>
            </a:pPr>
            <a:r>
              <a:rPr kumimoji="0" lang="ja-JP" altLang="en-US" sz="1015" b="1"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rPr>
              <a:t>就労継続支援Ｂ型事業所</a:t>
            </a:r>
          </a:p>
        </p:txBody>
      </p:sp>
      <p:sp>
        <p:nvSpPr>
          <p:cNvPr id="31" name="Rectangle 4">
            <a:extLst>
              <a:ext uri="{FF2B5EF4-FFF2-40B4-BE49-F238E27FC236}">
                <a16:creationId xmlns:a16="http://schemas.microsoft.com/office/drawing/2014/main" id="{98F4D2E3-5B21-AF34-BFD0-4AC912690D16}"/>
              </a:ext>
            </a:extLst>
          </p:cNvPr>
          <p:cNvSpPr>
            <a:spLocks noChangeArrowheads="1"/>
          </p:cNvSpPr>
          <p:nvPr/>
        </p:nvSpPr>
        <p:spPr bwMode="auto">
          <a:xfrm>
            <a:off x="720787" y="1411313"/>
            <a:ext cx="237282" cy="2290267"/>
          </a:xfrm>
          <a:prstGeom prst="rect">
            <a:avLst/>
          </a:prstGeom>
          <a:solidFill>
            <a:schemeClr val="bg1"/>
          </a:solidFill>
          <a:ln w="12700" cap="flat" cmpd="sng" algn="ctr">
            <a:solidFill>
              <a:srgbClr val="FFF8E5">
                <a:shade val="50000"/>
              </a:srgbClr>
            </a:solidFill>
            <a:prstDash val="solid"/>
            <a:miter lim="800000"/>
            <a:headEnd/>
            <a:tailEnd/>
          </a:ln>
          <a:effectLst/>
        </p:spPr>
        <p:txBody>
          <a:bodyPr vert="eaVert" wrap="none" anchor="ctr"/>
          <a:lstStyle/>
          <a:p>
            <a:pPr marL="0" marR="0" lvl="0" indent="0" algn="ctr" defTabSz="765752" rtl="0" eaLnBrk="1" fontAlgn="base" latinLnBrk="0" hangingPunct="1">
              <a:lnSpc>
                <a:spcPct val="100000"/>
              </a:lnSpc>
              <a:spcBef>
                <a:spcPct val="0"/>
              </a:spcBef>
              <a:spcAft>
                <a:spcPct val="0"/>
              </a:spcAft>
              <a:buClrTx/>
              <a:buSzTx/>
              <a:buFontTx/>
              <a:buNone/>
              <a:tabLst/>
              <a:defRPr/>
            </a:pPr>
            <a:r>
              <a:rPr kumimoji="0" lang="ja-JP" altLang="en-US" sz="1172" b="0" i="0" u="none" strike="noStrike" kern="0" cap="none" spc="0" normalizeH="0" baseline="0" noProof="0" dirty="0">
                <a:ln>
                  <a:noFill/>
                </a:ln>
                <a:solidFill>
                  <a:srgbClr val="000000"/>
                </a:solidFill>
                <a:effectLst/>
                <a:uLnTx/>
                <a:uFillTx/>
                <a:latin typeface="Meiryo UI"/>
                <a:ea typeface="Meiryo UI"/>
                <a:cs typeface="+mn-cs"/>
              </a:rPr>
              <a:t>就労選択支援の申請</a:t>
            </a:r>
          </a:p>
        </p:txBody>
      </p:sp>
      <p:sp>
        <p:nvSpPr>
          <p:cNvPr id="32" name="角丸四角形 90">
            <a:extLst>
              <a:ext uri="{FF2B5EF4-FFF2-40B4-BE49-F238E27FC236}">
                <a16:creationId xmlns:a16="http://schemas.microsoft.com/office/drawing/2014/main" id="{00EA5136-BD60-2831-F287-47FCD102FAF9}"/>
              </a:ext>
            </a:extLst>
          </p:cNvPr>
          <p:cNvSpPr/>
          <p:nvPr/>
        </p:nvSpPr>
        <p:spPr>
          <a:xfrm>
            <a:off x="4670101" y="6298052"/>
            <a:ext cx="2224202" cy="444375"/>
          </a:xfrm>
          <a:prstGeom prst="roundRect">
            <a:avLst/>
          </a:prstGeom>
          <a:solidFill>
            <a:srgbClr val="C4D7F9"/>
          </a:solidFill>
          <a:ln w="6350" cap="flat" cmpd="sng" algn="ctr">
            <a:solidFill>
              <a:schemeClr val="tx1"/>
            </a:solidFill>
            <a:prstDash val="solid"/>
            <a:miter lim="800000"/>
          </a:ln>
          <a:effectLst/>
        </p:spPr>
        <p:txBody>
          <a:bodyPr lIns="0" tIns="0" rIns="0" bIns="0" rtlCol="0" anchor="ctr"/>
          <a:lstStyle/>
          <a:p>
            <a:pPr marL="0" marR="0" lvl="0" indent="0" algn="ctr" defTabSz="765752" rtl="0" eaLnBrk="1" fontAlgn="auto" latinLnBrk="0" hangingPunct="1">
              <a:lnSpc>
                <a:spcPct val="100000"/>
              </a:lnSpc>
              <a:spcBef>
                <a:spcPts val="0"/>
              </a:spcBef>
              <a:spcAft>
                <a:spcPts val="0"/>
              </a:spcAft>
              <a:buClrTx/>
              <a:buSzTx/>
              <a:buFontTx/>
              <a:buNone/>
              <a:tabLst/>
              <a:defRPr/>
            </a:pPr>
            <a:r>
              <a:rPr kumimoji="0" lang="ja-JP" altLang="en-US" sz="1015" b="1"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rPr>
              <a:t>就労選択支援事業所</a:t>
            </a:r>
            <a:endParaRPr kumimoji="0" lang="en-US" altLang="ja-JP" sz="1846" b="1"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endParaRPr>
          </a:p>
          <a:p>
            <a:pPr marL="0" marR="0" lvl="0" indent="0" algn="l" defTabSz="765752" rtl="0" eaLnBrk="1" fontAlgn="auto" latinLnBrk="0" hangingPunct="1">
              <a:lnSpc>
                <a:spcPct val="100000"/>
              </a:lnSpc>
              <a:spcBef>
                <a:spcPts val="0"/>
              </a:spcBef>
              <a:spcAft>
                <a:spcPts val="0"/>
              </a:spcAft>
              <a:buClrTx/>
              <a:buSzTx/>
              <a:buFontTx/>
              <a:buNone/>
              <a:tabLst/>
              <a:defRPr/>
            </a:pPr>
            <a:r>
              <a:rPr kumimoji="0" lang="ja-JP" altLang="en-US" sz="738" b="0"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rPr>
              <a:t>＊アセスメント結果及び地域の企業等に関する情報提供</a:t>
            </a:r>
            <a:endParaRPr kumimoji="0" lang="en-US" altLang="ja-JP" sz="738" b="0"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endParaRPr>
          </a:p>
          <a:p>
            <a:pPr marL="0" marR="0" lvl="0" indent="0" algn="l" defTabSz="765752" rtl="0" eaLnBrk="1" fontAlgn="auto" latinLnBrk="0" hangingPunct="1">
              <a:lnSpc>
                <a:spcPct val="100000"/>
              </a:lnSpc>
              <a:spcBef>
                <a:spcPts val="0"/>
              </a:spcBef>
              <a:spcAft>
                <a:spcPts val="0"/>
              </a:spcAft>
              <a:buClrTx/>
              <a:buSzTx/>
              <a:buFontTx/>
              <a:buNone/>
              <a:tabLst/>
              <a:defRPr/>
            </a:pPr>
            <a:r>
              <a:rPr kumimoji="0" lang="ja-JP" altLang="en-US" sz="738" b="0"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rPr>
              <a:t>　 を通じて、障害者本人の選択を支援する役割を担う</a:t>
            </a:r>
            <a:endParaRPr kumimoji="0" lang="en-US" altLang="ja-JP" sz="1108" b="0"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endParaRPr>
          </a:p>
        </p:txBody>
      </p:sp>
      <p:sp>
        <p:nvSpPr>
          <p:cNvPr id="33" name="角丸四角形 117">
            <a:extLst>
              <a:ext uri="{FF2B5EF4-FFF2-40B4-BE49-F238E27FC236}">
                <a16:creationId xmlns:a16="http://schemas.microsoft.com/office/drawing/2014/main" id="{64F4913C-224E-9AAA-D5F6-16E551E8827E}"/>
              </a:ext>
            </a:extLst>
          </p:cNvPr>
          <p:cNvSpPr/>
          <p:nvPr/>
        </p:nvSpPr>
        <p:spPr>
          <a:xfrm>
            <a:off x="2758571" y="6298051"/>
            <a:ext cx="1862529" cy="444376"/>
          </a:xfrm>
          <a:prstGeom prst="roundRect">
            <a:avLst/>
          </a:prstGeom>
          <a:ln>
            <a:solidFill>
              <a:schemeClr val="tx1"/>
            </a:solidFill>
          </a:ln>
        </p:spPr>
        <p:style>
          <a:lnRef idx="1">
            <a:schemeClr val="accent3"/>
          </a:lnRef>
          <a:fillRef idx="2">
            <a:schemeClr val="accent3"/>
          </a:fillRef>
          <a:effectRef idx="1">
            <a:schemeClr val="accent3"/>
          </a:effectRef>
          <a:fontRef idx="minor">
            <a:schemeClr val="dk1"/>
          </a:fontRef>
        </p:style>
        <p:txBody>
          <a:bodyPr lIns="0" tIns="0" rIns="0" bIns="0" rtlCol="0" anchor="ctr"/>
          <a:lstStyle/>
          <a:p>
            <a:pPr marL="0" marR="0" lvl="0" indent="0" algn="ctr" defTabSz="765752" rtl="0" eaLnBrk="1" fontAlgn="auto" latinLnBrk="0" hangingPunct="1">
              <a:lnSpc>
                <a:spcPct val="100000"/>
              </a:lnSpc>
              <a:spcBef>
                <a:spcPts val="0"/>
              </a:spcBef>
              <a:spcAft>
                <a:spcPts val="0"/>
              </a:spcAft>
              <a:buClrTx/>
              <a:buSzTx/>
              <a:buFontTx/>
              <a:buNone/>
              <a:tabLst/>
              <a:defRPr/>
            </a:pPr>
            <a:r>
              <a:rPr kumimoji="0" lang="ja-JP" altLang="en-US" sz="1015" b="1"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rPr>
              <a:t>計画相談支援事業所</a:t>
            </a:r>
            <a:endParaRPr kumimoji="0" lang="en-US" altLang="ja-JP" sz="1015" b="1"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endParaRPr>
          </a:p>
          <a:p>
            <a:pPr marL="0" marR="0" lvl="0" indent="0" algn="ctr" defTabSz="765752" rtl="0" eaLnBrk="1" fontAlgn="auto" latinLnBrk="0" hangingPunct="1">
              <a:lnSpc>
                <a:spcPct val="100000"/>
              </a:lnSpc>
              <a:spcBef>
                <a:spcPts val="0"/>
              </a:spcBef>
              <a:spcAft>
                <a:spcPts val="0"/>
              </a:spcAft>
              <a:buClrTx/>
              <a:buSzTx/>
              <a:buFontTx/>
              <a:buNone/>
              <a:tabLst/>
              <a:defRPr/>
            </a:pPr>
            <a:r>
              <a:rPr kumimoji="0" lang="ja-JP" altLang="en-US" sz="738" b="0"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rPr>
              <a:t>＊利用者のためのケアマネジメント全体を担う</a:t>
            </a:r>
            <a:endParaRPr kumimoji="0" lang="ja-JP" altLang="en-US" sz="1108" b="0"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endParaRPr>
          </a:p>
        </p:txBody>
      </p:sp>
      <p:sp>
        <p:nvSpPr>
          <p:cNvPr id="34" name="角丸四角形 4">
            <a:extLst>
              <a:ext uri="{FF2B5EF4-FFF2-40B4-BE49-F238E27FC236}">
                <a16:creationId xmlns:a16="http://schemas.microsoft.com/office/drawing/2014/main" id="{4423540E-9426-DFBB-701A-29E42AF9DAFB}"/>
              </a:ext>
            </a:extLst>
          </p:cNvPr>
          <p:cNvSpPr/>
          <p:nvPr/>
        </p:nvSpPr>
        <p:spPr>
          <a:xfrm>
            <a:off x="37515" y="6325758"/>
            <a:ext cx="1741630" cy="398211"/>
          </a:xfrm>
          <a:prstGeom prst="roundRect">
            <a:avLst/>
          </a:prstGeom>
          <a:noFill/>
          <a:ln>
            <a:noFill/>
          </a:ln>
        </p:spPr>
        <p:style>
          <a:lnRef idx="2">
            <a:schemeClr val="dk1"/>
          </a:lnRef>
          <a:fillRef idx="1">
            <a:schemeClr val="lt1"/>
          </a:fillRef>
          <a:effectRef idx="0">
            <a:schemeClr val="dk1"/>
          </a:effectRef>
          <a:fontRef idx="minor">
            <a:schemeClr val="dk1"/>
          </a:fontRef>
        </p:style>
        <p:txBody>
          <a:bodyPr rtlCol="0" anchor="ctr"/>
          <a:lstStyle/>
          <a:p>
            <a:pPr marL="0" marR="0" lvl="0" indent="0" algn="l" defTabSz="765752" rtl="0" eaLnBrk="1" fontAlgn="auto" latinLnBrk="0" hangingPunct="1">
              <a:lnSpc>
                <a:spcPct val="100000"/>
              </a:lnSpc>
              <a:spcBef>
                <a:spcPts val="0"/>
              </a:spcBef>
              <a:spcAft>
                <a:spcPts val="0"/>
              </a:spcAft>
              <a:buClrTx/>
              <a:buSzTx/>
              <a:buFontTx/>
              <a:buNone/>
              <a:tabLst/>
              <a:defRPr/>
            </a:pPr>
            <a:r>
              <a:rPr kumimoji="1" lang="ja-JP" altLang="en-US" sz="1172" b="1" i="0" u="none" strike="noStrike" kern="1200" cap="none" spc="0" normalizeH="0" baseline="0" noProof="0" dirty="0">
                <a:ln>
                  <a:noFill/>
                </a:ln>
                <a:solidFill>
                  <a:sysClr val="windowText" lastClr="000000"/>
                </a:solidFill>
                <a:effectLst/>
                <a:uLnTx/>
                <a:uFillTx/>
                <a:latin typeface="Segoe UI"/>
                <a:ea typeface="メイリオ"/>
                <a:cs typeface="+mn-cs"/>
              </a:rPr>
              <a:t>各プロセスの実施主体</a:t>
            </a:r>
          </a:p>
        </p:txBody>
      </p:sp>
      <p:sp>
        <p:nvSpPr>
          <p:cNvPr id="35" name="角丸四角形 140">
            <a:extLst>
              <a:ext uri="{FF2B5EF4-FFF2-40B4-BE49-F238E27FC236}">
                <a16:creationId xmlns:a16="http://schemas.microsoft.com/office/drawing/2014/main" id="{34EF0475-05F0-EE7E-94EC-F52C17B1ED8E}"/>
              </a:ext>
            </a:extLst>
          </p:cNvPr>
          <p:cNvSpPr/>
          <p:nvPr/>
        </p:nvSpPr>
        <p:spPr>
          <a:xfrm>
            <a:off x="1786591" y="6298051"/>
            <a:ext cx="910505" cy="444376"/>
          </a:xfrm>
          <a:prstGeom prst="roundRect">
            <a:avLst/>
          </a:prstGeom>
          <a:solidFill>
            <a:srgbClr val="FFF8E5"/>
          </a:solidFill>
          <a:ln w="6350" cap="flat" cmpd="sng" algn="ctr">
            <a:solidFill>
              <a:schemeClr val="tx1"/>
            </a:solidFill>
            <a:prstDash val="solid"/>
            <a:miter lim="800000"/>
          </a:ln>
          <a:effectLst/>
        </p:spPr>
        <p:txBody>
          <a:bodyPr lIns="0" tIns="0" rIns="0" bIns="0" rtlCol="0" anchor="ctr"/>
          <a:lstStyle/>
          <a:p>
            <a:pPr marL="0" marR="0" lvl="0" indent="0" algn="ctr" defTabSz="765752" rtl="0" eaLnBrk="1" fontAlgn="auto" latinLnBrk="0" hangingPunct="1">
              <a:lnSpc>
                <a:spcPct val="100000"/>
              </a:lnSpc>
              <a:spcBef>
                <a:spcPts val="0"/>
              </a:spcBef>
              <a:spcAft>
                <a:spcPts val="0"/>
              </a:spcAft>
              <a:buClrTx/>
              <a:buSzTx/>
              <a:buFontTx/>
              <a:buNone/>
              <a:tabLst/>
              <a:defRPr/>
            </a:pPr>
            <a:r>
              <a:rPr kumimoji="0" lang="ja-JP" altLang="en-US" sz="1015" b="1"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rPr>
              <a:t>市町村</a:t>
            </a:r>
            <a:endParaRPr kumimoji="0" lang="en-US" altLang="ja-JP" sz="1662" b="1"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endParaRPr>
          </a:p>
          <a:p>
            <a:pPr marL="0" marR="0" lvl="0" indent="0" algn="ctr" defTabSz="765752" rtl="0" eaLnBrk="1" fontAlgn="auto" latinLnBrk="0" hangingPunct="1">
              <a:lnSpc>
                <a:spcPct val="100000"/>
              </a:lnSpc>
              <a:spcBef>
                <a:spcPts val="0"/>
              </a:spcBef>
              <a:spcAft>
                <a:spcPts val="0"/>
              </a:spcAft>
              <a:buClrTx/>
              <a:buSzTx/>
              <a:buFontTx/>
              <a:buNone/>
              <a:tabLst/>
              <a:defRPr/>
            </a:pPr>
            <a:r>
              <a:rPr kumimoji="0" lang="ja-JP" altLang="en-US" sz="738" b="0"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rPr>
              <a:t>＊支給決定を担う</a:t>
            </a:r>
            <a:endParaRPr kumimoji="0" lang="ja-JP" altLang="en-US" sz="1015" b="1"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endParaRPr>
          </a:p>
        </p:txBody>
      </p:sp>
      <p:sp>
        <p:nvSpPr>
          <p:cNvPr id="36" name="角丸四角形吹き出し 141">
            <a:extLst>
              <a:ext uri="{FF2B5EF4-FFF2-40B4-BE49-F238E27FC236}">
                <a16:creationId xmlns:a16="http://schemas.microsoft.com/office/drawing/2014/main" id="{DC84F24B-CF75-B339-9F4D-52CB527049A6}"/>
              </a:ext>
            </a:extLst>
          </p:cNvPr>
          <p:cNvSpPr/>
          <p:nvPr/>
        </p:nvSpPr>
        <p:spPr>
          <a:xfrm>
            <a:off x="7330617" y="4975793"/>
            <a:ext cx="1838830" cy="214103"/>
          </a:xfrm>
          <a:prstGeom prst="wedgeRoundRectCallout">
            <a:avLst>
              <a:gd name="adj1" fmla="val -22260"/>
              <a:gd name="adj2" fmla="val 21451"/>
              <a:gd name="adj3" fmla="val 16667"/>
            </a:avLst>
          </a:prstGeom>
          <a:ln>
            <a:noFill/>
          </a:ln>
        </p:spPr>
        <p:style>
          <a:lnRef idx="2">
            <a:schemeClr val="accent3"/>
          </a:lnRef>
          <a:fillRef idx="1">
            <a:schemeClr val="lt1"/>
          </a:fillRef>
          <a:effectRef idx="0">
            <a:schemeClr val="accent3"/>
          </a:effectRef>
          <a:fontRef idx="minor">
            <a:schemeClr val="dk1"/>
          </a:fontRef>
        </p:style>
        <p:txBody>
          <a:bodyPr lIns="0" tIns="0" rIns="0" bIns="0" rtlCol="0" anchor="ctr"/>
          <a:lstStyle/>
          <a:p>
            <a:pPr marL="0" marR="0" lvl="0" indent="0" algn="l" defTabSz="765752" rtl="0" eaLnBrk="1" fontAlgn="auto" latinLnBrk="0" hangingPunct="1">
              <a:lnSpc>
                <a:spcPct val="100000"/>
              </a:lnSpc>
              <a:spcBef>
                <a:spcPts val="0"/>
              </a:spcBef>
              <a:spcAft>
                <a:spcPts val="0"/>
              </a:spcAft>
              <a:buClrTx/>
              <a:buSzTx/>
              <a:buFontTx/>
              <a:buNone/>
              <a:tabLst/>
              <a:defRPr/>
            </a:pPr>
            <a:r>
              <a:rPr kumimoji="0" lang="ja-JP" altLang="en-US" sz="700"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＊４</a:t>
            </a:r>
            <a:r>
              <a:rPr kumimoji="0" lang="en-US" altLang="ja-JP" sz="700"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a:t>
            </a:r>
          </a:p>
          <a:p>
            <a:pPr marL="0" marR="0" lvl="0" indent="0" algn="l" defTabSz="765752" rtl="0" eaLnBrk="1" fontAlgn="auto" latinLnBrk="0" hangingPunct="1">
              <a:lnSpc>
                <a:spcPct val="100000"/>
              </a:lnSpc>
              <a:spcBef>
                <a:spcPts val="0"/>
              </a:spcBef>
              <a:spcAft>
                <a:spcPts val="0"/>
              </a:spcAft>
              <a:buClrTx/>
              <a:buSzTx/>
              <a:buFontTx/>
              <a:buNone/>
              <a:tabLst/>
              <a:defRPr/>
            </a:pPr>
            <a:r>
              <a:rPr kumimoji="0" lang="ja-JP" altLang="en-US" sz="700" b="1"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　アセスメント結果を踏まえて職業指導等を実施</a:t>
            </a:r>
            <a:endParaRPr kumimoji="0" lang="en-US" altLang="ja-JP" sz="700" b="1"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endParaRPr>
          </a:p>
        </p:txBody>
      </p:sp>
      <p:cxnSp>
        <p:nvCxnSpPr>
          <p:cNvPr id="37" name="カギ線コネクタ 118">
            <a:extLst>
              <a:ext uri="{FF2B5EF4-FFF2-40B4-BE49-F238E27FC236}">
                <a16:creationId xmlns:a16="http://schemas.microsoft.com/office/drawing/2014/main" id="{C80B42FA-602C-5C04-DD86-56B929A0F26D}"/>
              </a:ext>
            </a:extLst>
          </p:cNvPr>
          <p:cNvCxnSpPr>
            <a:cxnSpLocks/>
            <a:stCxn id="26" idx="0"/>
            <a:endCxn id="39" idx="0"/>
          </p:cNvCxnSpPr>
          <p:nvPr/>
        </p:nvCxnSpPr>
        <p:spPr>
          <a:xfrm rot="16200000" flipH="1">
            <a:off x="5828983" y="-1353582"/>
            <a:ext cx="13697" cy="4859209"/>
          </a:xfrm>
          <a:prstGeom prst="bentConnector3">
            <a:avLst>
              <a:gd name="adj1" fmla="val -1668979"/>
            </a:avLst>
          </a:prstGeom>
          <a:noFill/>
          <a:ln w="38100" cap="flat" cmpd="sng" algn="ctr">
            <a:solidFill>
              <a:schemeClr val="accent2"/>
            </a:solidFill>
            <a:prstDash val="solid"/>
            <a:miter lim="800000"/>
            <a:tailEnd type="triangle"/>
          </a:ln>
          <a:effectLst/>
        </p:spPr>
      </p:cxnSp>
      <p:cxnSp>
        <p:nvCxnSpPr>
          <p:cNvPr id="38" name="直線矢印コネクタ 37">
            <a:extLst>
              <a:ext uri="{FF2B5EF4-FFF2-40B4-BE49-F238E27FC236}">
                <a16:creationId xmlns:a16="http://schemas.microsoft.com/office/drawing/2014/main" id="{198CC98F-E8EC-0039-7DAA-7581A817F6A0}"/>
              </a:ext>
            </a:extLst>
          </p:cNvPr>
          <p:cNvCxnSpPr>
            <a:cxnSpLocks/>
            <a:endCxn id="61" idx="0"/>
          </p:cNvCxnSpPr>
          <p:nvPr/>
        </p:nvCxnSpPr>
        <p:spPr>
          <a:xfrm>
            <a:off x="5550944" y="812942"/>
            <a:ext cx="1175" cy="278343"/>
          </a:xfrm>
          <a:prstGeom prst="straightConnector1">
            <a:avLst/>
          </a:prstGeom>
          <a:noFill/>
          <a:ln w="34925" cap="flat" cmpd="sng" algn="ctr">
            <a:solidFill>
              <a:schemeClr val="accent2"/>
            </a:solidFill>
            <a:prstDash val="solid"/>
            <a:miter lim="800000"/>
            <a:tailEnd type="triangle"/>
          </a:ln>
          <a:effectLst/>
        </p:spPr>
      </p:cxnSp>
      <p:sp>
        <p:nvSpPr>
          <p:cNvPr id="39" name="角丸四角形 153">
            <a:extLst>
              <a:ext uri="{FF2B5EF4-FFF2-40B4-BE49-F238E27FC236}">
                <a16:creationId xmlns:a16="http://schemas.microsoft.com/office/drawing/2014/main" id="{37E9B183-3102-400D-1523-16C795956044}"/>
              </a:ext>
            </a:extLst>
          </p:cNvPr>
          <p:cNvSpPr/>
          <p:nvPr/>
        </p:nvSpPr>
        <p:spPr>
          <a:xfrm>
            <a:off x="7226968" y="1082871"/>
            <a:ext cx="2076937" cy="2252329"/>
          </a:xfrm>
          <a:prstGeom prst="roundRect">
            <a:avLst>
              <a:gd name="adj" fmla="val 0"/>
            </a:avLst>
          </a:prstGeom>
          <a:noFill/>
          <a:ln w="28575">
            <a:solidFill>
              <a:schemeClr val="bg1">
                <a:lumMod val="50000"/>
              </a:schemeClr>
            </a:solidFill>
          </a:ln>
        </p:spPr>
        <p:style>
          <a:lnRef idx="2">
            <a:schemeClr val="dk1"/>
          </a:lnRef>
          <a:fillRef idx="1">
            <a:schemeClr val="lt1"/>
          </a:fillRef>
          <a:effectRef idx="0">
            <a:schemeClr val="dk1"/>
          </a:effectRef>
          <a:fontRef idx="minor">
            <a:schemeClr val="dk1"/>
          </a:fontRef>
        </p:style>
        <p:txBody>
          <a:bodyPr lIns="0" tIns="0" rIns="0" bIns="0" rtlCol="0" anchor="b"/>
          <a:lstStyle/>
          <a:p>
            <a:pPr marL="0" marR="0" lvl="0" indent="0" algn="ctr" defTabSz="765752" rtl="0" eaLnBrk="1" fontAlgn="auto" latinLnBrk="0" hangingPunct="1">
              <a:lnSpc>
                <a:spcPct val="100000"/>
              </a:lnSpc>
              <a:spcBef>
                <a:spcPts val="0"/>
              </a:spcBef>
              <a:spcAft>
                <a:spcPts val="0"/>
              </a:spcAft>
              <a:buClrTx/>
              <a:buSzTx/>
              <a:buFontTx/>
              <a:buNone/>
              <a:tabLst/>
              <a:defRPr/>
            </a:pPr>
            <a:endParaRPr kumimoji="0" lang="ja-JP" altLang="en-US" sz="1005" b="0"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endParaRPr>
          </a:p>
        </p:txBody>
      </p:sp>
      <p:sp>
        <p:nvSpPr>
          <p:cNvPr id="40" name="角丸四角形 84">
            <a:extLst>
              <a:ext uri="{FF2B5EF4-FFF2-40B4-BE49-F238E27FC236}">
                <a16:creationId xmlns:a16="http://schemas.microsoft.com/office/drawing/2014/main" id="{C3364AB3-17EA-9F03-59DD-897FF067B8F0}"/>
              </a:ext>
            </a:extLst>
          </p:cNvPr>
          <p:cNvSpPr/>
          <p:nvPr/>
        </p:nvSpPr>
        <p:spPr>
          <a:xfrm>
            <a:off x="7281229" y="4413765"/>
            <a:ext cx="1952768" cy="523343"/>
          </a:xfrm>
          <a:prstGeom prst="roundRect">
            <a:avLst>
              <a:gd name="adj" fmla="val 11761"/>
            </a:avLst>
          </a:prstGeom>
          <a:solidFill>
            <a:schemeClr val="bg1"/>
          </a:solidFill>
          <a:ln w="19050" cap="flat" cmpd="sng" algn="ctr">
            <a:solidFill>
              <a:srgbClr val="FF6969"/>
            </a:solidFill>
            <a:prstDash val="solid"/>
            <a:miter lim="800000"/>
          </a:ln>
          <a:effectLst/>
        </p:spPr>
        <p:txBody>
          <a:bodyPr vert="horz" wrap="none" rtlCol="0" anchor="ctr"/>
          <a:lstStyle/>
          <a:p>
            <a:pPr marL="0" marR="0" lvl="0" indent="0" algn="l" defTabSz="381383" rtl="0" eaLnBrk="1" fontAlgn="auto" latinLnBrk="0" hangingPunct="1">
              <a:lnSpc>
                <a:spcPct val="100000"/>
              </a:lnSpc>
              <a:spcBef>
                <a:spcPts val="0"/>
              </a:spcBef>
              <a:spcAft>
                <a:spcPts val="0"/>
              </a:spcAft>
              <a:buClrTx/>
              <a:buSzTx/>
              <a:buFontTx/>
              <a:buNone/>
              <a:tabLst/>
              <a:defRPr/>
            </a:pPr>
            <a:r>
              <a:rPr kumimoji="0" lang="ja-JP" altLang="en-US" sz="1005" b="1"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rPr>
              <a:t>・ハローワーク</a:t>
            </a:r>
            <a:r>
              <a:rPr kumimoji="0" lang="ja-JP" altLang="en-US" sz="700" b="1"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rPr>
              <a:t>＊４</a:t>
            </a:r>
            <a:endParaRPr kumimoji="0" lang="en-US" altLang="ja-JP" sz="1050" b="1"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endParaRPr>
          </a:p>
          <a:p>
            <a:pPr marL="0" marR="0" lvl="0" indent="0" algn="l" defTabSz="381383" rtl="0" eaLnBrk="1" fontAlgn="auto" latinLnBrk="0" hangingPunct="1">
              <a:lnSpc>
                <a:spcPct val="100000"/>
              </a:lnSpc>
              <a:spcBef>
                <a:spcPts val="0"/>
              </a:spcBef>
              <a:spcAft>
                <a:spcPts val="0"/>
              </a:spcAft>
              <a:buClrTx/>
              <a:buSzTx/>
              <a:buFontTx/>
              <a:buNone/>
              <a:tabLst/>
              <a:defRPr/>
            </a:pPr>
            <a:r>
              <a:rPr kumimoji="0" lang="ja-JP" altLang="en-US" sz="1005" b="1"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rPr>
              <a:t>・障害者就業・生活支援センター</a:t>
            </a:r>
            <a:endParaRPr kumimoji="0" lang="en-US" altLang="ja-JP" sz="1005" b="1"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endParaRPr>
          </a:p>
          <a:p>
            <a:pPr marL="0" marR="0" lvl="0" indent="0" algn="l" defTabSz="381383" rtl="0" eaLnBrk="1" fontAlgn="auto" latinLnBrk="0" hangingPunct="1">
              <a:lnSpc>
                <a:spcPct val="100000"/>
              </a:lnSpc>
              <a:spcBef>
                <a:spcPts val="0"/>
              </a:spcBef>
              <a:spcAft>
                <a:spcPts val="0"/>
              </a:spcAft>
              <a:buClrTx/>
              <a:buSzTx/>
              <a:buFontTx/>
              <a:buNone/>
              <a:tabLst/>
              <a:defRPr/>
            </a:pPr>
            <a:r>
              <a:rPr kumimoji="0" lang="ja-JP" altLang="en-US" sz="1005" b="1"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rPr>
              <a:t>・地域障害者職業センター　等</a:t>
            </a:r>
            <a:endParaRPr kumimoji="0" lang="en-US" altLang="ja-JP" sz="1005" b="1"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endParaRPr>
          </a:p>
        </p:txBody>
      </p:sp>
      <p:sp>
        <p:nvSpPr>
          <p:cNvPr id="41" name="右矢印 127">
            <a:extLst>
              <a:ext uri="{FF2B5EF4-FFF2-40B4-BE49-F238E27FC236}">
                <a16:creationId xmlns:a16="http://schemas.microsoft.com/office/drawing/2014/main" id="{310D5226-C1E5-FE63-C829-CA15AAEA6E8C}"/>
              </a:ext>
            </a:extLst>
          </p:cNvPr>
          <p:cNvSpPr/>
          <p:nvPr/>
        </p:nvSpPr>
        <p:spPr>
          <a:xfrm>
            <a:off x="9298585" y="4458474"/>
            <a:ext cx="254928" cy="517319"/>
          </a:xfrm>
          <a:prstGeom prst="rightArrow">
            <a:avLst>
              <a:gd name="adj1" fmla="val 50000"/>
              <a:gd name="adj2" fmla="val 57119"/>
            </a:avLst>
          </a:prstGeom>
          <a:solidFill>
            <a:schemeClr val="bg1">
              <a:lumMod val="65000"/>
            </a:schemeClr>
          </a:solidFill>
          <a:ln w="12700" cap="flat" cmpd="sng" algn="ctr">
            <a:noFill/>
            <a:prstDash val="solid"/>
            <a:miter lim="800000"/>
          </a:ln>
          <a:effectLst/>
        </p:spPr>
        <p:txBody>
          <a:bodyPr rtlCol="0" anchor="ctr"/>
          <a:lstStyle/>
          <a:p>
            <a:pPr marL="0" marR="0" lvl="0" indent="0" algn="ctr" defTabSz="765752" rtl="0" eaLnBrk="1" fontAlgn="auto" latinLnBrk="0" hangingPunct="1">
              <a:lnSpc>
                <a:spcPct val="100000"/>
              </a:lnSpc>
              <a:spcBef>
                <a:spcPts val="0"/>
              </a:spcBef>
              <a:spcAft>
                <a:spcPts val="0"/>
              </a:spcAft>
              <a:buClrTx/>
              <a:buSzTx/>
              <a:buFontTx/>
              <a:buNone/>
              <a:tabLst/>
              <a:defRPr/>
            </a:pPr>
            <a:endParaRPr kumimoji="0" lang="ja-JP" altLang="en-US" sz="1627" b="0" i="0" u="none" strike="noStrike" kern="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42" name="Rectangle 5">
            <a:extLst>
              <a:ext uri="{FF2B5EF4-FFF2-40B4-BE49-F238E27FC236}">
                <a16:creationId xmlns:a16="http://schemas.microsoft.com/office/drawing/2014/main" id="{24A47CBF-C056-AAFA-FF1D-C71A9A0667E4}"/>
              </a:ext>
            </a:extLst>
          </p:cNvPr>
          <p:cNvSpPr>
            <a:spLocks noChangeArrowheads="1"/>
          </p:cNvSpPr>
          <p:nvPr/>
        </p:nvSpPr>
        <p:spPr bwMode="auto">
          <a:xfrm>
            <a:off x="9554935" y="4144437"/>
            <a:ext cx="288148" cy="1085701"/>
          </a:xfrm>
          <a:prstGeom prst="rect">
            <a:avLst/>
          </a:prstGeom>
          <a:solidFill>
            <a:sysClr val="window" lastClr="FFFFFF"/>
          </a:solidFill>
          <a:ln w="12700" cap="flat" cmpd="sng" algn="ctr">
            <a:solidFill>
              <a:srgbClr val="C4D7F9">
                <a:shade val="50000"/>
              </a:srgbClr>
            </a:solidFill>
            <a:prstDash val="solid"/>
            <a:miter lim="800000"/>
            <a:headEnd/>
            <a:tailEnd/>
          </a:ln>
          <a:effectLst/>
        </p:spPr>
        <p:txBody>
          <a:bodyPr vert="eaVert" wrap="none" anchor="ctr"/>
          <a:lstStyle/>
          <a:p>
            <a:pPr marL="0" marR="0" lvl="0" indent="0" algn="ctr" defTabSz="765752" rtl="0" eaLnBrk="1" fontAlgn="base" latinLnBrk="0" hangingPunct="1">
              <a:lnSpc>
                <a:spcPct val="100000"/>
              </a:lnSpc>
              <a:spcBef>
                <a:spcPct val="0"/>
              </a:spcBef>
              <a:spcAft>
                <a:spcPct val="0"/>
              </a:spcAft>
              <a:buClrTx/>
              <a:buSzTx/>
              <a:buFontTx/>
              <a:buNone/>
              <a:tabLst/>
              <a:defRPr/>
            </a:pPr>
            <a:r>
              <a:rPr kumimoji="0" lang="ja-JP" altLang="en-US" sz="1172" b="1" i="0" u="none" strike="noStrike" kern="0" cap="none" spc="0" normalizeH="0" baseline="0" noProof="0" dirty="0">
                <a:ln>
                  <a:noFill/>
                </a:ln>
                <a:solidFill>
                  <a:srgbClr val="262626"/>
                </a:solidFill>
                <a:effectLst/>
                <a:uLnTx/>
                <a:uFillTx/>
                <a:latin typeface="Meiryo UI"/>
                <a:ea typeface="Meiryo UI"/>
                <a:cs typeface="+mn-cs"/>
              </a:rPr>
              <a:t>企業等</a:t>
            </a:r>
          </a:p>
        </p:txBody>
      </p:sp>
      <p:sp>
        <p:nvSpPr>
          <p:cNvPr id="43" name="角丸四角形 85">
            <a:extLst>
              <a:ext uri="{FF2B5EF4-FFF2-40B4-BE49-F238E27FC236}">
                <a16:creationId xmlns:a16="http://schemas.microsoft.com/office/drawing/2014/main" id="{94188D3C-F985-A849-7C09-5271AFE865BC}"/>
              </a:ext>
            </a:extLst>
          </p:cNvPr>
          <p:cNvSpPr/>
          <p:nvPr/>
        </p:nvSpPr>
        <p:spPr>
          <a:xfrm>
            <a:off x="7233506" y="4145575"/>
            <a:ext cx="2065080" cy="1091221"/>
          </a:xfrm>
          <a:prstGeom prst="roundRect">
            <a:avLst>
              <a:gd name="adj" fmla="val 0"/>
            </a:avLst>
          </a:prstGeom>
          <a:noFill/>
          <a:ln w="28575">
            <a:solidFill>
              <a:schemeClr val="bg1">
                <a:lumMod val="50000"/>
              </a:schemeClr>
            </a:solidFill>
          </a:ln>
        </p:spPr>
        <p:style>
          <a:lnRef idx="2">
            <a:schemeClr val="dk1"/>
          </a:lnRef>
          <a:fillRef idx="1">
            <a:schemeClr val="lt1"/>
          </a:fillRef>
          <a:effectRef idx="0">
            <a:schemeClr val="dk1"/>
          </a:effectRef>
          <a:fontRef idx="minor">
            <a:schemeClr val="dk1"/>
          </a:fontRef>
        </p:style>
        <p:txBody>
          <a:bodyPr lIns="0" tIns="0" rIns="0" bIns="0" rtlCol="0" anchor="b"/>
          <a:lstStyle/>
          <a:p>
            <a:pPr marL="0" marR="0" lvl="0" indent="0" algn="ctr" defTabSz="765752" rtl="0" eaLnBrk="1" fontAlgn="auto" latinLnBrk="0" hangingPunct="1">
              <a:lnSpc>
                <a:spcPct val="100000"/>
              </a:lnSpc>
              <a:spcBef>
                <a:spcPts val="0"/>
              </a:spcBef>
              <a:spcAft>
                <a:spcPts val="0"/>
              </a:spcAft>
              <a:buClrTx/>
              <a:buSzTx/>
              <a:buFontTx/>
              <a:buNone/>
              <a:tabLst/>
              <a:defRPr/>
            </a:pPr>
            <a:endParaRPr kumimoji="0" lang="ja-JP" altLang="en-US" sz="1005" b="0"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endParaRPr>
          </a:p>
        </p:txBody>
      </p:sp>
      <p:sp>
        <p:nvSpPr>
          <p:cNvPr id="44" name="テキスト ボックス 43">
            <a:extLst>
              <a:ext uri="{FF2B5EF4-FFF2-40B4-BE49-F238E27FC236}">
                <a16:creationId xmlns:a16="http://schemas.microsoft.com/office/drawing/2014/main" id="{F84C52D6-C33A-12E6-69D8-1F95DDD51003}"/>
              </a:ext>
            </a:extLst>
          </p:cNvPr>
          <p:cNvSpPr txBox="1"/>
          <p:nvPr/>
        </p:nvSpPr>
        <p:spPr>
          <a:xfrm>
            <a:off x="5052053" y="3682838"/>
            <a:ext cx="1050285" cy="762960"/>
          </a:xfrm>
          <a:prstGeom prst="rect">
            <a:avLst/>
          </a:prstGeom>
          <a:noFill/>
        </p:spPr>
        <p:txBody>
          <a:bodyPr wrap="square" lIns="36000" rIns="36000" rtlCol="0">
            <a:noAutofit/>
          </a:bodyPr>
          <a:lstStyle/>
          <a:p>
            <a:pPr marL="0" marR="0" lvl="0" indent="0" algn="l" defTabSz="422041" rtl="0" eaLnBrk="1" fontAlgn="auto" latinLnBrk="0" hangingPunct="1">
              <a:lnSpc>
                <a:spcPct val="100000"/>
              </a:lnSpc>
              <a:spcBef>
                <a:spcPts val="0"/>
              </a:spcBef>
              <a:spcAft>
                <a:spcPts val="554"/>
              </a:spcAft>
              <a:buClr>
                <a:srgbClr val="103185"/>
              </a:buClr>
              <a:buSzTx/>
              <a:buFontTx/>
              <a:buNone/>
              <a:tabLst/>
              <a:defRPr/>
            </a:pPr>
            <a:r>
              <a:rPr kumimoji="1" lang="ja-JP" altLang="en-US" sz="646" b="0" i="0" u="none" strike="noStrike" kern="1200" cap="none" spc="0" normalizeH="0" baseline="0" noProof="0" dirty="0">
                <a:ln>
                  <a:noFill/>
                </a:ln>
                <a:solidFill>
                  <a:srgbClr val="000000"/>
                </a:solidFill>
                <a:effectLst/>
                <a:uLnTx/>
                <a:uFillTx/>
                <a:latin typeface="メイリオ"/>
                <a:ea typeface="メイリオ"/>
                <a:cs typeface="+mn-cs"/>
              </a:rPr>
              <a:t>*３就労選択支援のアセスメント結果だけではなく、当初の支給決定プロセスにおいて既に把握している情報を活用できるようにする等、負担軽減策を検討する</a:t>
            </a:r>
            <a:endParaRPr kumimoji="1" lang="en-US" altLang="ja-JP" sz="646" b="0" i="0" u="none" strike="noStrike" kern="1200" cap="none" spc="0" normalizeH="0" baseline="0" noProof="0" dirty="0">
              <a:ln>
                <a:noFill/>
              </a:ln>
              <a:solidFill>
                <a:srgbClr val="000000"/>
              </a:solidFill>
              <a:effectLst/>
              <a:uLnTx/>
              <a:uFillTx/>
              <a:latin typeface="メイリオ"/>
              <a:ea typeface="メイリオ"/>
              <a:cs typeface="+mn-cs"/>
            </a:endParaRPr>
          </a:p>
        </p:txBody>
      </p:sp>
      <p:sp>
        <p:nvSpPr>
          <p:cNvPr id="46" name="テキスト ボックス 45">
            <a:extLst>
              <a:ext uri="{FF2B5EF4-FFF2-40B4-BE49-F238E27FC236}">
                <a16:creationId xmlns:a16="http://schemas.microsoft.com/office/drawing/2014/main" id="{F3E24920-8250-7D6B-879B-CD7AF481380C}"/>
              </a:ext>
            </a:extLst>
          </p:cNvPr>
          <p:cNvSpPr txBox="1"/>
          <p:nvPr/>
        </p:nvSpPr>
        <p:spPr>
          <a:xfrm>
            <a:off x="1018914" y="3746697"/>
            <a:ext cx="1135614" cy="795480"/>
          </a:xfrm>
          <a:prstGeom prst="rect">
            <a:avLst/>
          </a:prstGeom>
          <a:noFill/>
        </p:spPr>
        <p:txBody>
          <a:bodyPr wrap="square" lIns="72000" rIns="36000" rtlCol="0">
            <a:noAutofit/>
          </a:bodyPr>
          <a:lstStyle/>
          <a:p>
            <a:pPr marL="0" marR="0" lvl="0" indent="0" algn="l" defTabSz="422041" rtl="0" eaLnBrk="1" fontAlgn="auto" latinLnBrk="0" hangingPunct="1">
              <a:lnSpc>
                <a:spcPct val="120000"/>
              </a:lnSpc>
              <a:spcBef>
                <a:spcPts val="0"/>
              </a:spcBef>
              <a:spcAft>
                <a:spcPts val="554"/>
              </a:spcAft>
              <a:buClr>
                <a:srgbClr val="103185"/>
              </a:buClr>
              <a:buSzTx/>
              <a:buFontTx/>
              <a:buNone/>
              <a:tabLst/>
              <a:defRPr/>
            </a:pPr>
            <a:r>
              <a:rPr kumimoji="1" lang="ja-JP" altLang="en-US" sz="646" b="0" i="0" u="none" strike="noStrike" kern="1200" cap="none" spc="0" normalizeH="0" baseline="0" noProof="0" dirty="0">
                <a:ln>
                  <a:noFill/>
                </a:ln>
                <a:solidFill>
                  <a:srgbClr val="000000"/>
                </a:solidFill>
                <a:effectLst/>
                <a:uLnTx/>
                <a:uFillTx/>
                <a:latin typeface="Segoe UI"/>
                <a:ea typeface="メイリオ"/>
                <a:cs typeface="+mn-cs"/>
              </a:rPr>
              <a:t>*１ サービス等利用計画案の提出依頼、サービスの利用意向聴取等のプロセスを含む。</a:t>
            </a:r>
          </a:p>
        </p:txBody>
      </p:sp>
      <p:sp>
        <p:nvSpPr>
          <p:cNvPr id="53" name="正方形/長方形 52">
            <a:extLst>
              <a:ext uri="{FF2B5EF4-FFF2-40B4-BE49-F238E27FC236}">
                <a16:creationId xmlns:a16="http://schemas.microsoft.com/office/drawing/2014/main" id="{22AD7F4C-06D5-C474-028C-8724357F5F9D}"/>
              </a:ext>
            </a:extLst>
          </p:cNvPr>
          <p:cNvSpPr/>
          <p:nvPr/>
        </p:nvSpPr>
        <p:spPr>
          <a:xfrm>
            <a:off x="1020261" y="1059619"/>
            <a:ext cx="1132921" cy="318663"/>
          </a:xfrm>
          <a:prstGeom prst="rect">
            <a:avLst/>
          </a:prstGeom>
          <a:solidFill>
            <a:schemeClr val="bg1">
              <a:lumMod val="85000"/>
            </a:schemeClr>
          </a:solidFill>
          <a:ln>
            <a:solidFill>
              <a:schemeClr val="bg1">
                <a:lumMod val="50000"/>
              </a:schemeClr>
            </a:solid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765752" rtl="0" eaLnBrk="1" fontAlgn="auto" latinLnBrk="0" hangingPunct="1">
              <a:lnSpc>
                <a:spcPct val="100000"/>
              </a:lnSpc>
              <a:spcBef>
                <a:spcPts val="0"/>
              </a:spcBef>
              <a:spcAft>
                <a:spcPts val="0"/>
              </a:spcAft>
              <a:buClrTx/>
              <a:buSzTx/>
              <a:buFontTx/>
              <a:buNone/>
              <a:tabLst/>
              <a:defRPr/>
            </a:pPr>
            <a:r>
              <a:rPr kumimoji="0" lang="ja-JP" altLang="en-US" sz="923"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就労選択支援の</a:t>
            </a:r>
            <a:endParaRPr kumimoji="0" lang="en-US" altLang="ja-JP" sz="923"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endParaRPr>
          </a:p>
          <a:p>
            <a:pPr marL="0" marR="0" lvl="0" indent="0" algn="ctr" defTabSz="765752" rtl="0" eaLnBrk="1" fontAlgn="auto" latinLnBrk="0" hangingPunct="1">
              <a:lnSpc>
                <a:spcPct val="100000"/>
              </a:lnSpc>
              <a:spcBef>
                <a:spcPts val="0"/>
              </a:spcBef>
              <a:spcAft>
                <a:spcPts val="0"/>
              </a:spcAft>
              <a:buClrTx/>
              <a:buSzTx/>
              <a:buFontTx/>
              <a:buNone/>
              <a:tabLst/>
              <a:defRPr/>
            </a:pPr>
            <a:r>
              <a:rPr kumimoji="0" lang="ja-JP" altLang="en-US" sz="923"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支給決定</a:t>
            </a:r>
            <a:endParaRPr kumimoji="1" lang="ja-JP" altLang="en-US" sz="923" b="0" i="0" u="none" strike="noStrike" kern="1200" cap="none" spc="0" normalizeH="0" baseline="0" noProof="0" dirty="0">
              <a:ln>
                <a:noFill/>
              </a:ln>
              <a:solidFill>
                <a:srgbClr val="000000"/>
              </a:solidFill>
              <a:effectLst/>
              <a:uLnTx/>
              <a:uFillTx/>
              <a:latin typeface="Segoe UI"/>
              <a:ea typeface="メイリオ"/>
              <a:cs typeface="+mn-cs"/>
            </a:endParaRPr>
          </a:p>
        </p:txBody>
      </p:sp>
      <p:sp>
        <p:nvSpPr>
          <p:cNvPr id="49" name="角丸四角形 116">
            <a:extLst>
              <a:ext uri="{FF2B5EF4-FFF2-40B4-BE49-F238E27FC236}">
                <a16:creationId xmlns:a16="http://schemas.microsoft.com/office/drawing/2014/main" id="{95A85F2E-D151-E15B-699E-DEB2B92C966F}"/>
              </a:ext>
            </a:extLst>
          </p:cNvPr>
          <p:cNvSpPr/>
          <p:nvPr/>
        </p:nvSpPr>
        <p:spPr>
          <a:xfrm>
            <a:off x="1017568" y="1059246"/>
            <a:ext cx="1138558" cy="3293863"/>
          </a:xfrm>
          <a:prstGeom prst="roundRect">
            <a:avLst>
              <a:gd name="adj" fmla="val 0"/>
            </a:avLst>
          </a:prstGeom>
          <a:noFill/>
          <a:ln w="28575">
            <a:solidFill>
              <a:schemeClr val="bg1">
                <a:lumMod val="50000"/>
              </a:schemeClr>
            </a:solidFill>
          </a:ln>
        </p:spPr>
        <p:style>
          <a:lnRef idx="2">
            <a:schemeClr val="dk1"/>
          </a:lnRef>
          <a:fillRef idx="1">
            <a:schemeClr val="lt1"/>
          </a:fillRef>
          <a:effectRef idx="0">
            <a:schemeClr val="dk1"/>
          </a:effectRef>
          <a:fontRef idx="minor">
            <a:schemeClr val="dk1"/>
          </a:fontRef>
        </p:style>
        <p:txBody>
          <a:bodyPr lIns="0" tIns="0" rIns="0" bIns="0" rtlCol="0" anchor="b"/>
          <a:lstStyle/>
          <a:p>
            <a:pPr marL="0" marR="0" lvl="0" indent="0" algn="ctr" defTabSz="765752" rtl="0" eaLnBrk="1" fontAlgn="auto" latinLnBrk="0" hangingPunct="1">
              <a:lnSpc>
                <a:spcPct val="100000"/>
              </a:lnSpc>
              <a:spcBef>
                <a:spcPts val="0"/>
              </a:spcBef>
              <a:spcAft>
                <a:spcPts val="0"/>
              </a:spcAft>
              <a:buClrTx/>
              <a:buSzTx/>
              <a:buFontTx/>
              <a:buNone/>
              <a:tabLst/>
              <a:defRPr/>
            </a:pPr>
            <a:endParaRPr kumimoji="0" lang="en-US" altLang="ja-JP" sz="1005" b="0"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endParaRPr>
          </a:p>
        </p:txBody>
      </p:sp>
      <p:sp>
        <p:nvSpPr>
          <p:cNvPr id="50" name="Rectangle 5">
            <a:extLst>
              <a:ext uri="{FF2B5EF4-FFF2-40B4-BE49-F238E27FC236}">
                <a16:creationId xmlns:a16="http://schemas.microsoft.com/office/drawing/2014/main" id="{6115F207-EF82-31F9-EA28-9A11EE491CB2}"/>
              </a:ext>
            </a:extLst>
          </p:cNvPr>
          <p:cNvSpPr>
            <a:spLocks noChangeArrowheads="1"/>
          </p:cNvSpPr>
          <p:nvPr/>
        </p:nvSpPr>
        <p:spPr bwMode="auto">
          <a:xfrm>
            <a:off x="1833305" y="1424075"/>
            <a:ext cx="274616" cy="2292585"/>
          </a:xfrm>
          <a:prstGeom prst="rect">
            <a:avLst/>
          </a:prstGeom>
          <a:solidFill>
            <a:srgbClr val="FFF8E5"/>
          </a:solidFill>
          <a:ln w="12700" cap="flat" cmpd="sng" algn="ctr">
            <a:solidFill>
              <a:srgbClr val="FFF8E5">
                <a:shade val="50000"/>
              </a:srgbClr>
            </a:solidFill>
            <a:prstDash val="solid"/>
            <a:miter lim="800000"/>
            <a:headEnd/>
            <a:tailEnd/>
          </a:ln>
          <a:effectLst/>
        </p:spPr>
        <p:txBody>
          <a:bodyPr vert="eaVert" wrap="none" anchor="ctr"/>
          <a:lstStyle/>
          <a:p>
            <a:pPr marL="0" marR="0" lvl="0" indent="0" algn="ctr" defTabSz="765752" rtl="0" eaLnBrk="1" fontAlgn="base" latinLnBrk="0" hangingPunct="1">
              <a:lnSpc>
                <a:spcPct val="100000"/>
              </a:lnSpc>
              <a:spcBef>
                <a:spcPct val="0"/>
              </a:spcBef>
              <a:spcAft>
                <a:spcPct val="0"/>
              </a:spcAft>
              <a:buClrTx/>
              <a:buSzTx/>
              <a:buFontTx/>
              <a:buNone/>
              <a:tabLst/>
              <a:defRPr/>
            </a:pPr>
            <a:r>
              <a:rPr kumimoji="0" lang="ja-JP" altLang="en-US" sz="1172" b="0" i="0" u="none" strike="noStrike" kern="0" cap="none" spc="0" normalizeH="0" baseline="0" noProof="0" dirty="0">
                <a:ln>
                  <a:noFill/>
                </a:ln>
                <a:solidFill>
                  <a:srgbClr val="262626"/>
                </a:solidFill>
                <a:effectLst/>
                <a:uLnTx/>
                <a:uFillTx/>
                <a:latin typeface="Meiryo UI"/>
                <a:ea typeface="Meiryo UI"/>
                <a:cs typeface="+mn-cs"/>
              </a:rPr>
              <a:t>支給決定</a:t>
            </a:r>
          </a:p>
        </p:txBody>
      </p:sp>
      <p:sp>
        <p:nvSpPr>
          <p:cNvPr id="51" name="Rectangle 5">
            <a:extLst>
              <a:ext uri="{FF2B5EF4-FFF2-40B4-BE49-F238E27FC236}">
                <a16:creationId xmlns:a16="http://schemas.microsoft.com/office/drawing/2014/main" id="{37E53057-7D98-920F-871C-076D9F30C390}"/>
              </a:ext>
            </a:extLst>
          </p:cNvPr>
          <p:cNvSpPr>
            <a:spLocks noChangeArrowheads="1"/>
          </p:cNvSpPr>
          <p:nvPr/>
        </p:nvSpPr>
        <p:spPr bwMode="auto">
          <a:xfrm>
            <a:off x="1383303" y="1416099"/>
            <a:ext cx="243423" cy="2300561"/>
          </a:xfrm>
          <a:prstGeom prst="rect">
            <a:avLst/>
          </a:prstGeom>
          <a:ln>
            <a:headEnd/>
            <a:tailEnd/>
          </a:ln>
        </p:spPr>
        <p:style>
          <a:lnRef idx="1">
            <a:schemeClr val="accent3"/>
          </a:lnRef>
          <a:fillRef idx="2">
            <a:schemeClr val="accent3"/>
          </a:fillRef>
          <a:effectRef idx="1">
            <a:schemeClr val="accent3"/>
          </a:effectRef>
          <a:fontRef idx="minor">
            <a:schemeClr val="dk1"/>
          </a:fontRef>
        </p:style>
        <p:txBody>
          <a:bodyPr vert="eaVert" wrap="none" anchor="ctr"/>
          <a:lstStyle/>
          <a:p>
            <a:pPr marL="0" marR="0" lvl="0" indent="0" algn="ctr" defTabSz="765752" rtl="0" eaLnBrk="1" fontAlgn="base" latinLnBrk="0" hangingPunct="1">
              <a:lnSpc>
                <a:spcPct val="100000"/>
              </a:lnSpc>
              <a:spcBef>
                <a:spcPct val="0"/>
              </a:spcBef>
              <a:spcAft>
                <a:spcPct val="0"/>
              </a:spcAft>
              <a:buClrTx/>
              <a:buSzTx/>
              <a:buFontTx/>
              <a:buNone/>
              <a:tabLst/>
              <a:defRPr/>
            </a:pPr>
            <a:r>
              <a:rPr kumimoji="0" lang="ja-JP" altLang="en-US" sz="1172" b="0" i="0" u="none" strike="noStrike" kern="0" cap="none" spc="0" normalizeH="0" baseline="0" noProof="0" dirty="0">
                <a:ln>
                  <a:noFill/>
                </a:ln>
                <a:solidFill>
                  <a:srgbClr val="262626"/>
                </a:solidFill>
                <a:effectLst/>
                <a:uLnTx/>
                <a:uFillTx/>
                <a:latin typeface="Meiryo UI"/>
                <a:ea typeface="Meiryo UI"/>
                <a:cs typeface="+mn-cs"/>
              </a:rPr>
              <a:t>サービス等利用計画案の作成</a:t>
            </a:r>
          </a:p>
        </p:txBody>
      </p:sp>
      <p:sp>
        <p:nvSpPr>
          <p:cNvPr id="52" name="Rectangle 5">
            <a:extLst>
              <a:ext uri="{FF2B5EF4-FFF2-40B4-BE49-F238E27FC236}">
                <a16:creationId xmlns:a16="http://schemas.microsoft.com/office/drawing/2014/main" id="{C89E8285-7B16-FFD4-EC7F-5C8BBDD15916}"/>
              </a:ext>
            </a:extLst>
          </p:cNvPr>
          <p:cNvSpPr>
            <a:spLocks noChangeArrowheads="1"/>
          </p:cNvSpPr>
          <p:nvPr/>
        </p:nvSpPr>
        <p:spPr bwMode="auto">
          <a:xfrm>
            <a:off x="1083620" y="1416099"/>
            <a:ext cx="243423" cy="2300561"/>
          </a:xfrm>
          <a:prstGeom prst="rect">
            <a:avLst/>
          </a:prstGeom>
          <a:solidFill>
            <a:srgbClr val="FFF8E5"/>
          </a:solidFill>
          <a:ln w="12700" cap="flat" cmpd="sng" algn="ctr">
            <a:solidFill>
              <a:srgbClr val="FFF8E5">
                <a:shade val="50000"/>
              </a:srgbClr>
            </a:solidFill>
            <a:prstDash val="solid"/>
            <a:miter lim="800000"/>
            <a:headEnd/>
            <a:tailEnd/>
          </a:ln>
          <a:effectLst/>
        </p:spPr>
        <p:txBody>
          <a:bodyPr vert="eaVert" wrap="none" anchor="ctr"/>
          <a:lstStyle/>
          <a:p>
            <a:pPr marL="0" marR="0" lvl="0" indent="0" algn="ctr" defTabSz="765752" rtl="0" eaLnBrk="1" fontAlgn="base" latinLnBrk="0" hangingPunct="1">
              <a:lnSpc>
                <a:spcPct val="100000"/>
              </a:lnSpc>
              <a:spcBef>
                <a:spcPct val="0"/>
              </a:spcBef>
              <a:spcAft>
                <a:spcPct val="0"/>
              </a:spcAft>
              <a:buClrTx/>
              <a:buSzTx/>
              <a:buFontTx/>
              <a:buNone/>
              <a:tabLst/>
              <a:defRPr/>
            </a:pPr>
            <a:r>
              <a:rPr kumimoji="0" lang="ja-JP" altLang="en-US" sz="1172" b="0" i="0" u="none" strike="noStrike" kern="0" cap="none" spc="0" normalizeH="0" baseline="0" noProof="0" dirty="0">
                <a:ln>
                  <a:noFill/>
                </a:ln>
                <a:solidFill>
                  <a:srgbClr val="262626"/>
                </a:solidFill>
                <a:effectLst/>
                <a:uLnTx/>
                <a:uFillTx/>
                <a:latin typeface="Meiryo UI"/>
                <a:ea typeface="Meiryo UI"/>
                <a:cs typeface="+mn-cs"/>
              </a:rPr>
              <a:t>一連の支給決定プロセス</a:t>
            </a:r>
            <a:r>
              <a:rPr kumimoji="0" lang="ja-JP" altLang="en-US" sz="831" b="0" i="0" u="none" strike="noStrike" kern="0" cap="none" spc="0" normalizeH="0" baseline="0" noProof="0" dirty="0">
                <a:ln>
                  <a:noFill/>
                </a:ln>
                <a:solidFill>
                  <a:srgbClr val="262626"/>
                </a:solidFill>
                <a:effectLst/>
                <a:uLnTx/>
                <a:uFillTx/>
                <a:latin typeface="Meiryo UI"/>
                <a:ea typeface="Meiryo UI"/>
                <a:cs typeface="+mn-cs"/>
              </a:rPr>
              <a:t>＊１</a:t>
            </a:r>
            <a:endParaRPr kumimoji="0" lang="ja-JP" altLang="en-US" sz="1015" b="0" i="0" u="none" strike="noStrike" kern="0" cap="none" spc="0" normalizeH="0" baseline="0" noProof="0" dirty="0">
              <a:ln>
                <a:noFill/>
              </a:ln>
              <a:solidFill>
                <a:srgbClr val="262626"/>
              </a:solidFill>
              <a:effectLst/>
              <a:uLnTx/>
              <a:uFillTx/>
              <a:latin typeface="Meiryo UI"/>
              <a:ea typeface="Meiryo UI"/>
              <a:cs typeface="+mn-cs"/>
            </a:endParaRPr>
          </a:p>
        </p:txBody>
      </p:sp>
      <p:sp>
        <p:nvSpPr>
          <p:cNvPr id="54" name="Rectangle 5">
            <a:extLst>
              <a:ext uri="{FF2B5EF4-FFF2-40B4-BE49-F238E27FC236}">
                <a16:creationId xmlns:a16="http://schemas.microsoft.com/office/drawing/2014/main" id="{3380419B-77B2-8AC7-B6A4-98EFA67650E9}"/>
              </a:ext>
            </a:extLst>
          </p:cNvPr>
          <p:cNvSpPr>
            <a:spLocks noChangeArrowheads="1"/>
          </p:cNvSpPr>
          <p:nvPr/>
        </p:nvSpPr>
        <p:spPr bwMode="auto">
          <a:xfrm>
            <a:off x="5761326" y="1433987"/>
            <a:ext cx="215691" cy="2133606"/>
          </a:xfrm>
          <a:prstGeom prst="rect">
            <a:avLst/>
          </a:prstGeom>
          <a:solidFill>
            <a:srgbClr val="FFF8E5"/>
          </a:solidFill>
          <a:ln w="12700" cap="flat" cmpd="sng" algn="ctr">
            <a:solidFill>
              <a:schemeClr val="bg1">
                <a:lumMod val="75000"/>
              </a:schemeClr>
            </a:solidFill>
            <a:prstDash val="solid"/>
            <a:miter lim="800000"/>
            <a:headEnd/>
            <a:tailEnd/>
          </a:ln>
          <a:effectLst/>
        </p:spPr>
        <p:txBody>
          <a:bodyPr vert="eaVert" wrap="none" anchor="ctr"/>
          <a:lstStyle/>
          <a:p>
            <a:pPr marL="0" marR="0" lvl="0" indent="0" algn="ctr" defTabSz="765752" rtl="0" eaLnBrk="1" fontAlgn="base" latinLnBrk="0" hangingPunct="1">
              <a:lnSpc>
                <a:spcPct val="100000"/>
              </a:lnSpc>
              <a:spcBef>
                <a:spcPct val="0"/>
              </a:spcBef>
              <a:spcAft>
                <a:spcPct val="0"/>
              </a:spcAft>
              <a:buClrTx/>
              <a:buSzTx/>
              <a:buFontTx/>
              <a:buNone/>
              <a:tabLst/>
              <a:defRPr/>
            </a:pPr>
            <a:r>
              <a:rPr kumimoji="0" lang="ja-JP" altLang="en-US" sz="969" b="0" i="0" u="none" strike="noStrike" kern="0" cap="none" spc="0" normalizeH="0" baseline="0" noProof="0" dirty="0">
                <a:ln>
                  <a:noFill/>
                </a:ln>
                <a:solidFill>
                  <a:srgbClr val="000000">
                    <a:lumMod val="50000"/>
                    <a:lumOff val="50000"/>
                  </a:srgbClr>
                </a:solidFill>
                <a:effectLst/>
                <a:uLnTx/>
                <a:uFillTx/>
                <a:latin typeface="Meiryo UI"/>
                <a:ea typeface="Meiryo UI"/>
                <a:cs typeface="+mn-cs"/>
              </a:rPr>
              <a:t>支給決定の変更</a:t>
            </a:r>
          </a:p>
        </p:txBody>
      </p:sp>
      <p:sp>
        <p:nvSpPr>
          <p:cNvPr id="55" name="Rectangle 5">
            <a:extLst>
              <a:ext uri="{FF2B5EF4-FFF2-40B4-BE49-F238E27FC236}">
                <a16:creationId xmlns:a16="http://schemas.microsoft.com/office/drawing/2014/main" id="{200F1CEB-62F0-AAFE-E626-4ECDD1606343}"/>
              </a:ext>
            </a:extLst>
          </p:cNvPr>
          <p:cNvSpPr>
            <a:spLocks noChangeArrowheads="1"/>
          </p:cNvSpPr>
          <p:nvPr/>
        </p:nvSpPr>
        <p:spPr bwMode="auto">
          <a:xfrm>
            <a:off x="5125782" y="1440862"/>
            <a:ext cx="218741" cy="2126731"/>
          </a:xfrm>
          <a:prstGeom prst="rect">
            <a:avLst/>
          </a:prstGeom>
          <a:solidFill>
            <a:srgbClr val="FFF8E5"/>
          </a:solidFill>
          <a:ln w="12700" cap="flat" cmpd="sng" algn="ctr">
            <a:solidFill>
              <a:schemeClr val="bg1">
                <a:lumMod val="75000"/>
              </a:schemeClr>
            </a:solidFill>
            <a:prstDash val="solid"/>
            <a:miter lim="800000"/>
            <a:headEnd/>
            <a:tailEnd/>
          </a:ln>
          <a:effectLst/>
        </p:spPr>
        <p:txBody>
          <a:bodyPr vert="eaVert" wrap="none" anchor="ctr"/>
          <a:lstStyle/>
          <a:p>
            <a:pPr marL="0" marR="0" lvl="0" indent="0" algn="ctr" defTabSz="765752" rtl="0" eaLnBrk="1" fontAlgn="base" latinLnBrk="0" hangingPunct="1">
              <a:lnSpc>
                <a:spcPct val="100000"/>
              </a:lnSpc>
              <a:spcBef>
                <a:spcPct val="0"/>
              </a:spcBef>
              <a:spcAft>
                <a:spcPct val="0"/>
              </a:spcAft>
              <a:buClrTx/>
              <a:buSzTx/>
              <a:buFontTx/>
              <a:buNone/>
              <a:tabLst/>
              <a:defRPr/>
            </a:pPr>
            <a:r>
              <a:rPr kumimoji="0" lang="ja-JP" altLang="en-US" sz="969" b="0" i="0" u="none" strike="noStrike" kern="0" cap="none" spc="0" normalizeH="0" baseline="0" noProof="0" dirty="0">
                <a:ln>
                  <a:noFill/>
                </a:ln>
                <a:solidFill>
                  <a:srgbClr val="000000">
                    <a:lumMod val="50000"/>
                    <a:lumOff val="50000"/>
                  </a:srgbClr>
                </a:solidFill>
                <a:effectLst/>
                <a:uLnTx/>
                <a:uFillTx/>
                <a:latin typeface="Meiryo UI"/>
                <a:ea typeface="Meiryo UI"/>
                <a:cs typeface="+mn-cs"/>
              </a:rPr>
              <a:t>一連の支給決定プロセス</a:t>
            </a:r>
          </a:p>
        </p:txBody>
      </p:sp>
      <p:sp>
        <p:nvSpPr>
          <p:cNvPr id="56" name="Rectangle 5">
            <a:extLst>
              <a:ext uri="{FF2B5EF4-FFF2-40B4-BE49-F238E27FC236}">
                <a16:creationId xmlns:a16="http://schemas.microsoft.com/office/drawing/2014/main" id="{6789498F-8008-F62E-2C02-E03481071C5D}"/>
              </a:ext>
            </a:extLst>
          </p:cNvPr>
          <p:cNvSpPr>
            <a:spLocks noChangeArrowheads="1"/>
          </p:cNvSpPr>
          <p:nvPr/>
        </p:nvSpPr>
        <p:spPr bwMode="auto">
          <a:xfrm>
            <a:off x="5388232" y="1435649"/>
            <a:ext cx="215692" cy="2131944"/>
          </a:xfrm>
          <a:prstGeom prst="rect">
            <a:avLst/>
          </a:prstGeom>
          <a:solidFill>
            <a:schemeClr val="accent3">
              <a:lumMod val="40000"/>
              <a:lumOff val="60000"/>
            </a:schemeClr>
          </a:solidFill>
          <a:ln>
            <a:solidFill>
              <a:schemeClr val="bg1">
                <a:lumMod val="75000"/>
              </a:schemeClr>
            </a:solidFill>
            <a:headEnd/>
            <a:tailEnd/>
          </a:ln>
        </p:spPr>
        <p:style>
          <a:lnRef idx="1">
            <a:schemeClr val="accent3"/>
          </a:lnRef>
          <a:fillRef idx="2">
            <a:schemeClr val="accent3"/>
          </a:fillRef>
          <a:effectRef idx="1">
            <a:schemeClr val="accent3"/>
          </a:effectRef>
          <a:fontRef idx="minor">
            <a:schemeClr val="dk1"/>
          </a:fontRef>
        </p:style>
        <p:txBody>
          <a:bodyPr vert="eaVert" wrap="none" tIns="72000" anchor="ctr"/>
          <a:lstStyle/>
          <a:p>
            <a:pPr marL="0" marR="0" lvl="0" indent="0" algn="ctr" defTabSz="765752" rtl="0" eaLnBrk="1" fontAlgn="base" latinLnBrk="0" hangingPunct="1">
              <a:lnSpc>
                <a:spcPct val="100000"/>
              </a:lnSpc>
              <a:spcBef>
                <a:spcPct val="0"/>
              </a:spcBef>
              <a:spcAft>
                <a:spcPct val="0"/>
              </a:spcAft>
              <a:buClrTx/>
              <a:buSzTx/>
              <a:buFontTx/>
              <a:buNone/>
              <a:tabLst/>
              <a:defRPr/>
            </a:pPr>
            <a:r>
              <a:rPr kumimoji="0" lang="ja-JP" altLang="en-US" sz="969" b="0" i="0" u="none" strike="noStrike" kern="0" cap="none" spc="0" normalizeH="0" baseline="0" noProof="0" dirty="0">
                <a:ln>
                  <a:noFill/>
                </a:ln>
                <a:solidFill>
                  <a:srgbClr val="000000">
                    <a:lumMod val="50000"/>
                    <a:lumOff val="50000"/>
                  </a:srgbClr>
                </a:solidFill>
                <a:effectLst/>
                <a:uLnTx/>
                <a:uFillTx/>
                <a:latin typeface="Meiryo UI"/>
                <a:ea typeface="Meiryo UI"/>
                <a:cs typeface="+mn-cs"/>
              </a:rPr>
              <a:t>サービス等利用計画案の作成（変更）</a:t>
            </a:r>
          </a:p>
        </p:txBody>
      </p:sp>
      <p:sp>
        <p:nvSpPr>
          <p:cNvPr id="57" name="正方形/長方形 56">
            <a:extLst>
              <a:ext uri="{FF2B5EF4-FFF2-40B4-BE49-F238E27FC236}">
                <a16:creationId xmlns:a16="http://schemas.microsoft.com/office/drawing/2014/main" id="{C2DA177A-2073-240F-489D-076E5ACA7EF8}"/>
              </a:ext>
            </a:extLst>
          </p:cNvPr>
          <p:cNvSpPr/>
          <p:nvPr/>
        </p:nvSpPr>
        <p:spPr>
          <a:xfrm>
            <a:off x="5064654" y="1088144"/>
            <a:ext cx="971064" cy="289185"/>
          </a:xfrm>
          <a:prstGeom prst="rect">
            <a:avLst/>
          </a:prstGeom>
          <a:solidFill>
            <a:schemeClr val="bg1">
              <a:lumMod val="85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765752" rtl="0" eaLnBrk="1" fontAlgn="auto" latinLnBrk="0" hangingPunct="1">
              <a:lnSpc>
                <a:spcPct val="100000"/>
              </a:lnSpc>
              <a:spcBef>
                <a:spcPts val="0"/>
              </a:spcBef>
              <a:spcAft>
                <a:spcPts val="0"/>
              </a:spcAft>
              <a:buClrTx/>
              <a:buSzTx/>
              <a:buFontTx/>
              <a:buNone/>
              <a:tabLst/>
              <a:defRPr/>
            </a:pPr>
            <a:r>
              <a:rPr kumimoji="0" lang="ja-JP" altLang="en-US" sz="831"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障害福祉サービス支給決定</a:t>
            </a:r>
            <a:r>
              <a:rPr kumimoji="0" lang="ja-JP" altLang="en-US" sz="554" b="0" i="0" u="none" strike="noStrike" kern="0" cap="none" spc="0" normalizeH="0" baseline="0" noProof="0" dirty="0">
                <a:ln>
                  <a:noFill/>
                </a:ln>
                <a:solidFill>
                  <a:srgbClr val="000000"/>
                </a:solidFill>
                <a:effectLst/>
                <a:uLnTx/>
                <a:uFillTx/>
                <a:latin typeface="Meiryo UI" panose="020B0604030504040204" pitchFamily="50" charset="-128"/>
                <a:ea typeface="Meiryo UI" panose="020B0604030504040204" pitchFamily="50" charset="-128"/>
                <a:cs typeface="+mn-cs"/>
              </a:rPr>
              <a:t>＊３</a:t>
            </a:r>
            <a:endParaRPr kumimoji="1" lang="ja-JP" altLang="en-US" sz="969" b="0" i="0" u="none" strike="noStrike" kern="1200" cap="none" spc="0" normalizeH="0" baseline="0" noProof="0" dirty="0">
              <a:ln>
                <a:noFill/>
              </a:ln>
              <a:solidFill>
                <a:srgbClr val="000000"/>
              </a:solidFill>
              <a:effectLst/>
              <a:uLnTx/>
              <a:uFillTx/>
              <a:latin typeface="Segoe UI"/>
              <a:ea typeface="メイリオ"/>
              <a:cs typeface="+mn-cs"/>
            </a:endParaRPr>
          </a:p>
        </p:txBody>
      </p:sp>
      <p:sp>
        <p:nvSpPr>
          <p:cNvPr id="58" name="正方形/長方形 57">
            <a:extLst>
              <a:ext uri="{FF2B5EF4-FFF2-40B4-BE49-F238E27FC236}">
                <a16:creationId xmlns:a16="http://schemas.microsoft.com/office/drawing/2014/main" id="{B9173781-8584-13DB-EA77-93C99B2AF095}"/>
              </a:ext>
            </a:extLst>
          </p:cNvPr>
          <p:cNvSpPr/>
          <p:nvPr/>
        </p:nvSpPr>
        <p:spPr>
          <a:xfrm>
            <a:off x="7226968" y="1082869"/>
            <a:ext cx="2075938" cy="336925"/>
          </a:xfrm>
          <a:prstGeom prst="rect">
            <a:avLst/>
          </a:prstGeom>
          <a:solidFill>
            <a:schemeClr val="bg1">
              <a:lumMod val="50000"/>
            </a:schemeClr>
          </a:solidFill>
          <a:ln>
            <a:solidFill>
              <a:schemeClr val="bg1">
                <a:lumMod val="50000"/>
              </a:schemeClr>
            </a:solid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22041" rtl="0" eaLnBrk="1" fontAlgn="auto" latinLnBrk="0" hangingPunct="1">
              <a:lnSpc>
                <a:spcPct val="100000"/>
              </a:lnSpc>
              <a:spcBef>
                <a:spcPts val="0"/>
              </a:spcBef>
              <a:spcAft>
                <a:spcPts val="0"/>
              </a:spcAft>
              <a:buClrTx/>
              <a:buSzTx/>
              <a:buFontTx/>
              <a:buNone/>
              <a:tabLst/>
              <a:defRPr/>
            </a:pPr>
            <a:r>
              <a:rPr kumimoji="1" lang="ja-JP" altLang="en-US" sz="969" b="1" i="0" u="none" strike="noStrike" kern="1200" cap="none" spc="0" normalizeH="0" baseline="0" noProof="0" dirty="0">
                <a:ln>
                  <a:noFill/>
                </a:ln>
                <a:solidFill>
                  <a:srgbClr val="FFFFFF"/>
                </a:solidFill>
                <a:effectLst/>
                <a:uLnTx/>
                <a:uFillTx/>
                <a:latin typeface="Segoe UI"/>
                <a:ea typeface="メイリオ"/>
                <a:cs typeface="+mn-cs"/>
              </a:rPr>
              <a:t>就労系障害福祉サービス利用</a:t>
            </a:r>
          </a:p>
        </p:txBody>
      </p:sp>
      <p:sp>
        <p:nvSpPr>
          <p:cNvPr id="60" name="右矢印 97">
            <a:extLst>
              <a:ext uri="{FF2B5EF4-FFF2-40B4-BE49-F238E27FC236}">
                <a16:creationId xmlns:a16="http://schemas.microsoft.com/office/drawing/2014/main" id="{95FE4A1D-FC39-E838-0D6A-E8BB116184B8}"/>
              </a:ext>
            </a:extLst>
          </p:cNvPr>
          <p:cNvSpPr/>
          <p:nvPr/>
        </p:nvSpPr>
        <p:spPr>
          <a:xfrm>
            <a:off x="6027997" y="2353467"/>
            <a:ext cx="338023" cy="411137"/>
          </a:xfrm>
          <a:prstGeom prst="rightArrow">
            <a:avLst>
              <a:gd name="adj1" fmla="val 50000"/>
              <a:gd name="adj2" fmla="val 28068"/>
            </a:avLst>
          </a:prstGeom>
          <a:solidFill>
            <a:schemeClr val="bg1">
              <a:lumMod val="65000"/>
            </a:schemeClr>
          </a:solidFill>
          <a:ln w="12700" cap="flat" cmpd="sng" algn="ctr">
            <a:noFill/>
            <a:prstDash val="solid"/>
            <a:miter lim="800000"/>
          </a:ln>
          <a:effectLst/>
        </p:spPr>
        <p:txBody>
          <a:bodyPr rtlCol="0" anchor="ctr"/>
          <a:lstStyle/>
          <a:p>
            <a:pPr marL="0" marR="0" lvl="0" indent="0" algn="ctr" defTabSz="765752" rtl="0" eaLnBrk="1" fontAlgn="auto" latinLnBrk="0" hangingPunct="1">
              <a:lnSpc>
                <a:spcPct val="100000"/>
              </a:lnSpc>
              <a:spcBef>
                <a:spcPts val="0"/>
              </a:spcBef>
              <a:spcAft>
                <a:spcPts val="0"/>
              </a:spcAft>
              <a:buClrTx/>
              <a:buSzTx/>
              <a:buFontTx/>
              <a:buNone/>
              <a:tabLst/>
              <a:defRPr/>
            </a:pPr>
            <a:endParaRPr kumimoji="0" lang="ja-JP" altLang="en-US" sz="1627" b="0" i="0" u="none" strike="noStrike" kern="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61" name="角丸四角形 144">
            <a:extLst>
              <a:ext uri="{FF2B5EF4-FFF2-40B4-BE49-F238E27FC236}">
                <a16:creationId xmlns:a16="http://schemas.microsoft.com/office/drawing/2014/main" id="{B96E3296-13E6-7CA2-8EF1-83BF42436C2A}"/>
              </a:ext>
            </a:extLst>
          </p:cNvPr>
          <p:cNvSpPr/>
          <p:nvPr/>
        </p:nvSpPr>
        <p:spPr>
          <a:xfrm>
            <a:off x="5068519" y="1091285"/>
            <a:ext cx="967199" cy="2553352"/>
          </a:xfrm>
          <a:prstGeom prst="roundRect">
            <a:avLst>
              <a:gd name="adj" fmla="val 0"/>
            </a:avLst>
          </a:prstGeom>
          <a:noFill/>
          <a:ln w="28575">
            <a:solidFill>
              <a:schemeClr val="bg1">
                <a:lumMod val="75000"/>
              </a:schemeClr>
            </a:solidFill>
          </a:ln>
        </p:spPr>
        <p:style>
          <a:lnRef idx="2">
            <a:schemeClr val="dk1"/>
          </a:lnRef>
          <a:fillRef idx="1">
            <a:schemeClr val="lt1"/>
          </a:fillRef>
          <a:effectRef idx="0">
            <a:schemeClr val="dk1"/>
          </a:effectRef>
          <a:fontRef idx="minor">
            <a:schemeClr val="dk1"/>
          </a:fontRef>
        </p:style>
        <p:txBody>
          <a:bodyPr lIns="0" tIns="0" rIns="0" bIns="0" rtlCol="0" anchor="b"/>
          <a:lstStyle/>
          <a:p>
            <a:pPr marL="0" marR="0" lvl="0" indent="0" algn="ctr" defTabSz="765752" rtl="0" eaLnBrk="1" fontAlgn="auto" latinLnBrk="0" hangingPunct="1">
              <a:lnSpc>
                <a:spcPct val="100000"/>
              </a:lnSpc>
              <a:spcBef>
                <a:spcPts val="0"/>
              </a:spcBef>
              <a:spcAft>
                <a:spcPts val="0"/>
              </a:spcAft>
              <a:buClrTx/>
              <a:buSzTx/>
              <a:buFontTx/>
              <a:buNone/>
              <a:tabLst/>
              <a:defRPr/>
            </a:pPr>
            <a:endParaRPr kumimoji="0" lang="ja-JP" altLang="en-US" sz="738" b="0"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endParaRPr>
          </a:p>
        </p:txBody>
      </p:sp>
      <p:grpSp>
        <p:nvGrpSpPr>
          <p:cNvPr id="62" name="グループ化 61">
            <a:extLst>
              <a:ext uri="{FF2B5EF4-FFF2-40B4-BE49-F238E27FC236}">
                <a16:creationId xmlns:a16="http://schemas.microsoft.com/office/drawing/2014/main" id="{DFCF9B82-C529-2B0A-EBE3-8430BC3F645B}"/>
              </a:ext>
            </a:extLst>
          </p:cNvPr>
          <p:cNvGrpSpPr/>
          <p:nvPr/>
        </p:nvGrpSpPr>
        <p:grpSpPr>
          <a:xfrm>
            <a:off x="6177252" y="1399716"/>
            <a:ext cx="290022" cy="2134863"/>
            <a:chOff x="6913740" y="2190559"/>
            <a:chExt cx="314190" cy="2626664"/>
          </a:xfrm>
        </p:grpSpPr>
        <p:sp>
          <p:nvSpPr>
            <p:cNvPr id="63" name="Rectangle 5">
              <a:extLst>
                <a:ext uri="{FF2B5EF4-FFF2-40B4-BE49-F238E27FC236}">
                  <a16:creationId xmlns:a16="http://schemas.microsoft.com/office/drawing/2014/main" id="{BE72ECED-B81A-3118-C689-4D1FEC073D8C}"/>
                </a:ext>
              </a:extLst>
            </p:cNvPr>
            <p:cNvSpPr>
              <a:spLocks noChangeArrowheads="1"/>
            </p:cNvSpPr>
            <p:nvPr/>
          </p:nvSpPr>
          <p:spPr bwMode="auto">
            <a:xfrm>
              <a:off x="6914964" y="2198760"/>
              <a:ext cx="312966" cy="2618463"/>
            </a:xfrm>
            <a:prstGeom prst="rect">
              <a:avLst/>
            </a:prstGeom>
            <a:solidFill>
              <a:srgbClr val="C4D7F9"/>
            </a:solidFill>
            <a:ln w="12700" cap="flat" cmpd="sng" algn="ctr">
              <a:solidFill>
                <a:srgbClr val="5B9BD5"/>
              </a:solidFill>
              <a:prstDash val="solid"/>
              <a:miter lim="800000"/>
              <a:headEnd/>
              <a:tailEnd/>
            </a:ln>
            <a:effectLst/>
          </p:spPr>
          <p:txBody>
            <a:bodyPr vert="eaVert" wrap="none" anchor="ctr"/>
            <a:lstStyle/>
            <a:p>
              <a:pPr marL="0" marR="0" lvl="0" indent="0" algn="ctr" defTabSz="765752" rtl="0" eaLnBrk="1" fontAlgn="base" latinLnBrk="0" hangingPunct="1">
                <a:lnSpc>
                  <a:spcPct val="100000"/>
                </a:lnSpc>
                <a:spcBef>
                  <a:spcPct val="0"/>
                </a:spcBef>
                <a:spcAft>
                  <a:spcPct val="0"/>
                </a:spcAft>
                <a:buClrTx/>
                <a:buSzTx/>
                <a:buFontTx/>
                <a:buNone/>
                <a:tabLst/>
                <a:defRPr/>
              </a:pPr>
              <a:endParaRPr kumimoji="0" lang="en-US" altLang="ja-JP" sz="1088" b="1" i="0" u="none" strike="noStrike" kern="0" cap="none" spc="0" normalizeH="0" baseline="0" noProof="0" dirty="0">
                <a:ln>
                  <a:noFill/>
                </a:ln>
                <a:solidFill>
                  <a:srgbClr val="262626"/>
                </a:solidFill>
                <a:effectLst/>
                <a:uLnTx/>
                <a:uFillTx/>
                <a:latin typeface="Meiryo UI"/>
                <a:ea typeface="Meiryo UI"/>
                <a:cs typeface="+mn-cs"/>
              </a:endParaRPr>
            </a:p>
          </p:txBody>
        </p:sp>
        <p:sp>
          <p:nvSpPr>
            <p:cNvPr id="64" name="Rectangle 5">
              <a:extLst>
                <a:ext uri="{FF2B5EF4-FFF2-40B4-BE49-F238E27FC236}">
                  <a16:creationId xmlns:a16="http://schemas.microsoft.com/office/drawing/2014/main" id="{35158EF8-308A-1003-023F-618ECCA3925F}"/>
                </a:ext>
              </a:extLst>
            </p:cNvPr>
            <p:cNvSpPr>
              <a:spLocks noChangeArrowheads="1"/>
            </p:cNvSpPr>
            <p:nvPr/>
          </p:nvSpPr>
          <p:spPr bwMode="auto">
            <a:xfrm>
              <a:off x="6915674" y="2197962"/>
              <a:ext cx="150805" cy="2619261"/>
            </a:xfrm>
            <a:prstGeom prst="rect">
              <a:avLst/>
            </a:prstGeom>
            <a:solidFill>
              <a:schemeClr val="accent5">
                <a:lumMod val="90000"/>
              </a:schemeClr>
            </a:solidFill>
            <a:ln>
              <a:solidFill>
                <a:schemeClr val="accent1">
                  <a:lumMod val="40000"/>
                  <a:lumOff val="60000"/>
                </a:schemeClr>
              </a:solidFill>
              <a:headEnd/>
              <a:tailEnd/>
            </a:ln>
          </p:spPr>
          <p:style>
            <a:lnRef idx="2">
              <a:schemeClr val="accent4">
                <a:shade val="50000"/>
              </a:schemeClr>
            </a:lnRef>
            <a:fillRef idx="1">
              <a:schemeClr val="accent4"/>
            </a:fillRef>
            <a:effectRef idx="0">
              <a:schemeClr val="accent4"/>
            </a:effectRef>
            <a:fontRef idx="minor">
              <a:schemeClr val="lt1"/>
            </a:fontRef>
          </p:style>
          <p:txBody>
            <a:bodyPr vert="eaVert" wrap="none" anchor="ctr"/>
            <a:lstStyle/>
            <a:p>
              <a:pPr marL="0" marR="0" lvl="0" indent="0" algn="ctr" defTabSz="765752" rtl="0" eaLnBrk="1" fontAlgn="base" latinLnBrk="0" hangingPunct="1">
                <a:lnSpc>
                  <a:spcPct val="100000"/>
                </a:lnSpc>
                <a:spcBef>
                  <a:spcPct val="0"/>
                </a:spcBef>
                <a:spcAft>
                  <a:spcPct val="0"/>
                </a:spcAft>
                <a:buClrTx/>
                <a:buSzTx/>
                <a:buFontTx/>
                <a:buNone/>
                <a:tabLst/>
                <a:defRPr/>
              </a:pPr>
              <a:endParaRPr kumimoji="0" lang="ja-JP" altLang="en-US" sz="1172" b="1" i="0" u="none" strike="noStrike" kern="0" cap="none" spc="0" normalizeH="0" baseline="0" noProof="0" dirty="0">
                <a:ln>
                  <a:noFill/>
                </a:ln>
                <a:solidFill>
                  <a:srgbClr val="262626"/>
                </a:solidFill>
                <a:effectLst/>
                <a:uLnTx/>
                <a:uFillTx/>
                <a:latin typeface="Meiryo UI"/>
                <a:ea typeface="Meiryo UI"/>
                <a:cs typeface="+mn-cs"/>
              </a:endParaRPr>
            </a:p>
          </p:txBody>
        </p:sp>
        <p:sp>
          <p:nvSpPr>
            <p:cNvPr id="65" name="Rectangle 5">
              <a:extLst>
                <a:ext uri="{FF2B5EF4-FFF2-40B4-BE49-F238E27FC236}">
                  <a16:creationId xmlns:a16="http://schemas.microsoft.com/office/drawing/2014/main" id="{F9D70FB3-2AAA-9DE9-0106-1D3E6D58ED87}"/>
                </a:ext>
              </a:extLst>
            </p:cNvPr>
            <p:cNvSpPr>
              <a:spLocks noChangeArrowheads="1"/>
            </p:cNvSpPr>
            <p:nvPr/>
          </p:nvSpPr>
          <p:spPr bwMode="auto">
            <a:xfrm>
              <a:off x="6913740" y="2190559"/>
              <a:ext cx="312966" cy="2618463"/>
            </a:xfrm>
            <a:prstGeom prst="rect">
              <a:avLst/>
            </a:prstGeom>
            <a:noFill/>
            <a:ln w="12700" cap="flat" cmpd="sng" algn="ctr">
              <a:noFill/>
              <a:prstDash val="solid"/>
              <a:miter lim="800000"/>
              <a:headEnd/>
              <a:tailEnd/>
            </a:ln>
            <a:effectLst/>
          </p:spPr>
          <p:txBody>
            <a:bodyPr vert="eaVert" wrap="none" anchor="ctr"/>
            <a:lstStyle/>
            <a:p>
              <a:pPr marL="0" marR="0" lvl="0" indent="0" algn="ctr" defTabSz="765752" rtl="0" eaLnBrk="1" fontAlgn="base" latinLnBrk="0" hangingPunct="1">
                <a:lnSpc>
                  <a:spcPct val="100000"/>
                </a:lnSpc>
                <a:spcBef>
                  <a:spcPct val="0"/>
                </a:spcBef>
                <a:spcAft>
                  <a:spcPct val="0"/>
                </a:spcAft>
                <a:buClrTx/>
                <a:buSzTx/>
                <a:buFontTx/>
                <a:buNone/>
                <a:tabLst/>
                <a:defRPr/>
              </a:pPr>
              <a:r>
                <a:rPr kumimoji="0" lang="ja-JP" altLang="en-US" sz="1088" b="1" i="0" u="none" strike="noStrike" kern="0" cap="none" spc="0" normalizeH="0" baseline="0" noProof="0" dirty="0">
                  <a:ln>
                    <a:noFill/>
                  </a:ln>
                  <a:solidFill>
                    <a:srgbClr val="262626"/>
                  </a:solidFill>
                  <a:effectLst/>
                  <a:uLnTx/>
                  <a:uFillTx/>
                  <a:latin typeface="Meiryo UI"/>
                  <a:ea typeface="Meiryo UI"/>
                  <a:cs typeface="+mn-cs"/>
                </a:rPr>
                <a:t>④ 事業者との連絡調整</a:t>
              </a:r>
              <a:endParaRPr kumimoji="0" lang="en-US" altLang="ja-JP" sz="1088" b="1" i="0" u="none" strike="noStrike" kern="0" cap="none" spc="0" normalizeH="0" baseline="0" noProof="0" dirty="0">
                <a:ln>
                  <a:noFill/>
                </a:ln>
                <a:solidFill>
                  <a:srgbClr val="262626"/>
                </a:solidFill>
                <a:effectLst/>
                <a:uLnTx/>
                <a:uFillTx/>
                <a:latin typeface="Meiryo UI"/>
                <a:ea typeface="Meiryo UI"/>
                <a:cs typeface="+mn-cs"/>
              </a:endParaRPr>
            </a:p>
          </p:txBody>
        </p:sp>
      </p:grpSp>
      <p:sp>
        <p:nvSpPr>
          <p:cNvPr id="66" name="角丸四角形吹き出し 115">
            <a:extLst>
              <a:ext uri="{FF2B5EF4-FFF2-40B4-BE49-F238E27FC236}">
                <a16:creationId xmlns:a16="http://schemas.microsoft.com/office/drawing/2014/main" id="{529E3E2E-EB73-1398-210A-A61CBE1FAD27}"/>
              </a:ext>
            </a:extLst>
          </p:cNvPr>
          <p:cNvSpPr/>
          <p:nvPr/>
        </p:nvSpPr>
        <p:spPr>
          <a:xfrm>
            <a:off x="3884122" y="680702"/>
            <a:ext cx="3494290" cy="217153"/>
          </a:xfrm>
          <a:prstGeom prst="wedgeRoundRectCallout">
            <a:avLst>
              <a:gd name="adj1" fmla="val -22260"/>
              <a:gd name="adj2" fmla="val 21451"/>
              <a:gd name="adj3" fmla="val 16667"/>
            </a:avLst>
          </a:prstGeom>
          <a:ln>
            <a:solidFill>
              <a:schemeClr val="accent2"/>
            </a:solidFill>
          </a:ln>
        </p:spPr>
        <p:style>
          <a:lnRef idx="2">
            <a:schemeClr val="accent1"/>
          </a:lnRef>
          <a:fillRef idx="1">
            <a:schemeClr val="lt1"/>
          </a:fillRef>
          <a:effectRef idx="0">
            <a:schemeClr val="accent1"/>
          </a:effectRef>
          <a:fontRef idx="minor">
            <a:schemeClr val="dk1"/>
          </a:fontRef>
        </p:style>
        <p:txBody>
          <a:bodyPr lIns="0" tIns="0" rIns="0" bIns="0" rtlCol="0" anchor="ctr"/>
          <a:lstStyle/>
          <a:p>
            <a:pPr marL="0" marR="0" lvl="0" indent="0" algn="ctr" defTabSz="765752" rtl="0" eaLnBrk="1" fontAlgn="auto" latinLnBrk="0" hangingPunct="1">
              <a:lnSpc>
                <a:spcPct val="100000"/>
              </a:lnSpc>
              <a:spcBef>
                <a:spcPts val="0"/>
              </a:spcBef>
              <a:spcAft>
                <a:spcPts val="0"/>
              </a:spcAft>
              <a:buClrTx/>
              <a:buSzTx/>
              <a:buFontTx/>
              <a:buNone/>
              <a:tabLst/>
              <a:defRPr/>
            </a:pPr>
            <a:r>
              <a:rPr kumimoji="0" lang="ja-JP" altLang="en-US" sz="923" b="1"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rPr>
              <a:t>本人と協同して作成したアセスメント結果を支給決定等において勘案</a:t>
            </a:r>
            <a:endParaRPr kumimoji="0" lang="en-US" altLang="ja-JP" sz="923" b="1"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endParaRPr>
          </a:p>
        </p:txBody>
      </p:sp>
      <p:sp>
        <p:nvSpPr>
          <p:cNvPr id="67" name="楕円 66">
            <a:extLst>
              <a:ext uri="{FF2B5EF4-FFF2-40B4-BE49-F238E27FC236}">
                <a16:creationId xmlns:a16="http://schemas.microsoft.com/office/drawing/2014/main" id="{83424A40-2C6B-6802-D4A9-2B06742D9E18}"/>
              </a:ext>
            </a:extLst>
          </p:cNvPr>
          <p:cNvSpPr/>
          <p:nvPr/>
        </p:nvSpPr>
        <p:spPr>
          <a:xfrm>
            <a:off x="2621107" y="1413996"/>
            <a:ext cx="1570240" cy="297480"/>
          </a:xfrm>
          <a:prstGeom prst="ellipse">
            <a:avLst/>
          </a:prstGeom>
          <a:solidFill>
            <a:srgbClr val="C4D7F9"/>
          </a:solidFill>
          <a:ln w="3175"/>
        </p:spPr>
        <p:style>
          <a:lnRef idx="1">
            <a:schemeClr val="accent1"/>
          </a:lnRef>
          <a:fillRef idx="2">
            <a:schemeClr val="accent1"/>
          </a:fillRef>
          <a:effectRef idx="1">
            <a:schemeClr val="accent1"/>
          </a:effectRef>
          <a:fontRef idx="minor">
            <a:schemeClr val="dk1"/>
          </a:fontRef>
        </p:style>
        <p:txBody>
          <a:bodyPr wrap="none" lIns="33231" tIns="72000" rIns="33231" rtlCol="0" anchor="ctr"/>
          <a:lstStyle/>
          <a:p>
            <a:pPr marL="0" marR="0" lvl="0" indent="0" algn="ctr" defTabSz="422041"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sysClr val="windowText" lastClr="000000"/>
                </a:solidFill>
                <a:effectLst/>
                <a:uLnTx/>
                <a:uFillTx/>
                <a:latin typeface="Segoe UI"/>
                <a:ea typeface="メイリオ"/>
                <a:cs typeface="+mn-cs"/>
              </a:rPr>
              <a:t>障害者本人と協同</a:t>
            </a:r>
          </a:p>
        </p:txBody>
      </p:sp>
      <p:sp>
        <p:nvSpPr>
          <p:cNvPr id="71" name="テキスト ボックス 70">
            <a:extLst>
              <a:ext uri="{FF2B5EF4-FFF2-40B4-BE49-F238E27FC236}">
                <a16:creationId xmlns:a16="http://schemas.microsoft.com/office/drawing/2014/main" id="{163FAB89-1209-FC28-78BA-4866AE2BFAF0}"/>
              </a:ext>
            </a:extLst>
          </p:cNvPr>
          <p:cNvSpPr txBox="1"/>
          <p:nvPr/>
        </p:nvSpPr>
        <p:spPr>
          <a:xfrm>
            <a:off x="2491198" y="4937108"/>
            <a:ext cx="1878593" cy="733278"/>
          </a:xfrm>
          <a:prstGeom prst="rect">
            <a:avLst/>
          </a:prstGeom>
          <a:noFill/>
        </p:spPr>
        <p:txBody>
          <a:bodyPr wrap="square" rtlCol="0">
            <a:spAutoFit/>
          </a:bodyPr>
          <a:lstStyle/>
          <a:p>
            <a:pPr marL="0" marR="0" lvl="0" indent="0" algn="l" defTabSz="422041" rtl="0" eaLnBrk="1" fontAlgn="auto" latinLnBrk="0" hangingPunct="1">
              <a:lnSpc>
                <a:spcPct val="120000"/>
              </a:lnSpc>
              <a:spcBef>
                <a:spcPts val="0"/>
              </a:spcBef>
              <a:spcAft>
                <a:spcPts val="554"/>
              </a:spcAft>
              <a:buClr>
                <a:srgbClr val="103185"/>
              </a:buClr>
              <a:buSzTx/>
              <a:buFontTx/>
              <a:buNone/>
              <a:tabLst/>
              <a:defRPr/>
            </a:pPr>
            <a:r>
              <a:rPr kumimoji="1" lang="ja-JP" altLang="en-US" sz="700" b="0" i="0" u="none" strike="noStrike" kern="1200" cap="none" spc="0" normalizeH="0" baseline="0" noProof="0" dirty="0">
                <a:ln>
                  <a:noFill/>
                </a:ln>
                <a:solidFill>
                  <a:srgbClr val="000000"/>
                </a:solidFill>
                <a:effectLst/>
                <a:uLnTx/>
                <a:uFillTx/>
                <a:latin typeface="Segoe UI"/>
                <a:ea typeface="メイリオ"/>
                <a:cs typeface="+mn-cs"/>
              </a:rPr>
              <a:t>*２ 就労選択支援事業所が主体となって、市町村、計画相談支援事業所、ハローワーク、障害者就業・生活支援センター、地域障害者職業センター、医療機関、教育機関等のうち必要な機関を参集して実施</a:t>
            </a:r>
          </a:p>
        </p:txBody>
      </p:sp>
      <p:sp>
        <p:nvSpPr>
          <p:cNvPr id="90" name="角丸四角形 72">
            <a:extLst>
              <a:ext uri="{FF2B5EF4-FFF2-40B4-BE49-F238E27FC236}">
                <a16:creationId xmlns:a16="http://schemas.microsoft.com/office/drawing/2014/main" id="{E99DFA64-8C5C-930D-BD71-B04CC8F56398}"/>
              </a:ext>
            </a:extLst>
          </p:cNvPr>
          <p:cNvSpPr/>
          <p:nvPr/>
        </p:nvSpPr>
        <p:spPr>
          <a:xfrm>
            <a:off x="7233505" y="3429540"/>
            <a:ext cx="2069401" cy="606287"/>
          </a:xfrm>
          <a:prstGeom prst="roundRect">
            <a:avLst>
              <a:gd name="adj" fmla="val 0"/>
            </a:avLst>
          </a:prstGeom>
          <a:solidFill>
            <a:schemeClr val="bg1"/>
          </a:solidFill>
          <a:ln w="28575">
            <a:solidFill>
              <a:schemeClr val="bg1">
                <a:lumMod val="50000"/>
              </a:schemeClr>
            </a:solidFill>
          </a:ln>
        </p:spPr>
        <p:style>
          <a:lnRef idx="2">
            <a:schemeClr val="dk1"/>
          </a:lnRef>
          <a:fillRef idx="1">
            <a:schemeClr val="lt1"/>
          </a:fillRef>
          <a:effectRef idx="0">
            <a:schemeClr val="dk1"/>
          </a:effectRef>
          <a:fontRef idx="minor">
            <a:schemeClr val="dk1"/>
          </a:fontRef>
        </p:style>
        <p:txBody>
          <a:bodyPr lIns="108000" tIns="252000" rIns="0" bIns="36000" rtlCol="0" anchor="ctr" anchorCtr="0"/>
          <a:lstStyle/>
          <a:p>
            <a:pPr marL="0" marR="0" lvl="0" indent="0" algn="l" defTabSz="829544" rtl="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rPr>
              <a:t>・自立訓練（生活訓練）</a:t>
            </a:r>
            <a:endParaRPr kumimoji="0" lang="en-US" altLang="ja-JP" sz="1000" b="1"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endParaRPr>
          </a:p>
          <a:p>
            <a:pPr marL="0" marR="0" lvl="0" indent="0" algn="l" defTabSz="829544" rtl="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rPr>
              <a:t>・生活介護　　　等</a:t>
            </a:r>
          </a:p>
        </p:txBody>
      </p:sp>
      <p:sp>
        <p:nvSpPr>
          <p:cNvPr id="91" name="正方形/長方形 90">
            <a:extLst>
              <a:ext uri="{FF2B5EF4-FFF2-40B4-BE49-F238E27FC236}">
                <a16:creationId xmlns:a16="http://schemas.microsoft.com/office/drawing/2014/main" id="{E21C732F-A528-389C-4FDB-7AAFB949754D}"/>
              </a:ext>
            </a:extLst>
          </p:cNvPr>
          <p:cNvSpPr/>
          <p:nvPr/>
        </p:nvSpPr>
        <p:spPr>
          <a:xfrm>
            <a:off x="7229184" y="3437465"/>
            <a:ext cx="2069401" cy="215517"/>
          </a:xfrm>
          <a:prstGeom prst="rect">
            <a:avLst/>
          </a:prstGeom>
          <a:solidFill>
            <a:schemeClr val="bg1">
              <a:lumMod val="50000"/>
            </a:schemeClr>
          </a:solidFill>
          <a:ln>
            <a:solidFill>
              <a:schemeClr val="bg1">
                <a:lumMod val="50000"/>
              </a:schemeClr>
            </a:solidFill>
          </a:ln>
        </p:spPr>
        <p:style>
          <a:lnRef idx="0">
            <a:scrgbClr r="0" g="0" b="0"/>
          </a:lnRef>
          <a:fillRef idx="0">
            <a:scrgbClr r="0" g="0" b="0"/>
          </a:fillRef>
          <a:effectRef idx="0">
            <a:scrgbClr r="0" g="0" b="0"/>
          </a:effectRef>
          <a:fontRef idx="minor">
            <a:schemeClr val="lt1"/>
          </a:fontRef>
        </p:style>
        <p:txBody>
          <a:bodyPr lIns="91440" tIns="45720" rIns="91440" bIns="4572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00" b="1" i="0" u="none" strike="noStrike" kern="1200" cap="none" spc="0" normalizeH="0" baseline="0" noProof="0" dirty="0">
                <a:ln>
                  <a:noFill/>
                </a:ln>
                <a:solidFill>
                  <a:srgbClr val="FFFFFF"/>
                </a:solidFill>
                <a:effectLst/>
                <a:uLnTx/>
                <a:uFillTx/>
                <a:latin typeface="メイリオ" panose="020B0604030504040204" pitchFamily="50" charset="-128"/>
                <a:ea typeface="メイリオ" panose="020B0604030504040204" pitchFamily="50" charset="-128"/>
                <a:cs typeface="Segoe UI"/>
              </a:rPr>
              <a:t>障害福祉サービス利用</a:t>
            </a:r>
          </a:p>
        </p:txBody>
      </p:sp>
      <p:sp>
        <p:nvSpPr>
          <p:cNvPr id="92" name="角丸四角形 72">
            <a:extLst>
              <a:ext uri="{FF2B5EF4-FFF2-40B4-BE49-F238E27FC236}">
                <a16:creationId xmlns:a16="http://schemas.microsoft.com/office/drawing/2014/main" id="{19DD9EDA-5FA0-9E69-5349-98A3D3F69532}"/>
              </a:ext>
            </a:extLst>
          </p:cNvPr>
          <p:cNvSpPr/>
          <p:nvPr/>
        </p:nvSpPr>
        <p:spPr>
          <a:xfrm>
            <a:off x="7233504" y="5424758"/>
            <a:ext cx="2065080" cy="740546"/>
          </a:xfrm>
          <a:prstGeom prst="roundRect">
            <a:avLst>
              <a:gd name="adj" fmla="val 0"/>
            </a:avLst>
          </a:prstGeom>
          <a:solidFill>
            <a:schemeClr val="bg1"/>
          </a:solidFill>
          <a:ln w="28575">
            <a:solidFill>
              <a:schemeClr val="bg1">
                <a:lumMod val="50000"/>
              </a:schemeClr>
            </a:solidFill>
          </a:ln>
        </p:spPr>
        <p:style>
          <a:lnRef idx="2">
            <a:schemeClr val="dk1"/>
          </a:lnRef>
          <a:fillRef idx="1">
            <a:schemeClr val="lt1"/>
          </a:fillRef>
          <a:effectRef idx="0">
            <a:schemeClr val="dk1"/>
          </a:effectRef>
          <a:fontRef idx="minor">
            <a:schemeClr val="dk1"/>
          </a:fontRef>
        </p:style>
        <p:txBody>
          <a:bodyPr lIns="108000" tIns="252000" rIns="0" bIns="36000" rtlCol="0" anchor="ctr" anchorCtr="0"/>
          <a:lstStyle/>
          <a:p>
            <a:pPr marL="0" marR="0" lvl="0" indent="0" algn="l" defTabSz="829544" rtl="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rPr>
              <a:t>・地域活動支援センター</a:t>
            </a:r>
            <a:endParaRPr kumimoji="0" lang="en-US" altLang="ja-JP" sz="1000" b="1"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endParaRPr>
          </a:p>
          <a:p>
            <a:pPr marL="0" marR="0" lvl="0" indent="0" algn="l" defTabSz="829544" rtl="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rPr>
              <a:t>・職業訓練、教育機関</a:t>
            </a:r>
            <a:endParaRPr kumimoji="0" lang="en-US" altLang="ja-JP" sz="1000" b="1"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endParaRPr>
          </a:p>
          <a:p>
            <a:pPr marL="0" marR="0" lvl="0" indent="0" algn="l" defTabSz="829544" rtl="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rPr>
              <a:t>・医療機関　等</a:t>
            </a:r>
          </a:p>
        </p:txBody>
      </p:sp>
      <p:sp>
        <p:nvSpPr>
          <p:cNvPr id="59" name="正方形/長方形 58">
            <a:extLst>
              <a:ext uri="{FF2B5EF4-FFF2-40B4-BE49-F238E27FC236}">
                <a16:creationId xmlns:a16="http://schemas.microsoft.com/office/drawing/2014/main" id="{635183D2-2A53-3350-2178-7BD33237B948}"/>
              </a:ext>
            </a:extLst>
          </p:cNvPr>
          <p:cNvSpPr/>
          <p:nvPr/>
        </p:nvSpPr>
        <p:spPr>
          <a:xfrm>
            <a:off x="7233504" y="4152444"/>
            <a:ext cx="2065080" cy="227134"/>
          </a:xfrm>
          <a:prstGeom prst="rect">
            <a:avLst/>
          </a:prstGeom>
          <a:solidFill>
            <a:schemeClr val="bg1">
              <a:lumMod val="50000"/>
            </a:schemeClr>
          </a:solidFill>
          <a:ln>
            <a:solidFill>
              <a:schemeClr val="bg1">
                <a:lumMod val="50000"/>
              </a:schemeClr>
            </a:solid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ctr" defTabSz="422041" rtl="0" eaLnBrk="1" fontAlgn="auto" latinLnBrk="0" hangingPunct="1">
              <a:lnSpc>
                <a:spcPct val="100000"/>
              </a:lnSpc>
              <a:spcBef>
                <a:spcPts val="0"/>
              </a:spcBef>
              <a:spcAft>
                <a:spcPts val="0"/>
              </a:spcAft>
              <a:buClrTx/>
              <a:buSzTx/>
              <a:buFontTx/>
              <a:buNone/>
              <a:tabLst/>
              <a:defRPr/>
            </a:pPr>
            <a:r>
              <a:rPr kumimoji="0" lang="ja-JP" altLang="en-US" sz="969" b="1" i="0" u="none" strike="noStrike" kern="0" cap="none" spc="0" normalizeH="0" baseline="0" noProof="0" dirty="0">
                <a:ln>
                  <a:noFill/>
                </a:ln>
                <a:solidFill>
                  <a:srgbClr val="FFFFFF"/>
                </a:solidFill>
                <a:effectLst/>
                <a:uLnTx/>
                <a:uFillTx/>
                <a:latin typeface="Meiryo UI" panose="020B0604030504040204" pitchFamily="50" charset="-128"/>
                <a:ea typeface="Meiryo UI" panose="020B0604030504040204" pitchFamily="50" charset="-128"/>
                <a:cs typeface="+mn-cs"/>
              </a:rPr>
              <a:t>一般就労に向けた支援の利用</a:t>
            </a:r>
            <a:endParaRPr kumimoji="1" lang="ja-JP" altLang="en-US" sz="969" b="1" i="0" u="none" strike="noStrike" kern="1200" cap="none" spc="0" normalizeH="0" baseline="0" noProof="0" dirty="0">
              <a:ln>
                <a:noFill/>
              </a:ln>
              <a:solidFill>
                <a:srgbClr val="FFFFFF"/>
              </a:solidFill>
              <a:effectLst/>
              <a:uLnTx/>
              <a:uFillTx/>
              <a:latin typeface="Segoe UI"/>
              <a:ea typeface="メイリオ"/>
              <a:cs typeface="+mn-cs"/>
            </a:endParaRPr>
          </a:p>
        </p:txBody>
      </p:sp>
      <p:sp>
        <p:nvSpPr>
          <p:cNvPr id="94" name="右矢印 112">
            <a:extLst>
              <a:ext uri="{FF2B5EF4-FFF2-40B4-BE49-F238E27FC236}">
                <a16:creationId xmlns:a16="http://schemas.microsoft.com/office/drawing/2014/main" id="{8187C440-1021-AFB5-E4A1-0C4404D95B4F}"/>
              </a:ext>
            </a:extLst>
          </p:cNvPr>
          <p:cNvSpPr/>
          <p:nvPr/>
        </p:nvSpPr>
        <p:spPr>
          <a:xfrm rot="5400000">
            <a:off x="3193430" y="3705101"/>
            <a:ext cx="2661251" cy="407367"/>
          </a:xfrm>
          <a:prstGeom prst="rightArrow">
            <a:avLst>
              <a:gd name="adj1" fmla="val 50000"/>
              <a:gd name="adj2" fmla="val 0"/>
            </a:avLst>
          </a:prstGeom>
          <a:solidFill>
            <a:srgbClr val="FF6969"/>
          </a:solidFill>
          <a:ln w="12700" cap="flat" cmpd="sng" algn="ctr">
            <a:noFill/>
            <a:prstDash val="solid"/>
            <a:miter lim="800000"/>
          </a:ln>
          <a:effectLst/>
        </p:spPr>
        <p:txBody>
          <a:bodyPr rtlCol="0" anchor="ctr"/>
          <a:lstStyle/>
          <a:p>
            <a:pPr marL="0" marR="0" lvl="0" indent="0" algn="ctr" defTabSz="765752" rtl="0" eaLnBrk="1" fontAlgn="auto" latinLnBrk="0" hangingPunct="1">
              <a:lnSpc>
                <a:spcPct val="100000"/>
              </a:lnSpc>
              <a:spcBef>
                <a:spcPts val="0"/>
              </a:spcBef>
              <a:spcAft>
                <a:spcPts val="0"/>
              </a:spcAft>
              <a:buClrTx/>
              <a:buSzTx/>
              <a:buFontTx/>
              <a:buNone/>
              <a:tabLst/>
              <a:defRPr/>
            </a:pPr>
            <a:endParaRPr kumimoji="0" lang="ja-JP" altLang="en-US" sz="1627" b="0" i="0" u="none" strike="noStrike" kern="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96" name="右矢印 112">
            <a:extLst>
              <a:ext uri="{FF2B5EF4-FFF2-40B4-BE49-F238E27FC236}">
                <a16:creationId xmlns:a16="http://schemas.microsoft.com/office/drawing/2014/main" id="{9B67B64A-6C7E-3176-9638-244BC8D68F3D}"/>
              </a:ext>
            </a:extLst>
          </p:cNvPr>
          <p:cNvSpPr/>
          <p:nvPr/>
        </p:nvSpPr>
        <p:spPr>
          <a:xfrm rot="5400000">
            <a:off x="6067389" y="2966744"/>
            <a:ext cx="1375430" cy="407367"/>
          </a:xfrm>
          <a:prstGeom prst="rightArrow">
            <a:avLst>
              <a:gd name="adj1" fmla="val 50000"/>
              <a:gd name="adj2" fmla="val 0"/>
            </a:avLst>
          </a:prstGeom>
          <a:solidFill>
            <a:schemeClr val="bg1">
              <a:lumMod val="65000"/>
            </a:schemeClr>
          </a:solidFill>
          <a:ln w="12700" cap="flat" cmpd="sng" algn="ctr">
            <a:noFill/>
            <a:prstDash val="solid"/>
            <a:miter lim="800000"/>
          </a:ln>
          <a:effectLst/>
        </p:spPr>
        <p:txBody>
          <a:bodyPr rtlCol="0" anchor="ctr"/>
          <a:lstStyle/>
          <a:p>
            <a:pPr marL="0" marR="0" lvl="0" indent="0" algn="ctr" defTabSz="765752" rtl="0" eaLnBrk="1" fontAlgn="auto" latinLnBrk="0" hangingPunct="1">
              <a:lnSpc>
                <a:spcPct val="100000"/>
              </a:lnSpc>
              <a:spcBef>
                <a:spcPts val="0"/>
              </a:spcBef>
              <a:spcAft>
                <a:spcPts val="0"/>
              </a:spcAft>
              <a:buClrTx/>
              <a:buSzTx/>
              <a:buFontTx/>
              <a:buNone/>
              <a:tabLst/>
              <a:defRPr/>
            </a:pPr>
            <a:endParaRPr kumimoji="0" lang="ja-JP" altLang="en-US" sz="1627" b="0" i="0" u="none" strike="noStrike" kern="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97" name="右矢印 78">
            <a:extLst>
              <a:ext uri="{FF2B5EF4-FFF2-40B4-BE49-F238E27FC236}">
                <a16:creationId xmlns:a16="http://schemas.microsoft.com/office/drawing/2014/main" id="{682DE6F2-CD92-841E-DA70-A6E8677A24D2}"/>
              </a:ext>
            </a:extLst>
          </p:cNvPr>
          <p:cNvSpPr/>
          <p:nvPr/>
        </p:nvSpPr>
        <p:spPr>
          <a:xfrm>
            <a:off x="6707537" y="3533402"/>
            <a:ext cx="535917" cy="452154"/>
          </a:xfrm>
          <a:prstGeom prst="rightArrow">
            <a:avLst>
              <a:gd name="adj1" fmla="val 44120"/>
              <a:gd name="adj2" fmla="val 52502"/>
            </a:avLst>
          </a:prstGeom>
          <a:solidFill>
            <a:schemeClr val="bg1">
              <a:lumMod val="65000"/>
            </a:schemeClr>
          </a:solidFill>
          <a:ln w="12700" cap="flat" cmpd="sng" algn="ctr">
            <a:noFill/>
            <a:prstDash val="solid"/>
            <a:miter lim="800000"/>
          </a:ln>
          <a:effectLst/>
        </p:spPr>
        <p:txBody>
          <a:bodyPr rtlCol="0" anchor="ctr"/>
          <a:lstStyle/>
          <a:p>
            <a:pPr marL="0" marR="0" lvl="0" indent="0" algn="ctr" defTabSz="765752" rtl="0" eaLnBrk="1" fontAlgn="auto" latinLnBrk="0" hangingPunct="1">
              <a:lnSpc>
                <a:spcPct val="100000"/>
              </a:lnSpc>
              <a:spcBef>
                <a:spcPts val="0"/>
              </a:spcBef>
              <a:spcAft>
                <a:spcPts val="0"/>
              </a:spcAft>
              <a:buClrTx/>
              <a:buSzTx/>
              <a:buFontTx/>
              <a:buNone/>
              <a:tabLst/>
              <a:defRPr/>
            </a:pPr>
            <a:endParaRPr kumimoji="0" lang="ja-JP" altLang="en-US" sz="1627" b="0" i="0" u="none" strike="noStrike" kern="0" cap="none" spc="0" normalizeH="0" baseline="0" noProof="0" dirty="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00" name="右矢印 78">
            <a:extLst>
              <a:ext uri="{FF2B5EF4-FFF2-40B4-BE49-F238E27FC236}">
                <a16:creationId xmlns:a16="http://schemas.microsoft.com/office/drawing/2014/main" id="{CEF05FA2-290E-476A-05D8-9B4D4BCA2C49}"/>
              </a:ext>
            </a:extLst>
          </p:cNvPr>
          <p:cNvSpPr/>
          <p:nvPr/>
        </p:nvSpPr>
        <p:spPr>
          <a:xfrm>
            <a:off x="4449104" y="4498520"/>
            <a:ext cx="2808152" cy="452154"/>
          </a:xfrm>
          <a:prstGeom prst="rightArrow">
            <a:avLst>
              <a:gd name="adj1" fmla="val 44120"/>
              <a:gd name="adj2" fmla="val 52502"/>
            </a:avLst>
          </a:prstGeom>
          <a:solidFill>
            <a:srgbClr val="FF6969"/>
          </a:solidFill>
          <a:ln w="12700" cap="flat" cmpd="sng" algn="ctr">
            <a:noFill/>
            <a:prstDash val="solid"/>
            <a:miter lim="800000"/>
          </a:ln>
          <a:effectLst/>
        </p:spPr>
        <p:txBody>
          <a:bodyPr rtlCol="0" anchor="ctr"/>
          <a:lstStyle/>
          <a:p>
            <a:pPr marL="0" marR="0" lvl="0" indent="0" algn="ctr" defTabSz="765752" rtl="0" eaLnBrk="1" fontAlgn="auto" latinLnBrk="0" hangingPunct="1">
              <a:lnSpc>
                <a:spcPct val="100000"/>
              </a:lnSpc>
              <a:spcBef>
                <a:spcPts val="0"/>
              </a:spcBef>
              <a:spcAft>
                <a:spcPts val="0"/>
              </a:spcAft>
              <a:buClrTx/>
              <a:buSzTx/>
              <a:buFontTx/>
              <a:buNone/>
              <a:tabLst/>
              <a:defRPr/>
            </a:pPr>
            <a:endParaRPr kumimoji="0" lang="ja-JP" altLang="en-US" sz="1627" b="0" i="0" u="none" strike="noStrike" kern="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27" name="Rectangle 5">
            <a:extLst>
              <a:ext uri="{FF2B5EF4-FFF2-40B4-BE49-F238E27FC236}">
                <a16:creationId xmlns:a16="http://schemas.microsoft.com/office/drawing/2014/main" id="{05CD3DD4-54C1-D56A-CAE1-63C77B93764E}"/>
              </a:ext>
            </a:extLst>
          </p:cNvPr>
          <p:cNvSpPr>
            <a:spLocks noChangeArrowheads="1"/>
          </p:cNvSpPr>
          <p:nvPr/>
        </p:nvSpPr>
        <p:spPr bwMode="auto">
          <a:xfrm>
            <a:off x="4775462" y="4510711"/>
            <a:ext cx="2077688" cy="404521"/>
          </a:xfrm>
          <a:prstGeom prst="rect">
            <a:avLst/>
          </a:prstGeom>
          <a:solidFill>
            <a:srgbClr val="C4D7F9"/>
          </a:solidFill>
          <a:ln w="12700" cap="flat" cmpd="sng" algn="ctr">
            <a:solidFill>
              <a:srgbClr val="5B9BD5"/>
            </a:solidFill>
            <a:prstDash val="solid"/>
            <a:miter lim="800000"/>
            <a:headEnd/>
            <a:tailEnd/>
          </a:ln>
          <a:effectLst/>
        </p:spPr>
        <p:txBody>
          <a:bodyPr vert="horz" wrap="none" lIns="0" anchor="ctr"/>
          <a:lstStyle/>
          <a:p>
            <a:pPr marL="0" marR="0" lvl="0" indent="0" algn="ctr" defTabSz="765752" rtl="0" eaLnBrk="1" fontAlgn="base" latinLnBrk="0" hangingPunct="1">
              <a:lnSpc>
                <a:spcPct val="100000"/>
              </a:lnSpc>
              <a:spcBef>
                <a:spcPct val="0"/>
              </a:spcBef>
              <a:spcAft>
                <a:spcPct val="0"/>
              </a:spcAft>
              <a:buClrTx/>
              <a:buSzTx/>
              <a:buFontTx/>
              <a:buNone/>
              <a:tabLst/>
              <a:defRPr/>
            </a:pPr>
            <a:r>
              <a:rPr kumimoji="0" lang="ja-JP" altLang="en-US" sz="1200" b="1" i="0" u="none" strike="noStrike" kern="0" cap="none" spc="0" normalizeH="0" baseline="0" noProof="0" dirty="0">
                <a:ln>
                  <a:noFill/>
                </a:ln>
                <a:solidFill>
                  <a:srgbClr val="262626"/>
                </a:solidFill>
                <a:effectLst/>
                <a:uLnTx/>
                <a:uFillTx/>
                <a:latin typeface="Meiryo UI"/>
                <a:ea typeface="Meiryo UI"/>
                <a:cs typeface="+mn-cs"/>
              </a:rPr>
              <a:t>④ 就労支援機関との連絡調整</a:t>
            </a:r>
            <a:endParaRPr kumimoji="0" lang="en-US" altLang="ja-JP" sz="1200" b="1" i="0" u="none" strike="noStrike" kern="0" cap="none" spc="0" normalizeH="0" baseline="0" noProof="0" dirty="0">
              <a:ln>
                <a:noFill/>
              </a:ln>
              <a:solidFill>
                <a:srgbClr val="262626"/>
              </a:solidFill>
              <a:effectLst/>
              <a:uLnTx/>
              <a:uFillTx/>
              <a:latin typeface="Meiryo UI"/>
              <a:ea typeface="Meiryo UI"/>
              <a:cs typeface="+mn-cs"/>
            </a:endParaRPr>
          </a:p>
        </p:txBody>
      </p:sp>
      <p:sp>
        <p:nvSpPr>
          <p:cNvPr id="93" name="正方形/長方形 92">
            <a:extLst>
              <a:ext uri="{FF2B5EF4-FFF2-40B4-BE49-F238E27FC236}">
                <a16:creationId xmlns:a16="http://schemas.microsoft.com/office/drawing/2014/main" id="{9F525DDA-6552-89C8-7C4D-3384A167153B}"/>
              </a:ext>
            </a:extLst>
          </p:cNvPr>
          <p:cNvSpPr/>
          <p:nvPr/>
        </p:nvSpPr>
        <p:spPr>
          <a:xfrm>
            <a:off x="7226630" y="5431627"/>
            <a:ext cx="2065080" cy="217465"/>
          </a:xfrm>
          <a:prstGeom prst="rect">
            <a:avLst/>
          </a:prstGeom>
          <a:solidFill>
            <a:schemeClr val="bg1">
              <a:lumMod val="50000"/>
            </a:schemeClr>
          </a:solidFill>
          <a:ln>
            <a:solidFill>
              <a:schemeClr val="bg1">
                <a:lumMod val="50000"/>
              </a:schemeClr>
            </a:solidFill>
          </a:ln>
        </p:spPr>
        <p:style>
          <a:lnRef idx="0">
            <a:scrgbClr r="0" g="0" b="0"/>
          </a:lnRef>
          <a:fillRef idx="0">
            <a:scrgbClr r="0" g="0" b="0"/>
          </a:fillRef>
          <a:effectRef idx="0">
            <a:scrgbClr r="0" g="0" b="0"/>
          </a:effectRef>
          <a:fontRef idx="minor">
            <a:schemeClr val="lt1"/>
          </a:fontRef>
        </p:style>
        <p:txBody>
          <a:bodyPr lIns="91440" tIns="45720" rIns="91440" bIns="4572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ja-JP" altLang="en-US" sz="1000" b="1" i="0" u="none" strike="noStrike" kern="1200" cap="none" spc="0" normalizeH="0" baseline="0" noProof="0" dirty="0">
                <a:ln>
                  <a:noFill/>
                </a:ln>
                <a:solidFill>
                  <a:srgbClr val="FFFFFF"/>
                </a:solidFill>
                <a:effectLst/>
                <a:uLnTx/>
                <a:uFillTx/>
                <a:latin typeface="メイリオ" panose="020B0604030504040204" pitchFamily="50" charset="-128"/>
                <a:ea typeface="メイリオ" panose="020B0604030504040204" pitchFamily="50" charset="-128"/>
                <a:cs typeface="Segoe UI"/>
              </a:rPr>
              <a:t>その他</a:t>
            </a:r>
          </a:p>
        </p:txBody>
      </p:sp>
      <p:sp>
        <p:nvSpPr>
          <p:cNvPr id="102" name="右矢印 78">
            <a:extLst>
              <a:ext uri="{FF2B5EF4-FFF2-40B4-BE49-F238E27FC236}">
                <a16:creationId xmlns:a16="http://schemas.microsoft.com/office/drawing/2014/main" id="{609D455F-A22D-1ACD-F4A9-EBC996A7723A}"/>
              </a:ext>
            </a:extLst>
          </p:cNvPr>
          <p:cNvSpPr/>
          <p:nvPr/>
        </p:nvSpPr>
        <p:spPr>
          <a:xfrm rot="647053">
            <a:off x="4413798" y="5176962"/>
            <a:ext cx="2808536" cy="452154"/>
          </a:xfrm>
          <a:prstGeom prst="rightArrow">
            <a:avLst>
              <a:gd name="adj1" fmla="val 44120"/>
              <a:gd name="adj2" fmla="val 52502"/>
            </a:avLst>
          </a:prstGeom>
          <a:solidFill>
            <a:srgbClr val="FF6969"/>
          </a:solidFill>
          <a:ln w="12700" cap="flat" cmpd="sng" algn="ctr">
            <a:noFill/>
            <a:prstDash val="solid"/>
            <a:miter lim="800000"/>
          </a:ln>
          <a:effectLst/>
        </p:spPr>
        <p:txBody>
          <a:bodyPr rtlCol="0" anchor="ctr"/>
          <a:lstStyle/>
          <a:p>
            <a:pPr marL="0" marR="0" lvl="0" indent="0" algn="ctr" defTabSz="765752" rtl="0" eaLnBrk="1" fontAlgn="auto" latinLnBrk="0" hangingPunct="1">
              <a:lnSpc>
                <a:spcPct val="100000"/>
              </a:lnSpc>
              <a:spcBef>
                <a:spcPts val="0"/>
              </a:spcBef>
              <a:spcAft>
                <a:spcPts val="0"/>
              </a:spcAft>
              <a:buClrTx/>
              <a:buSzTx/>
              <a:buFontTx/>
              <a:buNone/>
              <a:tabLst/>
              <a:defRPr/>
            </a:pPr>
            <a:endParaRPr kumimoji="0" lang="ja-JP" altLang="en-US" sz="1627" b="0" i="0" u="none" strike="noStrike" kern="0" cap="none" spc="0" normalizeH="0" baseline="0" noProof="0">
              <a:ln>
                <a:noFill/>
              </a:ln>
              <a:solidFill>
                <a:prstClr val="white"/>
              </a:solidFill>
              <a:effectLst/>
              <a:uLnTx/>
              <a:uFillTx/>
              <a:latin typeface="Meiryo UI" panose="020B0604030504040204" pitchFamily="50" charset="-128"/>
              <a:ea typeface="Meiryo UI" panose="020B0604030504040204" pitchFamily="50" charset="-128"/>
              <a:cs typeface="+mn-cs"/>
            </a:endParaRPr>
          </a:p>
        </p:txBody>
      </p:sp>
      <p:sp>
        <p:nvSpPr>
          <p:cNvPr id="104" name="Rectangle 5">
            <a:extLst>
              <a:ext uri="{FF2B5EF4-FFF2-40B4-BE49-F238E27FC236}">
                <a16:creationId xmlns:a16="http://schemas.microsoft.com/office/drawing/2014/main" id="{14A1A787-CF7E-F451-7770-9CA46B06F111}"/>
              </a:ext>
            </a:extLst>
          </p:cNvPr>
          <p:cNvSpPr>
            <a:spLocks noChangeArrowheads="1"/>
          </p:cNvSpPr>
          <p:nvPr/>
        </p:nvSpPr>
        <p:spPr bwMode="auto">
          <a:xfrm>
            <a:off x="3908308" y="1762762"/>
            <a:ext cx="299077" cy="2661250"/>
          </a:xfrm>
          <a:prstGeom prst="rect">
            <a:avLst/>
          </a:prstGeom>
          <a:solidFill>
            <a:srgbClr val="C4D7F9"/>
          </a:solidFill>
          <a:ln w="12700" cap="flat" cmpd="sng" algn="ctr">
            <a:solidFill>
              <a:srgbClr val="5B9BD5"/>
            </a:solidFill>
            <a:prstDash val="solid"/>
            <a:miter lim="800000"/>
            <a:headEnd/>
            <a:tailEnd/>
          </a:ln>
          <a:effectLst/>
        </p:spPr>
        <p:txBody>
          <a:bodyPr vert="eaVert" wrap="none" anchor="ctr"/>
          <a:lstStyle/>
          <a:p>
            <a:pPr marL="0" marR="0" lvl="0" indent="0" algn="l" defTabSz="765752" rtl="0" eaLnBrk="1" fontAlgn="base" latinLnBrk="0" hangingPunct="1">
              <a:lnSpc>
                <a:spcPct val="100000"/>
              </a:lnSpc>
              <a:spcBef>
                <a:spcPct val="0"/>
              </a:spcBef>
              <a:spcAft>
                <a:spcPct val="0"/>
              </a:spcAft>
              <a:buClrTx/>
              <a:buSzTx/>
              <a:buFontTx/>
              <a:buNone/>
              <a:tabLst/>
              <a:defRPr/>
            </a:pPr>
            <a:r>
              <a:rPr kumimoji="0" lang="ja-JP" altLang="en-US" sz="1292" b="1" i="0" u="none" strike="noStrike" kern="0" cap="none" spc="0" normalizeH="0" baseline="0" noProof="0" dirty="0">
                <a:ln>
                  <a:noFill/>
                </a:ln>
                <a:solidFill>
                  <a:srgbClr val="262626"/>
                </a:solidFill>
                <a:effectLst/>
                <a:uLnTx/>
                <a:uFillTx/>
                <a:latin typeface="Meiryo UI"/>
                <a:ea typeface="Meiryo UI"/>
                <a:cs typeface="+mn-cs"/>
              </a:rPr>
              <a:t>④ 事業者等との連絡調整</a:t>
            </a:r>
          </a:p>
        </p:txBody>
      </p:sp>
      <p:sp>
        <p:nvSpPr>
          <p:cNvPr id="109" name="Rectangle 5">
            <a:extLst>
              <a:ext uri="{FF2B5EF4-FFF2-40B4-BE49-F238E27FC236}">
                <a16:creationId xmlns:a16="http://schemas.microsoft.com/office/drawing/2014/main" id="{97CC34EC-9DC0-8B70-3B3D-39F0E47F1438}"/>
              </a:ext>
            </a:extLst>
          </p:cNvPr>
          <p:cNvSpPr>
            <a:spLocks noChangeArrowheads="1"/>
          </p:cNvSpPr>
          <p:nvPr/>
        </p:nvSpPr>
        <p:spPr bwMode="auto">
          <a:xfrm>
            <a:off x="9548416" y="1499142"/>
            <a:ext cx="288148" cy="1765217"/>
          </a:xfrm>
          <a:prstGeom prst="rect">
            <a:avLst/>
          </a:prstGeom>
          <a:solidFill>
            <a:sysClr val="window" lastClr="FFFFFF"/>
          </a:solidFill>
          <a:ln w="12700" cap="flat" cmpd="sng" algn="ctr">
            <a:solidFill>
              <a:srgbClr val="C4D7F9">
                <a:shade val="50000"/>
              </a:srgbClr>
            </a:solidFill>
            <a:prstDash val="solid"/>
            <a:miter lim="800000"/>
            <a:headEnd/>
            <a:tailEnd/>
          </a:ln>
          <a:effectLst/>
        </p:spPr>
        <p:txBody>
          <a:bodyPr vert="eaVert" wrap="none" anchor="ctr"/>
          <a:lstStyle/>
          <a:p>
            <a:pPr marL="0" marR="0" lvl="0" indent="0" algn="ctr" defTabSz="765752" rtl="0" eaLnBrk="1" fontAlgn="base" latinLnBrk="0" hangingPunct="1">
              <a:lnSpc>
                <a:spcPct val="100000"/>
              </a:lnSpc>
              <a:spcBef>
                <a:spcPct val="0"/>
              </a:spcBef>
              <a:spcAft>
                <a:spcPct val="0"/>
              </a:spcAft>
              <a:buClrTx/>
              <a:buSzTx/>
              <a:buFontTx/>
              <a:buNone/>
              <a:tabLst/>
              <a:defRPr/>
            </a:pPr>
            <a:r>
              <a:rPr kumimoji="0" lang="en-US" altLang="ja-JP" sz="800" b="1" i="0" u="none" strike="noStrike" kern="0" cap="none" spc="0" normalizeH="0" baseline="0" noProof="0" dirty="0">
                <a:ln>
                  <a:noFill/>
                </a:ln>
                <a:solidFill>
                  <a:srgbClr val="262626"/>
                </a:solidFill>
                <a:effectLst/>
                <a:uLnTx/>
                <a:uFillTx/>
                <a:latin typeface="Meiryo UI"/>
                <a:ea typeface="Meiryo UI"/>
                <a:cs typeface="+mn-cs"/>
              </a:rPr>
              <a:t>※</a:t>
            </a:r>
            <a:r>
              <a:rPr kumimoji="0" lang="ja-JP" altLang="en-US" sz="800" b="1" i="0" u="none" strike="noStrike" kern="0" cap="none" spc="0" normalizeH="0" baseline="0" noProof="0" dirty="0">
                <a:ln>
                  <a:noFill/>
                </a:ln>
                <a:solidFill>
                  <a:srgbClr val="262626"/>
                </a:solidFill>
                <a:effectLst/>
                <a:uLnTx/>
                <a:uFillTx/>
                <a:latin typeface="Meiryo UI"/>
                <a:ea typeface="Meiryo UI"/>
                <a:cs typeface="+mn-cs"/>
              </a:rPr>
              <a:t>希望に応じたサービス内容の変更</a:t>
            </a:r>
          </a:p>
        </p:txBody>
      </p:sp>
      <p:sp>
        <p:nvSpPr>
          <p:cNvPr id="110" name="Rectangle 5">
            <a:extLst>
              <a:ext uri="{FF2B5EF4-FFF2-40B4-BE49-F238E27FC236}">
                <a16:creationId xmlns:a16="http://schemas.microsoft.com/office/drawing/2014/main" id="{9FC71030-02DA-6690-671A-E6D18B5E1852}"/>
              </a:ext>
            </a:extLst>
          </p:cNvPr>
          <p:cNvSpPr>
            <a:spLocks noChangeArrowheads="1"/>
          </p:cNvSpPr>
          <p:nvPr/>
        </p:nvSpPr>
        <p:spPr bwMode="auto">
          <a:xfrm>
            <a:off x="8933123" y="1499143"/>
            <a:ext cx="300874" cy="1751558"/>
          </a:xfrm>
          <a:prstGeom prst="rect">
            <a:avLst/>
          </a:prstGeom>
          <a:ln>
            <a:headEnd/>
            <a:tailEnd/>
          </a:ln>
        </p:spPr>
        <p:style>
          <a:lnRef idx="1">
            <a:schemeClr val="accent3"/>
          </a:lnRef>
          <a:fillRef idx="2">
            <a:schemeClr val="accent3"/>
          </a:fillRef>
          <a:effectRef idx="1">
            <a:schemeClr val="accent3"/>
          </a:effectRef>
          <a:fontRef idx="minor">
            <a:schemeClr val="dk1"/>
          </a:fontRef>
        </p:style>
        <p:txBody>
          <a:bodyPr vert="eaVert" wrap="none" anchor="ctr"/>
          <a:lstStyle/>
          <a:p>
            <a:pPr marL="0" marR="0" lvl="0" indent="0" algn="ctr" defTabSz="765752" rtl="0" eaLnBrk="1" fontAlgn="base" latinLnBrk="0" hangingPunct="1">
              <a:lnSpc>
                <a:spcPct val="100000"/>
              </a:lnSpc>
              <a:spcBef>
                <a:spcPct val="0"/>
              </a:spcBef>
              <a:spcAft>
                <a:spcPct val="0"/>
              </a:spcAft>
              <a:buClrTx/>
              <a:buSzTx/>
              <a:buFontTx/>
              <a:buNone/>
              <a:tabLst/>
              <a:defRPr/>
            </a:pPr>
            <a:r>
              <a:rPr kumimoji="0" lang="en-US" altLang="ja-JP" sz="1000" b="0" i="0" u="none" strike="noStrike" kern="0" cap="none" spc="0" normalizeH="0" baseline="0" noProof="0" dirty="0">
                <a:ln>
                  <a:noFill/>
                </a:ln>
                <a:solidFill>
                  <a:srgbClr val="262626"/>
                </a:solidFill>
                <a:effectLst/>
                <a:uLnTx/>
                <a:uFillTx/>
                <a:latin typeface="Meiryo UI"/>
                <a:ea typeface="Meiryo UI"/>
                <a:cs typeface="+mn-cs"/>
              </a:rPr>
              <a:t>※</a:t>
            </a:r>
            <a:r>
              <a:rPr kumimoji="0" lang="ja-JP" altLang="en-US" sz="1000" b="0" i="0" u="none" strike="noStrike" kern="0" cap="none" spc="0" normalizeH="0" baseline="0" noProof="0" dirty="0">
                <a:ln>
                  <a:noFill/>
                </a:ln>
                <a:solidFill>
                  <a:srgbClr val="262626"/>
                </a:solidFill>
                <a:effectLst/>
                <a:uLnTx/>
                <a:uFillTx/>
                <a:latin typeface="Meiryo UI"/>
                <a:ea typeface="Meiryo UI"/>
                <a:cs typeface="+mn-cs"/>
              </a:rPr>
              <a:t>支給決定更新時の情報提供</a:t>
            </a:r>
          </a:p>
        </p:txBody>
      </p:sp>
      <p:sp>
        <p:nvSpPr>
          <p:cNvPr id="24" name="角丸四角形 105">
            <a:extLst>
              <a:ext uri="{FF2B5EF4-FFF2-40B4-BE49-F238E27FC236}">
                <a16:creationId xmlns:a16="http://schemas.microsoft.com/office/drawing/2014/main" id="{99C4BB99-3893-D04A-F988-C7DA849DFF55}"/>
              </a:ext>
            </a:extLst>
          </p:cNvPr>
          <p:cNvSpPr/>
          <p:nvPr/>
        </p:nvSpPr>
        <p:spPr>
          <a:xfrm>
            <a:off x="2476444" y="1067295"/>
            <a:ext cx="1862528" cy="4603091"/>
          </a:xfrm>
          <a:prstGeom prst="roundRect">
            <a:avLst>
              <a:gd name="adj" fmla="val 0"/>
            </a:avLst>
          </a:prstGeom>
          <a:noFill/>
          <a:ln w="28575" cap="flat" cmpd="sng" algn="ctr">
            <a:solidFill>
              <a:srgbClr val="5B9BD5"/>
            </a:solidFill>
            <a:prstDash val="solid"/>
            <a:miter lim="800000"/>
          </a:ln>
          <a:effectLst/>
        </p:spPr>
        <p:txBody>
          <a:bodyPr lIns="0" tIns="0" rIns="0" bIns="0" rtlCol="0" anchor="ctr"/>
          <a:lstStyle/>
          <a:p>
            <a:pPr marL="0" marR="0" lvl="0" indent="0" algn="ctr" defTabSz="765752" rtl="0" eaLnBrk="1" fontAlgn="auto" latinLnBrk="0" hangingPunct="1">
              <a:lnSpc>
                <a:spcPct val="100000"/>
              </a:lnSpc>
              <a:spcBef>
                <a:spcPts val="0"/>
              </a:spcBef>
              <a:spcAft>
                <a:spcPts val="0"/>
              </a:spcAft>
              <a:buClrTx/>
              <a:buSzTx/>
              <a:buFontTx/>
              <a:buNone/>
              <a:tabLst/>
              <a:defRPr/>
            </a:pPr>
            <a:endParaRPr kumimoji="0" lang="ja-JP" altLang="en-US" sz="1340" b="0" i="0" u="none" strike="noStrike" kern="0" cap="none" spc="0" normalizeH="0" baseline="0" noProof="0" dirty="0">
              <a:ln>
                <a:noFill/>
              </a:ln>
              <a:solidFill>
                <a:srgbClr val="262626"/>
              </a:solidFill>
              <a:effectLst/>
              <a:uLnTx/>
              <a:uFillTx/>
              <a:latin typeface="Meiryo UI" panose="020B0604030504040204" pitchFamily="50" charset="-128"/>
              <a:ea typeface="Meiryo UI" panose="020B0604030504040204" pitchFamily="50" charset="-128"/>
              <a:cs typeface="+mn-cs"/>
            </a:endParaRPr>
          </a:p>
        </p:txBody>
      </p:sp>
      <p:sp>
        <p:nvSpPr>
          <p:cNvPr id="6" name="スライド番号プレースホルダー 2">
            <a:extLst>
              <a:ext uri="{FF2B5EF4-FFF2-40B4-BE49-F238E27FC236}">
                <a16:creationId xmlns:a16="http://schemas.microsoft.com/office/drawing/2014/main" id="{488E0BEC-9391-00C0-9BAF-832D60F8E3E4}"/>
              </a:ext>
            </a:extLst>
          </p:cNvPr>
          <p:cNvSpPr txBox="1">
            <a:spLocks/>
          </p:cNvSpPr>
          <p:nvPr/>
        </p:nvSpPr>
        <p:spPr>
          <a:xfrm>
            <a:off x="9417496" y="6520259"/>
            <a:ext cx="488503" cy="337741"/>
          </a:xfrm>
          <a:prstGeom prst="rect">
            <a:avLst/>
          </a:prstGeom>
        </p:spPr>
        <p:txBody>
          <a:bodyPr vert="horz" lIns="91440" tIns="45720" rIns="91440" bIns="45720" rtlCol="0" anchor="ctr"/>
          <a:lstStyle>
            <a:defPPr>
              <a:defRPr lang="ja-JP"/>
            </a:defPPr>
            <a:lvl1pPr marL="0" algn="r" defTabSz="914400" rtl="0" eaLnBrk="1" latinLnBrk="0" hangingPunct="1">
              <a:defRPr kumimoji="1" sz="20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F1F3852E-26CA-4289-AEF2-BFA90C44DCC3}" type="slidenum">
              <a:rPr kumimoji="1" lang="ja-JP" altLang="en-US" sz="1600" b="0" i="0" u="none" strike="noStrike" kern="1200" cap="none" spc="0" normalizeH="0" baseline="0" noProof="0" smtClean="0">
                <a:ln>
                  <a:noFill/>
                </a:ln>
                <a:solidFill>
                  <a:prstClr val="black"/>
                </a:solidFill>
                <a:effectLst/>
                <a:uLnTx/>
                <a:uFillTx/>
                <a:latin typeface="Calibri"/>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1" lang="ja-JP"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p:txBody>
      </p:sp>
      <p:sp>
        <p:nvSpPr>
          <p:cNvPr id="13" name="Rectangle 5">
            <a:extLst>
              <a:ext uri="{FF2B5EF4-FFF2-40B4-BE49-F238E27FC236}">
                <a16:creationId xmlns:a16="http://schemas.microsoft.com/office/drawing/2014/main" id="{91850650-5F6F-F964-ACD2-85D860F40060}"/>
              </a:ext>
            </a:extLst>
          </p:cNvPr>
          <p:cNvSpPr>
            <a:spLocks noChangeArrowheads="1"/>
          </p:cNvSpPr>
          <p:nvPr/>
        </p:nvSpPr>
        <p:spPr bwMode="auto">
          <a:xfrm>
            <a:off x="2562978" y="1917924"/>
            <a:ext cx="462868" cy="2517234"/>
          </a:xfrm>
          <a:prstGeom prst="rect">
            <a:avLst/>
          </a:prstGeom>
          <a:noFill/>
          <a:ln w="12700" cap="flat" cmpd="sng" algn="ctr">
            <a:noFill/>
            <a:prstDash val="solid"/>
            <a:miter lim="800000"/>
            <a:headEnd/>
            <a:tailEnd/>
          </a:ln>
          <a:effectLst/>
        </p:spPr>
        <p:txBody>
          <a:bodyPr vert="eaVert" wrap="none" anchor="ctr"/>
          <a:lstStyle/>
          <a:p>
            <a:pPr marL="0" marR="0" lvl="0" indent="0" algn="ctr" defTabSz="765752" rtl="0" eaLnBrk="1" fontAlgn="base" latinLnBrk="0" hangingPunct="1">
              <a:lnSpc>
                <a:spcPct val="100000"/>
              </a:lnSpc>
              <a:spcBef>
                <a:spcPct val="0"/>
              </a:spcBef>
              <a:spcAft>
                <a:spcPct val="0"/>
              </a:spcAft>
              <a:buClrTx/>
              <a:buSzTx/>
              <a:buFontTx/>
              <a:buNone/>
              <a:tabLst/>
              <a:defRPr/>
            </a:pPr>
            <a:r>
              <a:rPr kumimoji="0" lang="ja-JP" altLang="en-US" sz="1200" b="1" i="0" u="none" strike="noStrike" kern="0" cap="none" spc="0" normalizeH="0" baseline="0" noProof="0" dirty="0">
                <a:ln>
                  <a:noFill/>
                </a:ln>
                <a:solidFill>
                  <a:srgbClr val="000000"/>
                </a:solidFill>
                <a:effectLst/>
                <a:uLnTx/>
                <a:uFillTx/>
                <a:latin typeface="Meiryo UI"/>
                <a:ea typeface="Meiryo UI"/>
                <a:cs typeface="+mn-cs"/>
              </a:rPr>
              <a:t>（アセスメント）</a:t>
            </a:r>
            <a:endParaRPr kumimoji="0" lang="en-US" altLang="ja-JP" sz="1200" b="1" i="0" u="none" strike="noStrike" kern="0" cap="none" spc="0" normalizeH="0" baseline="0" noProof="0" dirty="0">
              <a:ln>
                <a:noFill/>
              </a:ln>
              <a:solidFill>
                <a:srgbClr val="000000"/>
              </a:solidFill>
              <a:effectLst/>
              <a:uLnTx/>
              <a:uFillTx/>
              <a:latin typeface="Meiryo UI"/>
              <a:ea typeface="Meiryo UI"/>
              <a:cs typeface="+mn-cs"/>
            </a:endParaRPr>
          </a:p>
          <a:p>
            <a:pPr marL="0" marR="0" lvl="0" indent="0" algn="ctr" defTabSz="765752" rtl="0" eaLnBrk="1" fontAlgn="base" latinLnBrk="0" hangingPunct="1">
              <a:lnSpc>
                <a:spcPct val="100000"/>
              </a:lnSpc>
              <a:spcBef>
                <a:spcPct val="0"/>
              </a:spcBef>
              <a:spcAft>
                <a:spcPct val="0"/>
              </a:spcAft>
              <a:buClrTx/>
              <a:buSzTx/>
              <a:buFontTx/>
              <a:buNone/>
              <a:tabLst/>
              <a:defRPr/>
            </a:pPr>
            <a:r>
              <a:rPr kumimoji="0" lang="ja-JP" altLang="en-US" sz="1300" b="1" i="0" u="none" strike="noStrike" kern="0" cap="none" spc="0" normalizeH="0" baseline="0" noProof="0" dirty="0">
                <a:ln>
                  <a:noFill/>
                </a:ln>
                <a:solidFill>
                  <a:srgbClr val="000000"/>
                </a:solidFill>
                <a:effectLst/>
                <a:uLnTx/>
                <a:uFillTx/>
                <a:latin typeface="Meiryo UI"/>
                <a:ea typeface="Meiryo UI"/>
                <a:cs typeface="+mn-cs"/>
              </a:rPr>
              <a:t>作業場面等を活用した</a:t>
            </a:r>
            <a:r>
              <a:rPr kumimoji="0" lang="ja-JP" altLang="en-US" sz="1300" b="1" i="0" u="none" strike="noStrike" kern="0" cap="none" spc="0" normalizeH="0" baseline="0" noProof="0" dirty="0">
                <a:ln>
                  <a:noFill/>
                </a:ln>
                <a:solidFill>
                  <a:srgbClr val="262626"/>
                </a:solidFill>
                <a:effectLst/>
                <a:uLnTx/>
                <a:uFillTx/>
                <a:latin typeface="Meiryo UI"/>
                <a:ea typeface="Meiryo UI"/>
                <a:cs typeface="+mn-cs"/>
              </a:rPr>
              <a:t>状況把握</a:t>
            </a:r>
            <a:endParaRPr kumimoji="0" lang="en-US" altLang="ja-JP" sz="1300" b="1" i="0" u="none" strike="noStrike" kern="0" cap="none" spc="0" normalizeH="0" baseline="0" noProof="0" dirty="0">
              <a:ln>
                <a:noFill/>
              </a:ln>
              <a:solidFill>
                <a:srgbClr val="262626"/>
              </a:solidFill>
              <a:effectLst/>
              <a:uLnTx/>
              <a:uFillTx/>
              <a:latin typeface="Meiryo UI"/>
              <a:ea typeface="Meiryo UI"/>
              <a:cs typeface="+mn-cs"/>
            </a:endParaRPr>
          </a:p>
        </p:txBody>
      </p:sp>
    </p:spTree>
    <p:extLst>
      <p:ext uri="{BB962C8B-B14F-4D97-AF65-F5344CB8AC3E}">
        <p14:creationId xmlns:p14="http://schemas.microsoft.com/office/powerpoint/2010/main" val="324167658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0BF9E942-322D-3929-23A5-E95C5F11D127}"/>
              </a:ext>
            </a:extLst>
          </p:cNvPr>
          <p:cNvSpPr>
            <a:spLocks noGrp="1"/>
          </p:cNvSpPr>
          <p:nvPr>
            <p:ph type="title"/>
          </p:nvPr>
        </p:nvSpPr>
        <p:spPr/>
        <p:txBody>
          <a:bodyPr/>
          <a:lstStyle/>
          <a:p>
            <a:r>
              <a:rPr kumimoji="1" lang="ja-JP" altLang="en-US" dirty="0"/>
              <a:t>就労選択支援に</a:t>
            </a:r>
            <a:r>
              <a:rPr lang="ja-JP" altLang="en-US" dirty="0"/>
              <a:t>係る</a:t>
            </a:r>
            <a:r>
              <a:rPr kumimoji="1" lang="ja-JP" altLang="en-US" dirty="0"/>
              <a:t>モデル事業（令和６年度実施）</a:t>
            </a:r>
          </a:p>
        </p:txBody>
      </p:sp>
      <p:sp>
        <p:nvSpPr>
          <p:cNvPr id="2" name="コンテンツ プレースホルダー 1">
            <a:extLst>
              <a:ext uri="{FF2B5EF4-FFF2-40B4-BE49-F238E27FC236}">
                <a16:creationId xmlns:a16="http://schemas.microsoft.com/office/drawing/2014/main" id="{D8A7C618-2ECD-7103-E2C3-9505392CB188}"/>
              </a:ext>
            </a:extLst>
          </p:cNvPr>
          <p:cNvSpPr>
            <a:spLocks noGrp="1"/>
          </p:cNvSpPr>
          <p:nvPr>
            <p:ph idx="1"/>
          </p:nvPr>
        </p:nvSpPr>
        <p:spPr>
          <a:xfrm>
            <a:off x="44742" y="1942180"/>
            <a:ext cx="3099779" cy="4603695"/>
          </a:xfrm>
          <a:solidFill>
            <a:schemeClr val="bg1"/>
          </a:solidFill>
          <a:ln w="19050">
            <a:solidFill>
              <a:schemeClr val="tx2"/>
            </a:solidFill>
          </a:ln>
        </p:spPr>
        <p:txBody>
          <a:bodyPr tIns="144000" rIns="72000">
            <a:normAutofit/>
          </a:bodyPr>
          <a:lstStyle/>
          <a:p>
            <a:pPr marL="0" indent="0">
              <a:lnSpc>
                <a:spcPts val="1600"/>
              </a:lnSpc>
              <a:spcBef>
                <a:spcPts val="0"/>
              </a:spcBef>
              <a:spcAft>
                <a:spcPts val="600"/>
              </a:spcAft>
              <a:buNone/>
            </a:pPr>
            <a:r>
              <a:rPr lang="ja-JP" altLang="en-US" b="1" dirty="0"/>
              <a:t>６つのモデル地域で、就労選択支援の試行的な取組を実施</a:t>
            </a:r>
            <a:endParaRPr lang="en-US" altLang="ja-JP" b="1" dirty="0"/>
          </a:p>
          <a:p>
            <a:pPr marL="0" indent="0">
              <a:lnSpc>
                <a:spcPct val="100000"/>
              </a:lnSpc>
              <a:spcBef>
                <a:spcPts val="0"/>
              </a:spcBef>
              <a:spcAft>
                <a:spcPts val="600"/>
              </a:spcAft>
              <a:buNone/>
            </a:pPr>
            <a:endParaRPr lang="en-US" altLang="ja-JP" sz="200" b="1" dirty="0"/>
          </a:p>
          <a:p>
            <a:pPr marL="0" indent="0">
              <a:lnSpc>
                <a:spcPct val="100000"/>
              </a:lnSpc>
              <a:spcBef>
                <a:spcPts val="0"/>
              </a:spcBef>
              <a:spcAft>
                <a:spcPts val="0"/>
              </a:spcAft>
              <a:buNone/>
            </a:pPr>
            <a:r>
              <a:rPr lang="ja-JP" altLang="en-US" sz="1050" b="1" dirty="0"/>
              <a:t>■実施期間</a:t>
            </a:r>
            <a:endParaRPr lang="en-US" altLang="ja-JP" sz="1050" b="1" dirty="0"/>
          </a:p>
          <a:p>
            <a:pPr marL="0" indent="0">
              <a:lnSpc>
                <a:spcPct val="110000"/>
              </a:lnSpc>
              <a:spcBef>
                <a:spcPts val="0"/>
              </a:spcBef>
              <a:spcAft>
                <a:spcPts val="0"/>
              </a:spcAft>
              <a:buNone/>
            </a:pPr>
            <a:r>
              <a:rPr lang="ja-JP" altLang="en-US" sz="1050" b="1" dirty="0"/>
              <a:t>　</a:t>
            </a:r>
            <a:r>
              <a:rPr lang="ja-JP" altLang="en-US" sz="1050" dirty="0"/>
              <a:t>令和６年７月～令和７年３月末</a:t>
            </a:r>
            <a:endParaRPr lang="en-US" altLang="ja-JP" sz="1050" dirty="0"/>
          </a:p>
          <a:p>
            <a:pPr marL="269875" indent="-269875">
              <a:lnSpc>
                <a:spcPct val="110000"/>
              </a:lnSpc>
              <a:spcBef>
                <a:spcPts val="0"/>
              </a:spcBef>
              <a:spcAft>
                <a:spcPts val="0"/>
              </a:spcAft>
              <a:buNone/>
            </a:pPr>
            <a:r>
              <a:rPr lang="ja-JP" altLang="en-US" sz="1000" dirty="0"/>
              <a:t>　（各ケースについて、原則としてアセスメント期間を含め概ね</a:t>
            </a:r>
            <a:r>
              <a:rPr lang="en-US" altLang="ja-JP" sz="1000" dirty="0"/>
              <a:t>1</a:t>
            </a:r>
            <a:r>
              <a:rPr lang="ja-JP" altLang="en-US" sz="1000" dirty="0"/>
              <a:t>か月間以内で実施）</a:t>
            </a:r>
            <a:endParaRPr lang="en-US" altLang="ja-JP" sz="1000" dirty="0"/>
          </a:p>
          <a:p>
            <a:pPr marL="0" indent="0">
              <a:lnSpc>
                <a:spcPct val="110000"/>
              </a:lnSpc>
              <a:spcBef>
                <a:spcPts val="0"/>
              </a:spcBef>
              <a:spcAft>
                <a:spcPts val="0"/>
              </a:spcAft>
              <a:buNone/>
            </a:pPr>
            <a:endParaRPr lang="en-US" altLang="ja-JP" sz="1050" b="1" dirty="0"/>
          </a:p>
          <a:p>
            <a:pPr marL="0" indent="0">
              <a:lnSpc>
                <a:spcPct val="110000"/>
              </a:lnSpc>
              <a:spcBef>
                <a:spcPts val="0"/>
              </a:spcBef>
              <a:spcAft>
                <a:spcPts val="0"/>
              </a:spcAft>
              <a:buNone/>
            </a:pPr>
            <a:r>
              <a:rPr lang="ja-JP" altLang="en-US" sz="1050" b="1" dirty="0"/>
              <a:t>■モデル地域</a:t>
            </a:r>
            <a:endParaRPr lang="en-US" altLang="ja-JP" sz="1050" b="1" dirty="0"/>
          </a:p>
          <a:p>
            <a:pPr marL="0" indent="0">
              <a:lnSpc>
                <a:spcPct val="110000"/>
              </a:lnSpc>
              <a:spcBef>
                <a:spcPts val="0"/>
              </a:spcBef>
              <a:spcAft>
                <a:spcPts val="0"/>
              </a:spcAft>
              <a:buNone/>
            </a:pPr>
            <a:r>
              <a:rPr lang="ja-JP" altLang="en-US" sz="1050" dirty="0"/>
              <a:t>　都道府県単位で選定</a:t>
            </a:r>
            <a:endParaRPr lang="en-US" altLang="ja-JP" sz="1050" dirty="0"/>
          </a:p>
          <a:p>
            <a:pPr marL="0" indent="0">
              <a:lnSpc>
                <a:spcPct val="110000"/>
              </a:lnSpc>
              <a:spcBef>
                <a:spcPts val="0"/>
              </a:spcBef>
              <a:spcAft>
                <a:spcPts val="0"/>
              </a:spcAft>
              <a:buNone/>
            </a:pPr>
            <a:r>
              <a:rPr lang="ja-JP" altLang="en-US" sz="1000" dirty="0"/>
              <a:t>　 </a:t>
            </a:r>
            <a:r>
              <a:rPr lang="en-US" altLang="ja-JP" sz="1000" dirty="0"/>
              <a:t>(</a:t>
            </a:r>
            <a:r>
              <a:rPr lang="ja-JP" altLang="en-US" sz="1000" dirty="0"/>
              <a:t>一つのモデル地域につき</a:t>
            </a:r>
            <a:r>
              <a:rPr lang="en-US" altLang="ja-JP" sz="1000" dirty="0"/>
              <a:t>10</a:t>
            </a:r>
            <a:r>
              <a:rPr lang="ja-JP" altLang="en-US" sz="1000" dirty="0"/>
              <a:t>ケース以上実施）</a:t>
            </a:r>
            <a:endParaRPr lang="en-US" altLang="ja-JP" sz="1000" dirty="0"/>
          </a:p>
          <a:p>
            <a:pPr marL="0" indent="0">
              <a:lnSpc>
                <a:spcPct val="110000"/>
              </a:lnSpc>
              <a:spcBef>
                <a:spcPts val="0"/>
              </a:spcBef>
              <a:spcAft>
                <a:spcPts val="0"/>
              </a:spcAft>
              <a:buNone/>
            </a:pPr>
            <a:endParaRPr lang="en-US" altLang="ja-JP" sz="1100" dirty="0"/>
          </a:p>
          <a:p>
            <a:pPr marL="0" indent="0">
              <a:lnSpc>
                <a:spcPct val="110000"/>
              </a:lnSpc>
              <a:spcBef>
                <a:spcPts val="0"/>
              </a:spcBef>
              <a:spcAft>
                <a:spcPts val="0"/>
              </a:spcAft>
              <a:buNone/>
            </a:pPr>
            <a:endParaRPr lang="en-US" altLang="ja-JP" sz="1100" dirty="0"/>
          </a:p>
          <a:p>
            <a:pPr marL="0" indent="0">
              <a:lnSpc>
                <a:spcPct val="110000"/>
              </a:lnSpc>
              <a:spcBef>
                <a:spcPts val="0"/>
              </a:spcBef>
              <a:spcAft>
                <a:spcPts val="0"/>
              </a:spcAft>
              <a:buNone/>
            </a:pPr>
            <a:endParaRPr lang="en-US" altLang="ja-JP" sz="1100" dirty="0"/>
          </a:p>
          <a:p>
            <a:pPr marL="0" indent="0">
              <a:lnSpc>
                <a:spcPct val="110000"/>
              </a:lnSpc>
              <a:spcBef>
                <a:spcPts val="0"/>
              </a:spcBef>
              <a:spcAft>
                <a:spcPts val="0"/>
              </a:spcAft>
              <a:buNone/>
            </a:pPr>
            <a:endParaRPr lang="en-US" altLang="ja-JP" sz="1100" dirty="0"/>
          </a:p>
          <a:p>
            <a:pPr marL="0" indent="0">
              <a:lnSpc>
                <a:spcPct val="110000"/>
              </a:lnSpc>
              <a:spcBef>
                <a:spcPts val="0"/>
              </a:spcBef>
              <a:spcAft>
                <a:spcPts val="0"/>
              </a:spcAft>
              <a:buNone/>
            </a:pPr>
            <a:endParaRPr lang="en-US" altLang="ja-JP" sz="1100" dirty="0"/>
          </a:p>
          <a:p>
            <a:pPr marL="0" indent="0">
              <a:lnSpc>
                <a:spcPct val="110000"/>
              </a:lnSpc>
              <a:spcBef>
                <a:spcPts val="0"/>
              </a:spcBef>
              <a:spcAft>
                <a:spcPts val="0"/>
              </a:spcAft>
              <a:buNone/>
            </a:pPr>
            <a:endParaRPr lang="en-US" altLang="ja-JP" sz="1100" dirty="0"/>
          </a:p>
          <a:p>
            <a:pPr marL="0" indent="0">
              <a:lnSpc>
                <a:spcPct val="110000"/>
              </a:lnSpc>
              <a:spcBef>
                <a:spcPts val="0"/>
              </a:spcBef>
              <a:spcAft>
                <a:spcPts val="0"/>
              </a:spcAft>
              <a:buNone/>
            </a:pPr>
            <a:endParaRPr lang="en-US" altLang="ja-JP" sz="1100" dirty="0"/>
          </a:p>
        </p:txBody>
      </p:sp>
      <p:sp>
        <p:nvSpPr>
          <p:cNvPr id="5" name="テキスト プレースホルダー 4">
            <a:extLst>
              <a:ext uri="{FF2B5EF4-FFF2-40B4-BE49-F238E27FC236}">
                <a16:creationId xmlns:a16="http://schemas.microsoft.com/office/drawing/2014/main" id="{3AD2AE61-5A8D-3FF6-E938-EA72654A4AFF}"/>
              </a:ext>
            </a:extLst>
          </p:cNvPr>
          <p:cNvSpPr>
            <a:spLocks noGrp="1"/>
          </p:cNvSpPr>
          <p:nvPr>
            <p:ph type="body" sz="quarter" idx="13"/>
          </p:nvPr>
        </p:nvSpPr>
        <p:spPr/>
        <p:txBody>
          <a:bodyPr lIns="288000" tIns="108000" rIns="252000">
            <a:noAutofit/>
          </a:bodyPr>
          <a:lstStyle/>
          <a:p>
            <a:pPr>
              <a:lnSpc>
                <a:spcPct val="100000"/>
              </a:lnSpc>
              <a:spcBef>
                <a:spcPts val="0"/>
              </a:spcBef>
              <a:spcAft>
                <a:spcPts val="0"/>
              </a:spcAft>
            </a:pPr>
            <a:r>
              <a:rPr kumimoji="1" lang="ja-JP" altLang="en-US" sz="1400" dirty="0"/>
              <a:t>令和６年度厚生労働省委託事業において、</a:t>
            </a:r>
            <a:r>
              <a:rPr lang="ja-JP" altLang="en-US" sz="1400" dirty="0"/>
              <a:t>以下の３つの柱を中心に、</a:t>
            </a:r>
            <a:r>
              <a:rPr kumimoji="1" lang="ja-JP" altLang="en-US" sz="1400" dirty="0"/>
              <a:t>令和７年</a:t>
            </a:r>
            <a:r>
              <a:rPr kumimoji="1" lang="en-US" altLang="ja-JP" sz="1400" dirty="0"/>
              <a:t>10</a:t>
            </a:r>
            <a:r>
              <a:rPr kumimoji="1" lang="ja-JP" altLang="en-US" sz="1400" dirty="0"/>
              <a:t>月の就労選択支援の円滑な施行に</a:t>
            </a:r>
            <a:r>
              <a:rPr lang="ja-JP" altLang="en-US" sz="1400" dirty="0"/>
              <a:t>向けたモデル</a:t>
            </a:r>
            <a:r>
              <a:rPr kumimoji="1" lang="ja-JP" altLang="en-US" sz="1400" dirty="0"/>
              <a:t>事業を実施。</a:t>
            </a:r>
            <a:endParaRPr kumimoji="1" lang="en-US" altLang="ja-JP" sz="1400" dirty="0"/>
          </a:p>
        </p:txBody>
      </p:sp>
      <p:sp>
        <p:nvSpPr>
          <p:cNvPr id="8" name="四角形: 角を丸くする 7">
            <a:extLst>
              <a:ext uri="{FF2B5EF4-FFF2-40B4-BE49-F238E27FC236}">
                <a16:creationId xmlns:a16="http://schemas.microsoft.com/office/drawing/2014/main" id="{9AAB4EB0-3D5F-8CFB-9B94-EF479FE9065F}"/>
              </a:ext>
            </a:extLst>
          </p:cNvPr>
          <p:cNvSpPr/>
          <p:nvPr/>
        </p:nvSpPr>
        <p:spPr>
          <a:xfrm>
            <a:off x="31997" y="1493587"/>
            <a:ext cx="3132000" cy="468000"/>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marR="0" lvl="0" indent="-342900" algn="ctr" defTabSz="457200" rtl="0" eaLnBrk="1" fontAlgn="auto" latinLnBrk="0" hangingPunct="1">
              <a:lnSpc>
                <a:spcPct val="100000"/>
              </a:lnSpc>
              <a:spcBef>
                <a:spcPts val="0"/>
              </a:spcBef>
              <a:spcAft>
                <a:spcPts val="0"/>
              </a:spcAft>
              <a:buClrTx/>
              <a:buSzTx/>
              <a:buFont typeface="+mj-lt"/>
              <a:buAutoNum type="arabicPeriod"/>
              <a:tabLst/>
              <a:defRPr/>
            </a:pPr>
            <a:r>
              <a:rPr kumimoji="1" lang="ja-JP" altLang="en-US" sz="1400" b="1" i="0" u="none" strike="noStrike" kern="1200" cap="none" spc="0" normalizeH="0" baseline="0" noProof="0" dirty="0">
                <a:ln>
                  <a:noFill/>
                </a:ln>
                <a:solidFill>
                  <a:srgbClr val="FFFFFF"/>
                </a:solidFill>
                <a:effectLst/>
                <a:uLnTx/>
                <a:uFillTx/>
                <a:latin typeface="Segoe UI"/>
                <a:ea typeface="メイリオ"/>
                <a:cs typeface="+mn-cs"/>
              </a:rPr>
              <a:t>モデル事業の実施</a:t>
            </a:r>
          </a:p>
        </p:txBody>
      </p:sp>
      <p:sp>
        <p:nvSpPr>
          <p:cNvPr id="10" name="コンテンツ プレースホルダー 1">
            <a:extLst>
              <a:ext uri="{FF2B5EF4-FFF2-40B4-BE49-F238E27FC236}">
                <a16:creationId xmlns:a16="http://schemas.microsoft.com/office/drawing/2014/main" id="{AE0A1EC6-199A-5A8A-9063-0A4122795C17}"/>
              </a:ext>
            </a:extLst>
          </p:cNvPr>
          <p:cNvSpPr txBox="1">
            <a:spLocks/>
          </p:cNvSpPr>
          <p:nvPr/>
        </p:nvSpPr>
        <p:spPr>
          <a:xfrm>
            <a:off x="3238266" y="1887889"/>
            <a:ext cx="3331889" cy="4657987"/>
          </a:xfrm>
          <a:prstGeom prst="rect">
            <a:avLst/>
          </a:prstGeom>
          <a:ln w="19050">
            <a:solidFill>
              <a:schemeClr val="tx2"/>
            </a:solidFill>
          </a:ln>
        </p:spPr>
        <p:txBody>
          <a:bodyPr vert="horz" lIns="91440" tIns="144000" rIns="91440" bIns="45720" rtlCol="0">
            <a:normAutofit/>
          </a:bodyPr>
          <a:lstStyle>
            <a:lvl1pPr marL="180975" indent="-180975" algn="l" defTabSz="914400" rtl="0" eaLnBrk="1" latinLnBrk="0" hangingPunct="1">
              <a:lnSpc>
                <a:spcPct val="130000"/>
              </a:lnSpc>
              <a:spcBef>
                <a:spcPts val="1000"/>
              </a:spcBef>
              <a:spcAft>
                <a:spcPts val="800"/>
              </a:spcAft>
              <a:buClr>
                <a:schemeClr val="tx2"/>
              </a:buClr>
              <a:buFont typeface="Arial" panose="020B0604020202020204" pitchFamily="34" charset="0"/>
              <a:buChar char="•"/>
              <a:defRPr kumimoji="1" sz="1200" b="0" i="0" kern="1200">
                <a:solidFill>
                  <a:schemeClr val="tx1"/>
                </a:solidFill>
                <a:latin typeface="Meiryo" panose="020B0604030504040204" pitchFamily="34" charset="-128"/>
                <a:ea typeface="Meiryo" panose="020B0604030504040204" pitchFamily="34" charset="-128"/>
                <a:cs typeface="+mn-cs"/>
              </a:defRPr>
            </a:lvl1pPr>
            <a:lvl2pPr marL="357188"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200" b="0" i="0" kern="1200">
                <a:solidFill>
                  <a:schemeClr val="tx1"/>
                </a:solidFill>
                <a:latin typeface="Meiryo" panose="020B0604030504040204" pitchFamily="34" charset="-128"/>
                <a:ea typeface="Meiryo" panose="020B0604030504040204" pitchFamily="34" charset="-128"/>
                <a:cs typeface="+mn-cs"/>
              </a:defRPr>
            </a:lvl2pPr>
            <a:lvl3pPr marL="627063"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200" b="0" i="0" kern="1200">
                <a:solidFill>
                  <a:schemeClr val="tx1"/>
                </a:solidFill>
                <a:latin typeface="Meiryo" panose="020B0604030504040204" pitchFamily="34" charset="-128"/>
                <a:ea typeface="Meiryo" panose="020B0604030504040204" pitchFamily="34" charset="-128"/>
                <a:cs typeface="+mn-cs"/>
              </a:defRPr>
            </a:lvl3pPr>
            <a:lvl4pPr marL="808038"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200" b="0" i="0" kern="1200">
                <a:solidFill>
                  <a:schemeClr val="tx1"/>
                </a:solidFill>
                <a:latin typeface="Meiryo" panose="020B0604030504040204" pitchFamily="34" charset="-128"/>
                <a:ea typeface="Meiryo" panose="020B0604030504040204" pitchFamily="34" charset="-128"/>
                <a:cs typeface="+mn-cs"/>
              </a:defRPr>
            </a:lvl4pPr>
            <a:lvl5pPr marL="984250"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200" b="0" i="0" kern="1200">
                <a:solidFill>
                  <a:schemeClr val="tx1"/>
                </a:solidFill>
                <a:latin typeface="Meiryo" panose="020B0604030504040204" pitchFamily="34" charset="-128"/>
                <a:ea typeface="Meiryo" panose="020B0604030504040204"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ts val="1600"/>
              </a:lnSpc>
              <a:spcBef>
                <a:spcPts val="0"/>
              </a:spcBef>
              <a:spcAft>
                <a:spcPts val="600"/>
              </a:spcAft>
              <a:buClr>
                <a:srgbClr val="103185"/>
              </a:buClr>
              <a:buSzTx/>
              <a:buFont typeface="Arial" panose="020B0604020202020204" pitchFamily="34" charset="0"/>
              <a:buNone/>
              <a:tabLst/>
              <a:defRPr/>
            </a:pPr>
            <a:r>
              <a:rPr kumimoji="1" lang="ja-JP" altLang="en-US" sz="1200" b="1"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事業所や自治体等が就労選択支援に係る業務を行う際に活用する実施マニュアルを作成</a:t>
            </a:r>
            <a:endParaRPr kumimoji="1" lang="en-US" altLang="ja-JP" sz="1200" b="1"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20000"/>
              </a:lnSpc>
              <a:spcBef>
                <a:spcPts val="0"/>
              </a:spcBef>
              <a:spcAft>
                <a:spcPts val="0"/>
              </a:spcAft>
              <a:buClr>
                <a:srgbClr val="103185"/>
              </a:buClr>
              <a:buSzTx/>
              <a:buFont typeface="Arial" panose="020B0604020202020204" pitchFamily="34" charset="0"/>
              <a:buNone/>
              <a:tabLst/>
              <a:defRPr/>
            </a:pPr>
            <a:r>
              <a:rPr kumimoji="1" lang="ja-JP" altLang="en-US" sz="1050" b="1"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■実施スケジュール</a:t>
            </a:r>
            <a:endParaRPr kumimoji="1" lang="en-US" altLang="ja-JP" sz="1050" b="1"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20000"/>
              </a:lnSpc>
              <a:spcBef>
                <a:spcPts val="0"/>
              </a:spcBef>
              <a:spcAft>
                <a:spcPts val="0"/>
              </a:spcAft>
              <a:buClr>
                <a:srgbClr val="103185"/>
              </a:buClr>
              <a:buSzTx/>
              <a:buFont typeface="Arial" panose="020B0604020202020204" pitchFamily="34" charset="0"/>
              <a:buNone/>
              <a:tabLst/>
              <a:defRPr/>
            </a:pPr>
            <a:r>
              <a:rPr kumimoji="1" lang="ja-JP" altLang="en-US"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　検討委員会（計４回）　令和６年７月～</a:t>
            </a:r>
            <a:r>
              <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12</a:t>
            </a:r>
            <a:r>
              <a:rPr kumimoji="1" lang="ja-JP" altLang="en-US"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月</a:t>
            </a:r>
            <a:endPar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20000"/>
              </a:lnSpc>
              <a:spcBef>
                <a:spcPts val="0"/>
              </a:spcBef>
              <a:spcAft>
                <a:spcPts val="0"/>
              </a:spcAft>
              <a:buClr>
                <a:srgbClr val="103185"/>
              </a:buClr>
              <a:buSzTx/>
              <a:buFont typeface="Arial" panose="020B0604020202020204" pitchFamily="34" charset="0"/>
              <a:buNone/>
              <a:tabLst/>
              <a:defRPr/>
            </a:pPr>
            <a:r>
              <a:rPr kumimoji="1" lang="ja-JP" altLang="en-US"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　マニュアル完成　　　　令和７年３月末</a:t>
            </a:r>
            <a:endPar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20000"/>
              </a:lnSpc>
              <a:spcBef>
                <a:spcPts val="0"/>
              </a:spcBef>
              <a:spcAft>
                <a:spcPts val="0"/>
              </a:spcAft>
              <a:buClr>
                <a:srgbClr val="103185"/>
              </a:buClr>
              <a:buSzTx/>
              <a:buFont typeface="Arial" panose="020B0604020202020204" pitchFamily="34" charset="0"/>
              <a:buNone/>
              <a:tabLst/>
              <a:defRPr/>
            </a:pPr>
            <a:r>
              <a:rPr kumimoji="1" lang="ja-JP" altLang="en-US"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　マニュアル公表　　　　令和７年４月以降</a:t>
            </a:r>
            <a:endPar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00000"/>
              </a:lnSpc>
              <a:spcBef>
                <a:spcPts val="0"/>
              </a:spcBef>
              <a:spcAft>
                <a:spcPts val="0"/>
              </a:spcAft>
              <a:buClr>
                <a:srgbClr val="103185"/>
              </a:buClr>
              <a:buSzTx/>
              <a:buFont typeface="Arial" panose="020B0604020202020204" pitchFamily="34" charset="0"/>
              <a:buNone/>
              <a:tabLst/>
              <a:defRPr/>
            </a:pPr>
            <a:endParaRPr kumimoji="1" lang="en-US" altLang="ja-JP" sz="1050" b="1"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ts val="1000"/>
              </a:lnSpc>
              <a:spcBef>
                <a:spcPts val="600"/>
              </a:spcBef>
              <a:spcAft>
                <a:spcPts val="600"/>
              </a:spcAft>
              <a:buClr>
                <a:srgbClr val="103185"/>
              </a:buClr>
              <a:buSzTx/>
              <a:buFont typeface="Arial" panose="020B0604020202020204" pitchFamily="34" charset="0"/>
              <a:buNone/>
              <a:tabLst/>
              <a:defRPr/>
            </a:pPr>
            <a:r>
              <a:rPr kumimoji="1" lang="ja-JP" altLang="en-US" sz="1050" b="1"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■実施マニュアルの内容（案）</a:t>
            </a:r>
            <a:endParaRPr kumimoji="1" lang="en-US" altLang="ja-JP" sz="1050" b="1"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228600" marR="0" lvl="0" indent="-228600" algn="l" defTabSz="914400" rtl="0" eaLnBrk="1" fontAlgn="auto" latinLnBrk="0" hangingPunct="1">
              <a:lnSpc>
                <a:spcPts val="1000"/>
              </a:lnSpc>
              <a:spcBef>
                <a:spcPts val="0"/>
              </a:spcBef>
              <a:spcAft>
                <a:spcPts val="0"/>
              </a:spcAft>
              <a:buClrTx/>
              <a:buSzTx/>
              <a:buFont typeface="+mj-lt"/>
              <a:buAutoNum type="arabicPeriod"/>
              <a:tabLst/>
              <a:defRPr/>
            </a:pPr>
            <a:r>
              <a:rPr kumimoji="1" lang="ja-JP" altLang="en-US" sz="1050" b="1"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就労選択支援について</a:t>
            </a:r>
            <a:endParaRPr kumimoji="1" lang="en-US" altLang="ja-JP" sz="1050" b="1"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ts val="1000"/>
              </a:lnSpc>
              <a:spcBef>
                <a:spcPts val="0"/>
              </a:spcBef>
              <a:spcAft>
                <a:spcPts val="0"/>
              </a:spcAft>
              <a:buClr>
                <a:srgbClr val="103185"/>
              </a:buClr>
              <a:buSzTx/>
              <a:buFont typeface="Arial" panose="020B0604020202020204" pitchFamily="34" charset="0"/>
              <a:buNone/>
              <a:tabLst/>
              <a:defRPr/>
            </a:pPr>
            <a:r>
              <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 ⅰ.</a:t>
            </a:r>
            <a:r>
              <a:rPr kumimoji="1" lang="ja-JP" altLang="en-US"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背景</a:t>
            </a:r>
            <a:endPar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ts val="1000"/>
              </a:lnSpc>
              <a:spcBef>
                <a:spcPts val="0"/>
              </a:spcBef>
              <a:spcAft>
                <a:spcPts val="0"/>
              </a:spcAft>
              <a:buClr>
                <a:srgbClr val="103185"/>
              </a:buClr>
              <a:buSzTx/>
              <a:buFont typeface="Arial" panose="020B0604020202020204" pitchFamily="34" charset="0"/>
              <a:buNone/>
              <a:tabLst/>
              <a:defRPr/>
            </a:pPr>
            <a:r>
              <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 ⅱ.</a:t>
            </a:r>
            <a:r>
              <a:rPr kumimoji="1" lang="ja-JP" altLang="en-US"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事業概要</a:t>
            </a:r>
            <a:endPar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ts val="1000"/>
              </a:lnSpc>
              <a:spcBef>
                <a:spcPts val="0"/>
              </a:spcBef>
              <a:spcAft>
                <a:spcPts val="0"/>
              </a:spcAft>
              <a:buClr>
                <a:srgbClr val="103185"/>
              </a:buClr>
              <a:buSzTx/>
              <a:buFont typeface="Arial" panose="020B0604020202020204" pitchFamily="34" charset="0"/>
              <a:buNone/>
              <a:tabLst/>
              <a:defRPr/>
            </a:pPr>
            <a:r>
              <a:rPr kumimoji="1" lang="ja-JP" altLang="en-US"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 </a:t>
            </a:r>
            <a:r>
              <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ⅲ.</a:t>
            </a:r>
            <a:r>
              <a:rPr kumimoji="1" lang="ja-JP" altLang="en-US"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対象者</a:t>
            </a:r>
            <a:endPar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ts val="1000"/>
              </a:lnSpc>
              <a:spcBef>
                <a:spcPts val="0"/>
              </a:spcBef>
              <a:spcAft>
                <a:spcPts val="0"/>
              </a:spcAft>
              <a:buClr>
                <a:srgbClr val="103185"/>
              </a:buClr>
              <a:buSzTx/>
              <a:buFont typeface="Arial" panose="020B0604020202020204" pitchFamily="34" charset="0"/>
              <a:buNone/>
              <a:tabLst/>
              <a:defRPr/>
            </a:pPr>
            <a:r>
              <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 ⅳ.</a:t>
            </a:r>
            <a:r>
              <a:rPr kumimoji="1" lang="ja-JP" altLang="en-US"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事業の目的</a:t>
            </a:r>
            <a:endPar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ts val="1000"/>
              </a:lnSpc>
              <a:spcBef>
                <a:spcPts val="0"/>
              </a:spcBef>
              <a:spcAft>
                <a:spcPts val="0"/>
              </a:spcAft>
              <a:buClr>
                <a:srgbClr val="103185"/>
              </a:buClr>
              <a:buSzTx/>
              <a:buFont typeface="Arial" panose="020B0604020202020204" pitchFamily="34" charset="0"/>
              <a:buNone/>
              <a:tabLst/>
              <a:defRPr/>
            </a:pPr>
            <a:r>
              <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 ⅴ.</a:t>
            </a:r>
            <a:r>
              <a:rPr kumimoji="1" lang="ja-JP" altLang="en-US"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事業の基本プロセス</a:t>
            </a:r>
            <a:endPar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ts val="1000"/>
              </a:lnSpc>
              <a:spcBef>
                <a:spcPts val="0"/>
              </a:spcBef>
              <a:spcAft>
                <a:spcPts val="0"/>
              </a:spcAft>
              <a:buClr>
                <a:srgbClr val="103185"/>
              </a:buClr>
              <a:buSzTx/>
              <a:buFont typeface="Arial" panose="020B0604020202020204" pitchFamily="34" charset="0"/>
              <a:buNone/>
              <a:tabLst/>
              <a:defRPr/>
            </a:pPr>
            <a:r>
              <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 ⅵ.</a:t>
            </a:r>
            <a:r>
              <a:rPr kumimoji="1" lang="ja-JP" altLang="en-US"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就労選択支援における各機関の役割</a:t>
            </a:r>
            <a:endPar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176213" marR="0" lvl="1" indent="0" algn="l" defTabSz="914400" rtl="0" eaLnBrk="1" fontAlgn="auto" latinLnBrk="0" hangingPunct="1">
              <a:lnSpc>
                <a:spcPts val="400"/>
              </a:lnSpc>
              <a:spcBef>
                <a:spcPts val="0"/>
              </a:spcBef>
              <a:spcAft>
                <a:spcPts val="0"/>
              </a:spcAft>
              <a:buClr>
                <a:srgbClr val="103185"/>
              </a:buClr>
              <a:buSzTx/>
              <a:buFont typeface="Arial" panose="020B0604020202020204" pitchFamily="34" charset="0"/>
              <a:buNone/>
              <a:tabLst/>
              <a:defRPr/>
            </a:pPr>
            <a:endPar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228600" marR="0" lvl="0" indent="-228600" algn="l" defTabSz="914400" rtl="0" eaLnBrk="1" fontAlgn="auto" latinLnBrk="0" hangingPunct="1">
              <a:lnSpc>
                <a:spcPts val="1000"/>
              </a:lnSpc>
              <a:spcBef>
                <a:spcPts val="0"/>
              </a:spcBef>
              <a:spcAft>
                <a:spcPts val="0"/>
              </a:spcAft>
              <a:buClrTx/>
              <a:buSzTx/>
              <a:buFont typeface="+mj-lt"/>
              <a:buAutoNum type="arabicPeriod" startAt="2"/>
              <a:tabLst/>
              <a:defRPr/>
            </a:pPr>
            <a:r>
              <a:rPr kumimoji="1" lang="ja-JP" altLang="en-US" sz="1050" b="1"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就労選択支援サービス開始前の調整</a:t>
            </a:r>
            <a:endParaRPr kumimoji="1" lang="en-US" altLang="ja-JP" sz="1050" b="1"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ts val="1000"/>
              </a:lnSpc>
              <a:spcBef>
                <a:spcPts val="0"/>
              </a:spcBef>
              <a:spcAft>
                <a:spcPts val="0"/>
              </a:spcAft>
              <a:buClr>
                <a:srgbClr val="103185"/>
              </a:buClr>
              <a:buSzTx/>
              <a:buFont typeface="Arial" panose="020B0604020202020204" pitchFamily="34" charset="0"/>
              <a:buNone/>
              <a:tabLst/>
              <a:defRPr/>
            </a:pPr>
            <a:r>
              <a:rPr kumimoji="1" lang="en-US" altLang="ja-JP" sz="1050" b="1"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 </a:t>
            </a:r>
            <a:r>
              <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ⅰ.</a:t>
            </a:r>
            <a:r>
              <a:rPr kumimoji="1" lang="ja-JP" altLang="en-US"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サービス開始までの流れ</a:t>
            </a:r>
            <a:endPar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ts val="1000"/>
              </a:lnSpc>
              <a:spcBef>
                <a:spcPts val="0"/>
              </a:spcBef>
              <a:spcAft>
                <a:spcPts val="0"/>
              </a:spcAft>
              <a:buClr>
                <a:srgbClr val="103185"/>
              </a:buClr>
              <a:buSzTx/>
              <a:buFont typeface="Arial" panose="020B0604020202020204" pitchFamily="34" charset="0"/>
              <a:buNone/>
              <a:tabLst/>
              <a:defRPr/>
            </a:pPr>
            <a:r>
              <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 ⅱ.</a:t>
            </a:r>
            <a:r>
              <a:rPr kumimoji="1" lang="ja-JP" altLang="en-US"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利用検討にあたり実施すべき事項</a:t>
            </a:r>
            <a:endPar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ts val="1000"/>
              </a:lnSpc>
              <a:spcBef>
                <a:spcPts val="0"/>
              </a:spcBef>
              <a:spcAft>
                <a:spcPts val="0"/>
              </a:spcAft>
              <a:buClr>
                <a:srgbClr val="103185"/>
              </a:buClr>
              <a:buSzTx/>
              <a:buFont typeface="Arial" panose="020B0604020202020204" pitchFamily="34" charset="0"/>
              <a:buNone/>
              <a:tabLst/>
              <a:defRPr/>
            </a:pPr>
            <a:r>
              <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 ⅲ.</a:t>
            </a:r>
            <a:r>
              <a:rPr kumimoji="1" lang="ja-JP" altLang="en-US"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計画相談支援事業との連携</a:t>
            </a:r>
            <a:endPar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176213" marR="0" lvl="1" indent="0" algn="l" defTabSz="914400" rtl="0" eaLnBrk="1" fontAlgn="auto" latinLnBrk="0" hangingPunct="1">
              <a:lnSpc>
                <a:spcPts val="400"/>
              </a:lnSpc>
              <a:spcBef>
                <a:spcPts val="0"/>
              </a:spcBef>
              <a:spcAft>
                <a:spcPts val="0"/>
              </a:spcAft>
              <a:buClr>
                <a:srgbClr val="103185"/>
              </a:buClr>
              <a:buSzTx/>
              <a:buFont typeface="Arial" panose="020B0604020202020204" pitchFamily="34" charset="0"/>
              <a:buNone/>
              <a:tabLst/>
              <a:defRPr/>
            </a:pPr>
            <a:endPar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ts val="1000"/>
              </a:lnSpc>
              <a:spcBef>
                <a:spcPts val="0"/>
              </a:spcBef>
              <a:spcAft>
                <a:spcPts val="0"/>
              </a:spcAft>
              <a:buClr>
                <a:srgbClr val="103185"/>
              </a:buClr>
              <a:buSzTx/>
              <a:buFont typeface="Arial" panose="020B0604020202020204" pitchFamily="34" charset="0"/>
              <a:buNone/>
              <a:tabLst/>
              <a:defRPr/>
            </a:pPr>
            <a:r>
              <a:rPr kumimoji="1" lang="ja-JP" altLang="en-US" sz="1050" b="1"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３．就労選択支援の実施</a:t>
            </a:r>
            <a:endParaRPr kumimoji="1" lang="en-US" altLang="ja-JP" sz="1050" b="1"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ts val="1000"/>
              </a:lnSpc>
              <a:spcBef>
                <a:spcPts val="0"/>
              </a:spcBef>
              <a:spcAft>
                <a:spcPts val="0"/>
              </a:spcAft>
              <a:buClr>
                <a:srgbClr val="103185"/>
              </a:buClr>
              <a:buSzTx/>
              <a:buFont typeface="Arial" panose="020B0604020202020204" pitchFamily="34" charset="0"/>
              <a:buNone/>
              <a:tabLst/>
              <a:defRPr/>
            </a:pPr>
            <a:r>
              <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 ⅰ.</a:t>
            </a:r>
            <a:r>
              <a:rPr kumimoji="1" lang="ja-JP" altLang="en-US"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本人への情報提供</a:t>
            </a:r>
            <a:endPar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ts val="1000"/>
              </a:lnSpc>
              <a:spcBef>
                <a:spcPts val="0"/>
              </a:spcBef>
              <a:spcAft>
                <a:spcPts val="0"/>
              </a:spcAft>
              <a:buClr>
                <a:srgbClr val="103185"/>
              </a:buClr>
              <a:buSzTx/>
              <a:buFont typeface="Arial" panose="020B0604020202020204" pitchFamily="34" charset="0"/>
              <a:buNone/>
              <a:tabLst/>
              <a:defRPr/>
            </a:pPr>
            <a:r>
              <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 ⅱ.</a:t>
            </a:r>
            <a:r>
              <a:rPr kumimoji="1" lang="ja-JP" altLang="en-US"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作業場面等を活用した情報把握</a:t>
            </a:r>
            <a:endPar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ts val="1000"/>
              </a:lnSpc>
              <a:spcBef>
                <a:spcPts val="0"/>
              </a:spcBef>
              <a:spcAft>
                <a:spcPts val="0"/>
              </a:spcAft>
              <a:buClr>
                <a:srgbClr val="103185"/>
              </a:buClr>
              <a:buSzTx/>
              <a:buFont typeface="Arial" panose="020B0604020202020204" pitchFamily="34" charset="0"/>
              <a:buNone/>
              <a:tabLst/>
              <a:defRPr/>
            </a:pPr>
            <a:r>
              <a:rPr kumimoji="1" lang="ja-JP" altLang="en-US"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　　</a:t>
            </a:r>
            <a:r>
              <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a:t>
            </a:r>
            <a:r>
              <a:rPr kumimoji="1" lang="ja-JP" altLang="en-US"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アセスメント</a:t>
            </a:r>
            <a:r>
              <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 </a:t>
            </a:r>
          </a:p>
          <a:p>
            <a:pPr marL="0" marR="0" lvl="0" indent="0" algn="l" defTabSz="914400" rtl="0" eaLnBrk="1" fontAlgn="auto" latinLnBrk="0" hangingPunct="1">
              <a:lnSpc>
                <a:spcPts val="1000"/>
              </a:lnSpc>
              <a:spcBef>
                <a:spcPts val="0"/>
              </a:spcBef>
              <a:spcAft>
                <a:spcPts val="0"/>
              </a:spcAft>
              <a:buClr>
                <a:srgbClr val="103185"/>
              </a:buClr>
              <a:buSzTx/>
              <a:buFont typeface="Arial" panose="020B0604020202020204" pitchFamily="34" charset="0"/>
              <a:buNone/>
              <a:tabLst/>
              <a:defRPr/>
            </a:pPr>
            <a:r>
              <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 ⅲ.</a:t>
            </a:r>
            <a:r>
              <a:rPr kumimoji="1" lang="ja-JP" altLang="en-US"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多機関連携によるケース会議</a:t>
            </a:r>
            <a:endPar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ts val="1000"/>
              </a:lnSpc>
              <a:spcBef>
                <a:spcPts val="0"/>
              </a:spcBef>
              <a:spcAft>
                <a:spcPts val="0"/>
              </a:spcAft>
              <a:buClr>
                <a:srgbClr val="103185"/>
              </a:buClr>
              <a:buSzTx/>
              <a:buFont typeface="Arial" panose="020B0604020202020204" pitchFamily="34" charset="0"/>
              <a:buNone/>
              <a:tabLst/>
              <a:defRPr/>
            </a:pPr>
            <a:r>
              <a:rPr kumimoji="1" lang="ja-JP" altLang="en-US"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 </a:t>
            </a:r>
            <a:r>
              <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ⅳ.</a:t>
            </a:r>
            <a:r>
              <a:rPr kumimoji="1" lang="ja-JP" altLang="en-US"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アセスメントシートの作成</a:t>
            </a:r>
            <a:endPar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ts val="1000"/>
              </a:lnSpc>
              <a:spcBef>
                <a:spcPts val="0"/>
              </a:spcBef>
              <a:spcAft>
                <a:spcPts val="0"/>
              </a:spcAft>
              <a:buClr>
                <a:srgbClr val="103185"/>
              </a:buClr>
              <a:buSzTx/>
              <a:buFont typeface="Arial" panose="020B0604020202020204" pitchFamily="34" charset="0"/>
              <a:buNone/>
              <a:tabLst/>
              <a:defRPr/>
            </a:pPr>
            <a:r>
              <a:rPr kumimoji="1" lang="ja-JP" altLang="en-US"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 </a:t>
            </a:r>
            <a:r>
              <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ⅴ.</a:t>
            </a:r>
            <a:r>
              <a:rPr kumimoji="1" lang="ja-JP" altLang="en-US"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事業者等との連絡調整</a:t>
            </a:r>
            <a:endPar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176213" marR="0" lvl="1" indent="0" algn="l" defTabSz="914400" rtl="0" eaLnBrk="1" fontAlgn="auto" latinLnBrk="0" hangingPunct="1">
              <a:lnSpc>
                <a:spcPts val="400"/>
              </a:lnSpc>
              <a:spcBef>
                <a:spcPts val="0"/>
              </a:spcBef>
              <a:spcAft>
                <a:spcPts val="0"/>
              </a:spcAft>
              <a:buClr>
                <a:srgbClr val="103185"/>
              </a:buClr>
              <a:buSzTx/>
              <a:buFont typeface="Arial" panose="020B0604020202020204" pitchFamily="34" charset="0"/>
              <a:buNone/>
              <a:tabLst/>
              <a:defRPr/>
            </a:pPr>
            <a:endPar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ts val="1000"/>
              </a:lnSpc>
              <a:spcBef>
                <a:spcPts val="0"/>
              </a:spcBef>
              <a:spcAft>
                <a:spcPts val="0"/>
              </a:spcAft>
              <a:buClr>
                <a:srgbClr val="103185"/>
              </a:buClr>
              <a:buSzTx/>
              <a:buFont typeface="Arial" panose="020B0604020202020204" pitchFamily="34" charset="0"/>
              <a:buNone/>
              <a:tabLst/>
              <a:defRPr/>
            </a:pPr>
            <a:r>
              <a:rPr kumimoji="1" lang="ja-JP" altLang="en-US" sz="1050" b="1"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４．先行事例に学ぶ就労選択支援</a:t>
            </a:r>
            <a:endParaRPr kumimoji="1" lang="en-US" altLang="ja-JP" sz="1050" b="1"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ts val="1000"/>
              </a:lnSpc>
              <a:spcBef>
                <a:spcPts val="0"/>
              </a:spcBef>
              <a:spcAft>
                <a:spcPts val="0"/>
              </a:spcAft>
              <a:buClr>
                <a:srgbClr val="103185"/>
              </a:buClr>
              <a:buSzTx/>
              <a:buFont typeface="Arial" panose="020B0604020202020204" pitchFamily="34" charset="0"/>
              <a:buNone/>
              <a:tabLst/>
              <a:defRPr/>
            </a:pPr>
            <a:r>
              <a:rPr kumimoji="1" lang="ja-JP" altLang="en-US" sz="1050" b="1"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５．参考資料集</a:t>
            </a:r>
            <a:endParaRPr kumimoji="1" lang="en-US" altLang="ja-JP" sz="1050" b="1"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p:txBody>
      </p:sp>
      <p:sp>
        <p:nvSpPr>
          <p:cNvPr id="11" name="四角形: 角を丸くする 10">
            <a:extLst>
              <a:ext uri="{FF2B5EF4-FFF2-40B4-BE49-F238E27FC236}">
                <a16:creationId xmlns:a16="http://schemas.microsoft.com/office/drawing/2014/main" id="{90BCF00D-C609-C4F3-4FE2-A0DBC2C80363}"/>
              </a:ext>
            </a:extLst>
          </p:cNvPr>
          <p:cNvSpPr/>
          <p:nvPr/>
        </p:nvSpPr>
        <p:spPr>
          <a:xfrm>
            <a:off x="3227378" y="1493588"/>
            <a:ext cx="3348000" cy="468000"/>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marR="0" lvl="0" indent="-342900" algn="ctr" defTabSz="457200" rtl="0" eaLnBrk="1" fontAlgn="auto" latinLnBrk="0" hangingPunct="1">
              <a:lnSpc>
                <a:spcPct val="100000"/>
              </a:lnSpc>
              <a:spcBef>
                <a:spcPts val="0"/>
              </a:spcBef>
              <a:spcAft>
                <a:spcPts val="0"/>
              </a:spcAft>
              <a:buClrTx/>
              <a:buSzTx/>
              <a:buFont typeface="+mj-lt"/>
              <a:buAutoNum type="arabicPeriod" startAt="2"/>
              <a:tabLst/>
              <a:defRPr/>
            </a:pPr>
            <a:r>
              <a:rPr kumimoji="1" lang="ja-JP" altLang="en-US" sz="1400" b="1" i="0" u="none" strike="noStrike" kern="1200" cap="none" spc="0" normalizeH="0" baseline="0" noProof="0" dirty="0">
                <a:ln>
                  <a:noFill/>
                </a:ln>
                <a:solidFill>
                  <a:srgbClr val="FFFFFF"/>
                </a:solidFill>
                <a:effectLst/>
                <a:uLnTx/>
                <a:uFillTx/>
                <a:latin typeface="Segoe UI"/>
                <a:ea typeface="メイリオ"/>
                <a:cs typeface="+mn-cs"/>
              </a:rPr>
              <a:t>就労選択支援</a:t>
            </a:r>
            <a:endParaRPr kumimoji="1" lang="en-US" altLang="ja-JP" sz="1400" b="1" i="0" u="none" strike="noStrike" kern="1200" cap="none" spc="0" normalizeH="0" baseline="0" noProof="0" dirty="0">
              <a:ln>
                <a:noFill/>
              </a:ln>
              <a:solidFill>
                <a:srgbClr val="FFFFFF"/>
              </a:solidFill>
              <a:effectLst/>
              <a:uLnTx/>
              <a:uFillTx/>
              <a:latin typeface="Segoe UI"/>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FFFFFF"/>
                </a:solidFill>
                <a:effectLst/>
                <a:uLnTx/>
                <a:uFillTx/>
                <a:latin typeface="Segoe UI"/>
                <a:ea typeface="メイリオ"/>
                <a:cs typeface="+mn-cs"/>
              </a:rPr>
              <a:t>実施マニュアルの作成</a:t>
            </a:r>
          </a:p>
        </p:txBody>
      </p:sp>
      <p:sp>
        <p:nvSpPr>
          <p:cNvPr id="12" name="コンテンツ プレースホルダー 1">
            <a:extLst>
              <a:ext uri="{FF2B5EF4-FFF2-40B4-BE49-F238E27FC236}">
                <a16:creationId xmlns:a16="http://schemas.microsoft.com/office/drawing/2014/main" id="{6062D7F1-9721-FC89-C69A-4DBFA394F8E4}"/>
              </a:ext>
            </a:extLst>
          </p:cNvPr>
          <p:cNvSpPr txBox="1">
            <a:spLocks/>
          </p:cNvSpPr>
          <p:nvPr/>
        </p:nvSpPr>
        <p:spPr>
          <a:xfrm>
            <a:off x="6647911" y="1887889"/>
            <a:ext cx="3201633" cy="4657987"/>
          </a:xfrm>
          <a:prstGeom prst="rect">
            <a:avLst/>
          </a:prstGeom>
          <a:ln w="19050">
            <a:solidFill>
              <a:schemeClr val="tx2"/>
            </a:solidFill>
          </a:ln>
        </p:spPr>
        <p:txBody>
          <a:bodyPr vert="horz" lIns="91440" tIns="144000" rIns="36000" bIns="45720" rtlCol="0">
            <a:normAutofit/>
          </a:bodyPr>
          <a:lstStyle>
            <a:lvl1pPr marL="180975" indent="-180975" algn="l" defTabSz="914400" rtl="0" eaLnBrk="1" latinLnBrk="0" hangingPunct="1">
              <a:lnSpc>
                <a:spcPct val="130000"/>
              </a:lnSpc>
              <a:spcBef>
                <a:spcPts val="1000"/>
              </a:spcBef>
              <a:spcAft>
                <a:spcPts val="800"/>
              </a:spcAft>
              <a:buClr>
                <a:schemeClr val="tx2"/>
              </a:buClr>
              <a:buFont typeface="Arial" panose="020B0604020202020204" pitchFamily="34" charset="0"/>
              <a:buChar char="•"/>
              <a:defRPr kumimoji="1" sz="1200" b="0" i="0" kern="1200">
                <a:solidFill>
                  <a:schemeClr val="tx1"/>
                </a:solidFill>
                <a:latin typeface="Meiryo" panose="020B0604030504040204" pitchFamily="34" charset="-128"/>
                <a:ea typeface="Meiryo" panose="020B0604030504040204" pitchFamily="34" charset="-128"/>
                <a:cs typeface="+mn-cs"/>
              </a:defRPr>
            </a:lvl1pPr>
            <a:lvl2pPr marL="357188"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200" b="0" i="0" kern="1200">
                <a:solidFill>
                  <a:schemeClr val="tx1"/>
                </a:solidFill>
                <a:latin typeface="Meiryo" panose="020B0604030504040204" pitchFamily="34" charset="-128"/>
                <a:ea typeface="Meiryo" panose="020B0604030504040204" pitchFamily="34" charset="-128"/>
                <a:cs typeface="+mn-cs"/>
              </a:defRPr>
            </a:lvl2pPr>
            <a:lvl3pPr marL="627063"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200" b="0" i="0" kern="1200">
                <a:solidFill>
                  <a:schemeClr val="tx1"/>
                </a:solidFill>
                <a:latin typeface="Meiryo" panose="020B0604030504040204" pitchFamily="34" charset="-128"/>
                <a:ea typeface="Meiryo" panose="020B0604030504040204" pitchFamily="34" charset="-128"/>
                <a:cs typeface="+mn-cs"/>
              </a:defRPr>
            </a:lvl3pPr>
            <a:lvl4pPr marL="808038" indent="-180975"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200" b="0" i="0" kern="1200">
                <a:solidFill>
                  <a:schemeClr val="tx1"/>
                </a:solidFill>
                <a:latin typeface="Meiryo" panose="020B0604030504040204" pitchFamily="34" charset="-128"/>
                <a:ea typeface="Meiryo" panose="020B0604030504040204" pitchFamily="34" charset="-128"/>
                <a:cs typeface="+mn-cs"/>
              </a:defRPr>
            </a:lvl4pPr>
            <a:lvl5pPr marL="984250" indent="-176213" algn="l" defTabSz="914400" rtl="0" eaLnBrk="1" latinLnBrk="0" hangingPunct="1">
              <a:lnSpc>
                <a:spcPct val="130000"/>
              </a:lnSpc>
              <a:spcBef>
                <a:spcPts val="500"/>
              </a:spcBef>
              <a:spcAft>
                <a:spcPts val="800"/>
              </a:spcAft>
              <a:buClr>
                <a:schemeClr val="tx2"/>
              </a:buClr>
              <a:buFont typeface="Arial" panose="020B0604020202020204" pitchFamily="34" charset="0"/>
              <a:buChar char="•"/>
              <a:defRPr kumimoji="1" sz="1200" b="0" i="0" kern="1200">
                <a:solidFill>
                  <a:schemeClr val="tx1"/>
                </a:solidFill>
                <a:latin typeface="Meiryo" panose="020B0604030504040204" pitchFamily="34" charset="-128"/>
                <a:ea typeface="Meiryo" panose="020B0604030504040204" pitchFamily="34"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914400" rtl="0" eaLnBrk="1" fontAlgn="auto" latinLnBrk="0" hangingPunct="1">
              <a:lnSpc>
                <a:spcPts val="1600"/>
              </a:lnSpc>
              <a:spcBef>
                <a:spcPts val="0"/>
              </a:spcBef>
              <a:spcAft>
                <a:spcPts val="600"/>
              </a:spcAft>
              <a:buClr>
                <a:srgbClr val="103185"/>
              </a:buClr>
              <a:buSzTx/>
              <a:buFont typeface="Arial" panose="020B0604020202020204" pitchFamily="34" charset="0"/>
              <a:buNone/>
              <a:tabLst/>
              <a:defRPr/>
            </a:pPr>
            <a:r>
              <a:rPr kumimoji="1" lang="ja-JP" altLang="en-US" sz="1200" b="1"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研修シラバス・講義資料等の開発及び実施方法の整理</a:t>
            </a:r>
            <a:endParaRPr kumimoji="1" lang="en-US" altLang="ja-JP" sz="1200" b="1"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00000"/>
              </a:lnSpc>
              <a:spcBef>
                <a:spcPts val="0"/>
              </a:spcBef>
              <a:spcAft>
                <a:spcPts val="0"/>
              </a:spcAft>
              <a:buClr>
                <a:srgbClr val="103185"/>
              </a:buClr>
              <a:buSzTx/>
              <a:buFont typeface="Arial" panose="020B0604020202020204" pitchFamily="34" charset="0"/>
              <a:buNone/>
              <a:tabLst/>
              <a:defRPr/>
            </a:pPr>
            <a:r>
              <a:rPr kumimoji="1" lang="ja-JP" altLang="en-US" sz="1050" b="1"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■実施スケジュール</a:t>
            </a:r>
            <a:endParaRPr kumimoji="1" lang="en-US" altLang="ja-JP" sz="1050" b="1"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00000"/>
              </a:lnSpc>
              <a:spcBef>
                <a:spcPts val="0"/>
              </a:spcBef>
              <a:spcAft>
                <a:spcPts val="0"/>
              </a:spcAft>
              <a:buClr>
                <a:srgbClr val="103185"/>
              </a:buClr>
              <a:buSzTx/>
              <a:buFont typeface="Arial" panose="020B0604020202020204" pitchFamily="34" charset="0"/>
              <a:buNone/>
              <a:tabLst/>
              <a:defRPr/>
            </a:pPr>
            <a:r>
              <a:rPr kumimoji="1" lang="ja-JP" altLang="en-US"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  </a:t>
            </a:r>
            <a:r>
              <a:rPr kumimoji="1" lang="ja-JP" altLang="en-US" sz="100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検討委員会（計４回） 令和６年７月～令和７年３月</a:t>
            </a:r>
            <a:endParaRPr kumimoji="1" lang="en-US" altLang="ja-JP" sz="100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00000"/>
              </a:lnSpc>
              <a:spcBef>
                <a:spcPts val="0"/>
              </a:spcBef>
              <a:spcAft>
                <a:spcPts val="0"/>
              </a:spcAft>
              <a:buClr>
                <a:srgbClr val="103185"/>
              </a:buClr>
              <a:buSzTx/>
              <a:buFont typeface="Arial" panose="020B0604020202020204" pitchFamily="34" charset="0"/>
              <a:buNone/>
              <a:tabLst/>
              <a:defRPr/>
            </a:pPr>
            <a:r>
              <a:rPr kumimoji="1" lang="ja-JP" altLang="en-US" sz="100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　試行研修の実施　　　令和７年１月～２月</a:t>
            </a:r>
            <a:endParaRPr kumimoji="1" lang="en-US" altLang="ja-JP" sz="100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00000"/>
              </a:lnSpc>
              <a:spcBef>
                <a:spcPts val="0"/>
              </a:spcBef>
              <a:spcAft>
                <a:spcPts val="0"/>
              </a:spcAft>
              <a:buClr>
                <a:srgbClr val="103185"/>
              </a:buClr>
              <a:buSzTx/>
              <a:buFont typeface="Arial" panose="020B0604020202020204" pitchFamily="34" charset="0"/>
              <a:buNone/>
              <a:tabLst/>
              <a:defRPr/>
            </a:pPr>
            <a:r>
              <a:rPr kumimoji="1" lang="ja-JP" altLang="en-US" sz="100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　シラバス等完成　　　令和７年３月末</a:t>
            </a:r>
            <a:endParaRPr kumimoji="1" lang="en-US" altLang="ja-JP" sz="100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00000"/>
              </a:lnSpc>
              <a:spcBef>
                <a:spcPts val="0"/>
              </a:spcBef>
              <a:spcAft>
                <a:spcPts val="0"/>
              </a:spcAft>
              <a:buClr>
                <a:srgbClr val="103185"/>
              </a:buClr>
              <a:buSzTx/>
              <a:buFont typeface="Arial" panose="020B0604020202020204" pitchFamily="34" charset="0"/>
              <a:buNone/>
              <a:tabLst/>
              <a:defRPr/>
            </a:pPr>
            <a:r>
              <a:rPr kumimoji="1" lang="ja-JP" altLang="en-US" sz="100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　シラバス等公表　　　令和７年４月以降</a:t>
            </a:r>
            <a:endParaRPr kumimoji="1" lang="en-US" altLang="ja-JP" sz="100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00000"/>
              </a:lnSpc>
              <a:spcBef>
                <a:spcPts val="0"/>
              </a:spcBef>
              <a:spcAft>
                <a:spcPts val="0"/>
              </a:spcAft>
              <a:buClr>
                <a:srgbClr val="103185"/>
              </a:buClr>
              <a:buSzTx/>
              <a:buFont typeface="Arial" panose="020B0604020202020204" pitchFamily="34" charset="0"/>
              <a:buNone/>
              <a:tabLst/>
              <a:defRPr/>
            </a:pPr>
            <a:endParaRPr kumimoji="1" lang="en-US" altLang="ja-JP" sz="1100" b="1"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00000"/>
              </a:lnSpc>
              <a:spcBef>
                <a:spcPts val="0"/>
              </a:spcBef>
              <a:spcAft>
                <a:spcPts val="0"/>
              </a:spcAft>
              <a:buClr>
                <a:srgbClr val="103185"/>
              </a:buClr>
              <a:buSzTx/>
              <a:buFont typeface="Arial" panose="020B0604020202020204" pitchFamily="34" charset="0"/>
              <a:buNone/>
              <a:tabLst/>
              <a:defRPr/>
            </a:pPr>
            <a:r>
              <a:rPr kumimoji="1" lang="ja-JP" altLang="en-US" sz="1050" b="1"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■研修の内容</a:t>
            </a:r>
            <a:endParaRPr kumimoji="1" lang="en-US" altLang="ja-JP" sz="1050" b="1"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a:p>
            <a:pPr marL="0" marR="0" lvl="0" indent="0" algn="l" defTabSz="914400" rtl="0" eaLnBrk="1" fontAlgn="auto" latinLnBrk="0" hangingPunct="1">
              <a:lnSpc>
                <a:spcPct val="100000"/>
              </a:lnSpc>
              <a:spcBef>
                <a:spcPts val="0"/>
              </a:spcBef>
              <a:spcAft>
                <a:spcPts val="0"/>
              </a:spcAft>
              <a:buClr>
                <a:srgbClr val="103185"/>
              </a:buClr>
              <a:buSzTx/>
              <a:buFont typeface="Arial" panose="020B0604020202020204" pitchFamily="34" charset="0"/>
              <a:buNone/>
              <a:tabLst/>
              <a:defRPr/>
            </a:pPr>
            <a:r>
              <a:rPr kumimoji="1" lang="ja-JP" altLang="en-US"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　① 形式：講義（動画視聴）</a:t>
            </a:r>
            <a:r>
              <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a:t>
            </a:r>
            <a:r>
              <a:rPr kumimoji="1" lang="ja-JP" altLang="en-US"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演習</a:t>
            </a:r>
            <a:r>
              <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a:t>
            </a:r>
            <a:r>
              <a:rPr kumimoji="1" lang="ja-JP" altLang="en-US"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計２日間</a:t>
            </a:r>
            <a:r>
              <a:rPr kumimoji="1" lang="en-US" altLang="ja-JP"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a:t>
            </a:r>
          </a:p>
          <a:p>
            <a:pPr marL="0" marR="0" lvl="0" indent="0" algn="l" defTabSz="914400" rtl="0" eaLnBrk="1" fontAlgn="auto" latinLnBrk="0" hangingPunct="1">
              <a:lnSpc>
                <a:spcPct val="100000"/>
              </a:lnSpc>
              <a:spcBef>
                <a:spcPts val="0"/>
              </a:spcBef>
              <a:spcAft>
                <a:spcPts val="0"/>
              </a:spcAft>
              <a:buClr>
                <a:srgbClr val="103185"/>
              </a:buClr>
              <a:buSzTx/>
              <a:buFont typeface="Arial" panose="020B0604020202020204" pitchFamily="34" charset="0"/>
              <a:buNone/>
              <a:tabLst/>
              <a:defRPr/>
            </a:pPr>
            <a:r>
              <a:rPr kumimoji="1" lang="ja-JP" altLang="en-US" sz="105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　② 内容</a:t>
            </a:r>
            <a:endParaRPr kumimoji="1" lang="en-US" altLang="ja-JP" sz="100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endParaRPr>
          </a:p>
        </p:txBody>
      </p:sp>
      <p:sp>
        <p:nvSpPr>
          <p:cNvPr id="13" name="四角形: 角を丸くする 12">
            <a:extLst>
              <a:ext uri="{FF2B5EF4-FFF2-40B4-BE49-F238E27FC236}">
                <a16:creationId xmlns:a16="http://schemas.microsoft.com/office/drawing/2014/main" id="{CC94CF94-BC71-EA85-9239-B7BA055D0D8B}"/>
              </a:ext>
            </a:extLst>
          </p:cNvPr>
          <p:cNvSpPr/>
          <p:nvPr/>
        </p:nvSpPr>
        <p:spPr>
          <a:xfrm>
            <a:off x="6654211" y="1484784"/>
            <a:ext cx="3204000" cy="468000"/>
          </a:xfrm>
          <a:prstGeom prst="round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marR="0" lvl="0" indent="-342900" algn="ctr" defTabSz="457200" rtl="0" eaLnBrk="1" fontAlgn="auto" latinLnBrk="0" hangingPunct="1">
              <a:lnSpc>
                <a:spcPct val="100000"/>
              </a:lnSpc>
              <a:spcBef>
                <a:spcPts val="0"/>
              </a:spcBef>
              <a:spcAft>
                <a:spcPts val="0"/>
              </a:spcAft>
              <a:buClrTx/>
              <a:buSzTx/>
              <a:buFont typeface="+mj-lt"/>
              <a:buAutoNum type="arabicPeriod" startAt="3"/>
              <a:tabLst/>
              <a:defRPr/>
            </a:pPr>
            <a:r>
              <a:rPr kumimoji="1" lang="ja-JP" altLang="en-US" sz="1400" b="1" i="0" u="none" strike="noStrike" kern="1200" cap="none" spc="0" normalizeH="0" baseline="0" noProof="0" dirty="0">
                <a:ln>
                  <a:noFill/>
                </a:ln>
                <a:solidFill>
                  <a:srgbClr val="FFFFFF"/>
                </a:solidFill>
                <a:effectLst/>
                <a:uLnTx/>
                <a:uFillTx/>
                <a:latin typeface="Segoe UI"/>
                <a:ea typeface="メイリオ"/>
                <a:cs typeface="+mn-cs"/>
              </a:rPr>
              <a:t>就労選択支援員養成研修</a:t>
            </a:r>
            <a:endParaRPr kumimoji="1" lang="en-US" altLang="ja-JP" sz="1400" b="1" i="0" u="none" strike="noStrike" kern="1200" cap="none" spc="0" normalizeH="0" baseline="0" noProof="0" dirty="0">
              <a:ln>
                <a:noFill/>
              </a:ln>
              <a:solidFill>
                <a:srgbClr val="FFFFFF"/>
              </a:solidFill>
              <a:effectLst/>
              <a:uLnTx/>
              <a:uFillTx/>
              <a:latin typeface="Segoe UI"/>
              <a:ea typeface="メイリオ"/>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a:ln>
                  <a:noFill/>
                </a:ln>
                <a:solidFill>
                  <a:srgbClr val="FFFFFF"/>
                </a:solidFill>
                <a:effectLst/>
                <a:uLnTx/>
                <a:uFillTx/>
                <a:latin typeface="Segoe UI"/>
                <a:ea typeface="メイリオ"/>
                <a:cs typeface="+mn-cs"/>
              </a:rPr>
              <a:t>シラバス・研修教材の作成</a:t>
            </a:r>
          </a:p>
        </p:txBody>
      </p:sp>
      <p:grpSp>
        <p:nvGrpSpPr>
          <p:cNvPr id="21" name="グループ化 20">
            <a:extLst>
              <a:ext uri="{FF2B5EF4-FFF2-40B4-BE49-F238E27FC236}">
                <a16:creationId xmlns:a16="http://schemas.microsoft.com/office/drawing/2014/main" id="{BEE74B71-E22F-E619-BF57-F47556DBEB3C}"/>
              </a:ext>
            </a:extLst>
          </p:cNvPr>
          <p:cNvGrpSpPr/>
          <p:nvPr/>
        </p:nvGrpSpPr>
        <p:grpSpPr>
          <a:xfrm>
            <a:off x="163641" y="4175127"/>
            <a:ext cx="2841107" cy="1883628"/>
            <a:chOff x="188435" y="5071189"/>
            <a:chExt cx="2878674" cy="1659378"/>
          </a:xfrm>
        </p:grpSpPr>
        <p:sp>
          <p:nvSpPr>
            <p:cNvPr id="22" name="テキスト ボックス 21">
              <a:extLst>
                <a:ext uri="{FF2B5EF4-FFF2-40B4-BE49-F238E27FC236}">
                  <a16:creationId xmlns:a16="http://schemas.microsoft.com/office/drawing/2014/main" id="{5F70A8A7-210E-444D-9638-573A75D42378}"/>
                </a:ext>
              </a:extLst>
            </p:cNvPr>
            <p:cNvSpPr txBox="1"/>
            <p:nvPr/>
          </p:nvSpPr>
          <p:spPr>
            <a:xfrm>
              <a:off x="2404575" y="5887340"/>
              <a:ext cx="634389" cy="26282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Century Gothic" panose="020F0302020204030204"/>
                  <a:ea typeface="メイリオ"/>
                  <a:cs typeface="+mn-cs"/>
                </a:rPr>
                <a:t>埼玉県</a:t>
              </a:r>
            </a:p>
          </p:txBody>
        </p:sp>
        <p:pic>
          <p:nvPicPr>
            <p:cNvPr id="6" name="図 5">
              <a:extLst>
                <a:ext uri="{FF2B5EF4-FFF2-40B4-BE49-F238E27FC236}">
                  <a16:creationId xmlns:a16="http://schemas.microsoft.com/office/drawing/2014/main" id="{3192F8F2-2C1C-2174-774C-B5AA944D6DA0}"/>
                </a:ext>
              </a:extLst>
            </p:cNvPr>
            <p:cNvPicPr>
              <a:picLocks noChangeAspect="1"/>
            </p:cNvPicPr>
            <p:nvPr/>
          </p:nvPicPr>
          <p:blipFill>
            <a:blip r:embed="rId2"/>
            <a:stretch>
              <a:fillRect/>
            </a:stretch>
          </p:blipFill>
          <p:spPr>
            <a:xfrm>
              <a:off x="360875" y="5071189"/>
              <a:ext cx="2377646" cy="1463167"/>
            </a:xfrm>
            <a:prstGeom prst="rect">
              <a:avLst/>
            </a:prstGeom>
          </p:spPr>
        </p:pic>
        <p:sp>
          <p:nvSpPr>
            <p:cNvPr id="7" name="楕円 6">
              <a:extLst>
                <a:ext uri="{FF2B5EF4-FFF2-40B4-BE49-F238E27FC236}">
                  <a16:creationId xmlns:a16="http://schemas.microsoft.com/office/drawing/2014/main" id="{D5A7650E-42BD-E0E9-19C0-4B214C593A65}"/>
                </a:ext>
              </a:extLst>
            </p:cNvPr>
            <p:cNvSpPr/>
            <p:nvPr/>
          </p:nvSpPr>
          <p:spPr>
            <a:xfrm>
              <a:off x="2108409" y="5265351"/>
              <a:ext cx="151293" cy="151294"/>
            </a:xfrm>
            <a:prstGeom prst="ellipse">
              <a:avLst/>
            </a:prstGeom>
            <a:solidFill>
              <a:srgbClr val="FF0000"/>
            </a:solidFill>
            <a:ln w="53975" cap="flat" cmpd="dbl"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0" cap="none" spc="0" normalizeH="0" baseline="0" noProof="0" dirty="0">
                <a:ln>
                  <a:noFill/>
                </a:ln>
                <a:solidFill>
                  <a:prstClr val="white"/>
                </a:solidFill>
                <a:effectLst/>
                <a:uLnTx/>
                <a:uFillTx/>
                <a:latin typeface="Century Gothic" panose="020F0302020204030204"/>
                <a:ea typeface="メイリオ" panose="020B0604030504040204" pitchFamily="50" charset="-128"/>
                <a:cs typeface="+mn-cs"/>
              </a:endParaRPr>
            </a:p>
          </p:txBody>
        </p:sp>
        <p:cxnSp>
          <p:nvCxnSpPr>
            <p:cNvPr id="9" name="直線コネクタ 8">
              <a:extLst>
                <a:ext uri="{FF2B5EF4-FFF2-40B4-BE49-F238E27FC236}">
                  <a16:creationId xmlns:a16="http://schemas.microsoft.com/office/drawing/2014/main" id="{F75D5126-01AD-361A-5DFC-6A00172DB9C8}"/>
                </a:ext>
              </a:extLst>
            </p:cNvPr>
            <p:cNvCxnSpPr>
              <a:cxnSpLocks/>
            </p:cNvCxnSpPr>
            <p:nvPr/>
          </p:nvCxnSpPr>
          <p:spPr>
            <a:xfrm flipH="1">
              <a:off x="1566177" y="5330124"/>
              <a:ext cx="525601" cy="10874"/>
            </a:xfrm>
            <a:prstGeom prst="line">
              <a:avLst/>
            </a:prstGeom>
            <a:noFill/>
            <a:ln w="6350" cap="flat" cmpd="sng" algn="ctr">
              <a:solidFill>
                <a:sysClr val="windowText" lastClr="000000"/>
              </a:solidFill>
              <a:prstDash val="solid"/>
              <a:miter lim="800000"/>
            </a:ln>
            <a:effectLst/>
          </p:spPr>
        </p:cxnSp>
        <p:sp>
          <p:nvSpPr>
            <p:cNvPr id="15" name="テキスト ボックス 14">
              <a:extLst>
                <a:ext uri="{FF2B5EF4-FFF2-40B4-BE49-F238E27FC236}">
                  <a16:creationId xmlns:a16="http://schemas.microsoft.com/office/drawing/2014/main" id="{DB46FEDF-2A68-CC02-C52D-7EF6FAB0CA57}"/>
                </a:ext>
              </a:extLst>
            </p:cNvPr>
            <p:cNvSpPr txBox="1"/>
            <p:nvPr/>
          </p:nvSpPr>
          <p:spPr>
            <a:xfrm>
              <a:off x="1012787" y="5236497"/>
              <a:ext cx="720638" cy="26282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Century Gothic" panose="020F0302020204030204"/>
                  <a:ea typeface="メイリオ"/>
                  <a:cs typeface="+mn-cs"/>
                </a:rPr>
                <a:t>北海道</a:t>
              </a:r>
            </a:p>
          </p:txBody>
        </p:sp>
        <p:sp>
          <p:nvSpPr>
            <p:cNvPr id="19" name="楕円 18">
              <a:extLst>
                <a:ext uri="{FF2B5EF4-FFF2-40B4-BE49-F238E27FC236}">
                  <a16:creationId xmlns:a16="http://schemas.microsoft.com/office/drawing/2014/main" id="{C57164EF-5657-8A0D-3CA0-BA9A921EE3A4}"/>
                </a:ext>
              </a:extLst>
            </p:cNvPr>
            <p:cNvSpPr/>
            <p:nvPr/>
          </p:nvSpPr>
          <p:spPr>
            <a:xfrm>
              <a:off x="1872175" y="5945669"/>
              <a:ext cx="151293" cy="151294"/>
            </a:xfrm>
            <a:prstGeom prst="ellipse">
              <a:avLst/>
            </a:prstGeom>
            <a:solidFill>
              <a:srgbClr val="FF0000"/>
            </a:solidFill>
            <a:ln w="53975" cap="flat" cmpd="dbl"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0" cap="none" spc="0" normalizeH="0" baseline="0" noProof="0" dirty="0">
                <a:ln>
                  <a:noFill/>
                </a:ln>
                <a:solidFill>
                  <a:prstClr val="white"/>
                </a:solidFill>
                <a:effectLst/>
                <a:uLnTx/>
                <a:uFillTx/>
                <a:latin typeface="Century Gothic" panose="020F0302020204030204"/>
                <a:ea typeface="メイリオ" panose="020B0604030504040204" pitchFamily="50" charset="-128"/>
                <a:cs typeface="+mn-cs"/>
              </a:endParaRPr>
            </a:p>
          </p:txBody>
        </p:sp>
        <p:cxnSp>
          <p:nvCxnSpPr>
            <p:cNvPr id="20" name="直線コネクタ 19">
              <a:extLst>
                <a:ext uri="{FF2B5EF4-FFF2-40B4-BE49-F238E27FC236}">
                  <a16:creationId xmlns:a16="http://schemas.microsoft.com/office/drawing/2014/main" id="{18C3A2A5-A598-DABF-4D42-6E4F421A4BEB}"/>
                </a:ext>
              </a:extLst>
            </p:cNvPr>
            <p:cNvCxnSpPr>
              <a:cxnSpLocks/>
              <a:stCxn id="19" idx="6"/>
            </p:cNvCxnSpPr>
            <p:nvPr/>
          </p:nvCxnSpPr>
          <p:spPr>
            <a:xfrm flipV="1">
              <a:off x="2023468" y="6003591"/>
              <a:ext cx="452457" cy="17725"/>
            </a:xfrm>
            <a:prstGeom prst="line">
              <a:avLst/>
            </a:prstGeom>
            <a:noFill/>
            <a:ln w="6350" cap="flat" cmpd="sng" algn="ctr">
              <a:solidFill>
                <a:sysClr val="windowText" lastClr="000000"/>
              </a:solidFill>
              <a:prstDash val="solid"/>
              <a:miter lim="800000"/>
            </a:ln>
            <a:effectLst/>
          </p:spPr>
        </p:cxnSp>
        <p:sp>
          <p:nvSpPr>
            <p:cNvPr id="23" name="楕円 22">
              <a:extLst>
                <a:ext uri="{FF2B5EF4-FFF2-40B4-BE49-F238E27FC236}">
                  <a16:creationId xmlns:a16="http://schemas.microsoft.com/office/drawing/2014/main" id="{773D3209-F7B6-0A44-87F8-075CA0395C5F}"/>
                </a:ext>
              </a:extLst>
            </p:cNvPr>
            <p:cNvSpPr/>
            <p:nvPr/>
          </p:nvSpPr>
          <p:spPr>
            <a:xfrm>
              <a:off x="1097374" y="5934241"/>
              <a:ext cx="151293" cy="151294"/>
            </a:xfrm>
            <a:prstGeom prst="ellipse">
              <a:avLst/>
            </a:prstGeom>
            <a:solidFill>
              <a:srgbClr val="FF0000"/>
            </a:solidFill>
            <a:ln w="53975" cap="flat" cmpd="dbl"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0" cap="none" spc="0" normalizeH="0" baseline="0" noProof="0" dirty="0">
                <a:ln>
                  <a:noFill/>
                </a:ln>
                <a:solidFill>
                  <a:prstClr val="white"/>
                </a:solidFill>
                <a:effectLst/>
                <a:uLnTx/>
                <a:uFillTx/>
                <a:latin typeface="Century Gothic" panose="020F0302020204030204"/>
                <a:ea typeface="メイリオ" panose="020B0604030504040204" pitchFamily="50" charset="-128"/>
                <a:cs typeface="+mn-cs"/>
              </a:endParaRPr>
            </a:p>
          </p:txBody>
        </p:sp>
        <p:cxnSp>
          <p:nvCxnSpPr>
            <p:cNvPr id="24" name="直線コネクタ 23">
              <a:extLst>
                <a:ext uri="{FF2B5EF4-FFF2-40B4-BE49-F238E27FC236}">
                  <a16:creationId xmlns:a16="http://schemas.microsoft.com/office/drawing/2014/main" id="{9D6E74AB-5086-ECF3-478D-9031A6C116C2}"/>
                </a:ext>
              </a:extLst>
            </p:cNvPr>
            <p:cNvCxnSpPr>
              <a:cxnSpLocks/>
            </p:cNvCxnSpPr>
            <p:nvPr/>
          </p:nvCxnSpPr>
          <p:spPr>
            <a:xfrm>
              <a:off x="837972" y="5734820"/>
              <a:ext cx="259402" cy="199421"/>
            </a:xfrm>
            <a:prstGeom prst="line">
              <a:avLst/>
            </a:prstGeom>
            <a:noFill/>
            <a:ln w="6350" cap="flat" cmpd="sng" algn="ctr">
              <a:solidFill>
                <a:sysClr val="windowText" lastClr="000000"/>
              </a:solidFill>
              <a:prstDash val="solid"/>
              <a:miter lim="800000"/>
            </a:ln>
            <a:effectLst/>
          </p:spPr>
        </p:cxnSp>
        <p:sp>
          <p:nvSpPr>
            <p:cNvPr id="26" name="テキスト ボックス 25">
              <a:extLst>
                <a:ext uri="{FF2B5EF4-FFF2-40B4-BE49-F238E27FC236}">
                  <a16:creationId xmlns:a16="http://schemas.microsoft.com/office/drawing/2014/main" id="{62F026A8-23C1-82B6-7582-6990BFCC283C}"/>
                </a:ext>
              </a:extLst>
            </p:cNvPr>
            <p:cNvSpPr txBox="1"/>
            <p:nvPr/>
          </p:nvSpPr>
          <p:spPr>
            <a:xfrm>
              <a:off x="188435" y="5624511"/>
              <a:ext cx="720638" cy="262829"/>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Century Gothic" panose="020F0302020204030204"/>
                  <a:ea typeface="メイリオ"/>
                  <a:cs typeface="+mn-cs"/>
                </a:rPr>
                <a:t>鳥取県</a:t>
              </a:r>
            </a:p>
          </p:txBody>
        </p:sp>
        <p:sp>
          <p:nvSpPr>
            <p:cNvPr id="28" name="楕円 27">
              <a:extLst>
                <a:ext uri="{FF2B5EF4-FFF2-40B4-BE49-F238E27FC236}">
                  <a16:creationId xmlns:a16="http://schemas.microsoft.com/office/drawing/2014/main" id="{4E646340-E871-7A26-9B76-7555CAB4F8BE}"/>
                </a:ext>
              </a:extLst>
            </p:cNvPr>
            <p:cNvSpPr/>
            <p:nvPr/>
          </p:nvSpPr>
          <p:spPr>
            <a:xfrm>
              <a:off x="1535310" y="6009888"/>
              <a:ext cx="151293" cy="151294"/>
            </a:xfrm>
            <a:prstGeom prst="ellipse">
              <a:avLst/>
            </a:prstGeom>
            <a:solidFill>
              <a:srgbClr val="FF0000"/>
            </a:solidFill>
            <a:ln w="53975" cap="flat" cmpd="dbl"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0" cap="none" spc="0" normalizeH="0" baseline="0" noProof="0" dirty="0">
                <a:ln>
                  <a:noFill/>
                </a:ln>
                <a:solidFill>
                  <a:prstClr val="white"/>
                </a:solidFill>
                <a:effectLst/>
                <a:uLnTx/>
                <a:uFillTx/>
                <a:latin typeface="Century Gothic" panose="020F0302020204030204"/>
                <a:ea typeface="メイリオ" panose="020B0604030504040204" pitchFamily="50" charset="-128"/>
                <a:cs typeface="+mn-cs"/>
              </a:endParaRPr>
            </a:p>
          </p:txBody>
        </p:sp>
        <p:cxnSp>
          <p:nvCxnSpPr>
            <p:cNvPr id="29" name="直線コネクタ 28">
              <a:extLst>
                <a:ext uri="{FF2B5EF4-FFF2-40B4-BE49-F238E27FC236}">
                  <a16:creationId xmlns:a16="http://schemas.microsoft.com/office/drawing/2014/main" id="{A83C348A-20B1-1149-573F-E97B59618E53}"/>
                </a:ext>
              </a:extLst>
            </p:cNvPr>
            <p:cNvCxnSpPr>
              <a:cxnSpLocks/>
              <a:stCxn id="28" idx="5"/>
            </p:cNvCxnSpPr>
            <p:nvPr/>
          </p:nvCxnSpPr>
          <p:spPr>
            <a:xfrm>
              <a:off x="1664447" y="6139026"/>
              <a:ext cx="281178" cy="136520"/>
            </a:xfrm>
            <a:prstGeom prst="line">
              <a:avLst/>
            </a:prstGeom>
            <a:noFill/>
            <a:ln w="6350" cap="flat" cmpd="sng" algn="ctr">
              <a:solidFill>
                <a:sysClr val="windowText" lastClr="000000"/>
              </a:solidFill>
              <a:prstDash val="solid"/>
              <a:miter lim="800000"/>
            </a:ln>
            <a:effectLst/>
          </p:spPr>
        </p:cxnSp>
        <p:cxnSp>
          <p:nvCxnSpPr>
            <p:cNvPr id="30" name="直線コネクタ 29">
              <a:extLst>
                <a:ext uri="{FF2B5EF4-FFF2-40B4-BE49-F238E27FC236}">
                  <a16:creationId xmlns:a16="http://schemas.microsoft.com/office/drawing/2014/main" id="{425494F3-B104-A352-E9DD-B832680BA332}"/>
                </a:ext>
              </a:extLst>
            </p:cNvPr>
            <p:cNvCxnSpPr>
              <a:cxnSpLocks/>
            </p:cNvCxnSpPr>
            <p:nvPr/>
          </p:nvCxnSpPr>
          <p:spPr>
            <a:xfrm>
              <a:off x="1948447" y="6275546"/>
              <a:ext cx="286662" cy="0"/>
            </a:xfrm>
            <a:prstGeom prst="line">
              <a:avLst/>
            </a:prstGeom>
            <a:noFill/>
            <a:ln w="6350" cap="flat" cmpd="sng" algn="ctr">
              <a:solidFill>
                <a:sysClr val="windowText" lastClr="000000"/>
              </a:solidFill>
              <a:prstDash val="solid"/>
              <a:miter lim="800000"/>
            </a:ln>
            <a:effectLst/>
          </p:spPr>
        </p:cxnSp>
        <p:sp>
          <p:nvSpPr>
            <p:cNvPr id="31" name="テキスト ボックス 30">
              <a:extLst>
                <a:ext uri="{FF2B5EF4-FFF2-40B4-BE49-F238E27FC236}">
                  <a16:creationId xmlns:a16="http://schemas.microsoft.com/office/drawing/2014/main" id="{E848AC6F-ABE1-EC7C-3A81-2417081A2D7D}"/>
                </a:ext>
              </a:extLst>
            </p:cNvPr>
            <p:cNvSpPr txBox="1"/>
            <p:nvPr/>
          </p:nvSpPr>
          <p:spPr>
            <a:xfrm>
              <a:off x="2184561" y="6163657"/>
              <a:ext cx="882548" cy="26282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Century Gothic" panose="020F0302020204030204"/>
                  <a:ea typeface="メイリオ"/>
                  <a:cs typeface="+mn-cs"/>
                </a:rPr>
                <a:t>岐阜県</a:t>
              </a:r>
            </a:p>
          </p:txBody>
        </p:sp>
        <p:sp>
          <p:nvSpPr>
            <p:cNvPr id="36" name="楕円 35">
              <a:extLst>
                <a:ext uri="{FF2B5EF4-FFF2-40B4-BE49-F238E27FC236}">
                  <a16:creationId xmlns:a16="http://schemas.microsoft.com/office/drawing/2014/main" id="{0B27B5B2-B221-3344-132F-EB4F6ED717B9}"/>
                </a:ext>
              </a:extLst>
            </p:cNvPr>
            <p:cNvSpPr/>
            <p:nvPr/>
          </p:nvSpPr>
          <p:spPr>
            <a:xfrm>
              <a:off x="676181" y="6243505"/>
              <a:ext cx="151293" cy="151294"/>
            </a:xfrm>
            <a:prstGeom prst="ellipse">
              <a:avLst/>
            </a:prstGeom>
            <a:solidFill>
              <a:srgbClr val="FF0000"/>
            </a:solidFill>
            <a:ln w="53975" cap="flat" cmpd="dbl"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0" cap="none" spc="0" normalizeH="0" baseline="0" noProof="0" dirty="0">
                <a:ln>
                  <a:noFill/>
                </a:ln>
                <a:solidFill>
                  <a:prstClr val="white"/>
                </a:solidFill>
                <a:effectLst/>
                <a:uLnTx/>
                <a:uFillTx/>
                <a:latin typeface="Century Gothic" panose="020F0302020204030204"/>
                <a:ea typeface="メイリオ" panose="020B0604030504040204" pitchFamily="50" charset="-128"/>
                <a:cs typeface="+mn-cs"/>
              </a:endParaRPr>
            </a:p>
          </p:txBody>
        </p:sp>
        <p:sp>
          <p:nvSpPr>
            <p:cNvPr id="37" name="テキスト ボックス 36">
              <a:extLst>
                <a:ext uri="{FF2B5EF4-FFF2-40B4-BE49-F238E27FC236}">
                  <a16:creationId xmlns:a16="http://schemas.microsoft.com/office/drawing/2014/main" id="{B4CE3210-F434-0EA6-6FD7-2AD0523EDF6E}"/>
                </a:ext>
              </a:extLst>
            </p:cNvPr>
            <p:cNvSpPr txBox="1"/>
            <p:nvPr/>
          </p:nvSpPr>
          <p:spPr>
            <a:xfrm>
              <a:off x="1097434" y="6251714"/>
              <a:ext cx="882548" cy="26282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Century Gothic" panose="020F0302020204030204"/>
                  <a:ea typeface="メイリオ"/>
                  <a:cs typeface="+mn-cs"/>
                </a:rPr>
                <a:t>鹿児島県</a:t>
              </a:r>
            </a:p>
          </p:txBody>
        </p:sp>
        <p:cxnSp>
          <p:nvCxnSpPr>
            <p:cNvPr id="38" name="直線コネクタ 37">
              <a:extLst>
                <a:ext uri="{FF2B5EF4-FFF2-40B4-BE49-F238E27FC236}">
                  <a16:creationId xmlns:a16="http://schemas.microsoft.com/office/drawing/2014/main" id="{06295EF7-46B2-704A-2777-45E0545D0319}"/>
                </a:ext>
              </a:extLst>
            </p:cNvPr>
            <p:cNvCxnSpPr>
              <a:cxnSpLocks/>
            </p:cNvCxnSpPr>
            <p:nvPr/>
          </p:nvCxnSpPr>
          <p:spPr>
            <a:xfrm flipH="1" flipV="1">
              <a:off x="809402" y="6319183"/>
              <a:ext cx="346353" cy="40528"/>
            </a:xfrm>
            <a:prstGeom prst="line">
              <a:avLst/>
            </a:prstGeom>
            <a:noFill/>
            <a:ln w="6350" cap="flat" cmpd="sng" algn="ctr">
              <a:solidFill>
                <a:sysClr val="windowText" lastClr="000000"/>
              </a:solidFill>
              <a:prstDash val="solid"/>
              <a:miter lim="800000"/>
            </a:ln>
            <a:effectLst/>
          </p:spPr>
        </p:cxnSp>
        <p:sp>
          <p:nvSpPr>
            <p:cNvPr id="48" name="楕円 47">
              <a:extLst>
                <a:ext uri="{FF2B5EF4-FFF2-40B4-BE49-F238E27FC236}">
                  <a16:creationId xmlns:a16="http://schemas.microsoft.com/office/drawing/2014/main" id="{AA1DE239-1460-D414-5726-70E7AECDB651}"/>
                </a:ext>
              </a:extLst>
            </p:cNvPr>
            <p:cNvSpPr/>
            <p:nvPr/>
          </p:nvSpPr>
          <p:spPr>
            <a:xfrm>
              <a:off x="473107" y="6458709"/>
              <a:ext cx="151293" cy="151294"/>
            </a:xfrm>
            <a:prstGeom prst="ellipse">
              <a:avLst/>
            </a:prstGeom>
            <a:solidFill>
              <a:srgbClr val="FF0000"/>
            </a:solidFill>
            <a:ln w="53975" cap="flat" cmpd="dbl" algn="ctr">
              <a:solidFill>
                <a:sysClr val="windowText" lastClr="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662" b="0" i="0" u="none" strike="noStrike" kern="0" cap="none" spc="0" normalizeH="0" baseline="0" noProof="0" dirty="0">
                <a:ln>
                  <a:noFill/>
                </a:ln>
                <a:solidFill>
                  <a:prstClr val="white"/>
                </a:solidFill>
                <a:effectLst/>
                <a:uLnTx/>
                <a:uFillTx/>
                <a:latin typeface="Century Gothic" panose="020F0302020204030204"/>
                <a:ea typeface="メイリオ" panose="020B0604030504040204" pitchFamily="50" charset="-128"/>
                <a:cs typeface="+mn-cs"/>
              </a:endParaRPr>
            </a:p>
          </p:txBody>
        </p:sp>
        <p:sp>
          <p:nvSpPr>
            <p:cNvPr id="49" name="テキスト ボックス 48">
              <a:extLst>
                <a:ext uri="{FF2B5EF4-FFF2-40B4-BE49-F238E27FC236}">
                  <a16:creationId xmlns:a16="http://schemas.microsoft.com/office/drawing/2014/main" id="{BE68241C-F588-B0A7-D068-11F1E4466C2D}"/>
                </a:ext>
              </a:extLst>
            </p:cNvPr>
            <p:cNvSpPr txBox="1"/>
            <p:nvPr/>
          </p:nvSpPr>
          <p:spPr>
            <a:xfrm>
              <a:off x="881410" y="6467738"/>
              <a:ext cx="882548" cy="26282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1" lang="ja-JP" altLang="en-US" sz="1108" b="1" i="0" u="none" strike="noStrike" kern="1200" cap="none" spc="0" normalizeH="0" baseline="0" noProof="0" dirty="0">
                  <a:ln>
                    <a:noFill/>
                  </a:ln>
                  <a:solidFill>
                    <a:prstClr val="black"/>
                  </a:solidFill>
                  <a:effectLst/>
                  <a:uLnTx/>
                  <a:uFillTx/>
                  <a:latin typeface="Century Gothic" panose="020F0302020204030204"/>
                  <a:ea typeface="メイリオ"/>
                  <a:cs typeface="+mn-cs"/>
                </a:rPr>
                <a:t>沖縄県</a:t>
              </a:r>
            </a:p>
          </p:txBody>
        </p:sp>
        <p:cxnSp>
          <p:nvCxnSpPr>
            <p:cNvPr id="50" name="直線コネクタ 49">
              <a:extLst>
                <a:ext uri="{FF2B5EF4-FFF2-40B4-BE49-F238E27FC236}">
                  <a16:creationId xmlns:a16="http://schemas.microsoft.com/office/drawing/2014/main" id="{586BD7DE-8B7B-764E-2A2D-2DAE20971222}"/>
                </a:ext>
              </a:extLst>
            </p:cNvPr>
            <p:cNvCxnSpPr>
              <a:cxnSpLocks/>
            </p:cNvCxnSpPr>
            <p:nvPr/>
          </p:nvCxnSpPr>
          <p:spPr>
            <a:xfrm>
              <a:off x="642131" y="6534356"/>
              <a:ext cx="325542" cy="52196"/>
            </a:xfrm>
            <a:prstGeom prst="line">
              <a:avLst/>
            </a:prstGeom>
            <a:noFill/>
            <a:ln w="6350" cap="flat" cmpd="sng" algn="ctr">
              <a:solidFill>
                <a:sysClr val="windowText" lastClr="000000"/>
              </a:solidFill>
              <a:prstDash val="solid"/>
              <a:miter lim="800000"/>
            </a:ln>
            <a:effectLst/>
          </p:spPr>
        </p:cxnSp>
      </p:grpSp>
      <p:pic>
        <p:nvPicPr>
          <p:cNvPr id="62" name="図 61">
            <a:extLst>
              <a:ext uri="{FF2B5EF4-FFF2-40B4-BE49-F238E27FC236}">
                <a16:creationId xmlns:a16="http://schemas.microsoft.com/office/drawing/2014/main" id="{184BEF3D-E211-0985-C23F-D524A487A14D}"/>
              </a:ext>
            </a:extLst>
          </p:cNvPr>
          <p:cNvPicPr>
            <a:picLocks noChangeAspect="1"/>
          </p:cNvPicPr>
          <p:nvPr/>
        </p:nvPicPr>
        <p:blipFill>
          <a:blip r:embed="rId3"/>
          <a:stretch>
            <a:fillRect/>
          </a:stretch>
        </p:blipFill>
        <p:spPr>
          <a:xfrm>
            <a:off x="6787298" y="4142583"/>
            <a:ext cx="2996621" cy="2181904"/>
          </a:xfrm>
          <a:prstGeom prst="rect">
            <a:avLst/>
          </a:prstGeom>
        </p:spPr>
      </p:pic>
      <p:pic>
        <p:nvPicPr>
          <p:cNvPr id="3" name="図 2">
            <a:extLst>
              <a:ext uri="{FF2B5EF4-FFF2-40B4-BE49-F238E27FC236}">
                <a16:creationId xmlns:a16="http://schemas.microsoft.com/office/drawing/2014/main" id="{CB69A904-5E0C-AABA-8454-A88DFB73761F}"/>
              </a:ext>
            </a:extLst>
          </p:cNvPr>
          <p:cNvPicPr>
            <a:picLocks noChangeAspect="1"/>
          </p:cNvPicPr>
          <p:nvPr/>
        </p:nvPicPr>
        <p:blipFill>
          <a:blip r:embed="rId4"/>
          <a:stretch>
            <a:fillRect/>
          </a:stretch>
        </p:blipFill>
        <p:spPr>
          <a:xfrm>
            <a:off x="5523188" y="5025098"/>
            <a:ext cx="1046966" cy="1470617"/>
          </a:xfrm>
          <a:prstGeom prst="rect">
            <a:avLst/>
          </a:prstGeom>
        </p:spPr>
      </p:pic>
      <p:sp>
        <p:nvSpPr>
          <p:cNvPr id="14" name="スライド番号プレースホルダー 1">
            <a:extLst>
              <a:ext uri="{FF2B5EF4-FFF2-40B4-BE49-F238E27FC236}">
                <a16:creationId xmlns:a16="http://schemas.microsoft.com/office/drawing/2014/main" id="{082FB1A5-7A20-0343-C7B7-52B7FBB4E548}"/>
              </a:ext>
            </a:extLst>
          </p:cNvPr>
          <p:cNvSpPr txBox="1">
            <a:spLocks/>
          </p:cNvSpPr>
          <p:nvPr/>
        </p:nvSpPr>
        <p:spPr>
          <a:xfrm>
            <a:off x="7575884" y="6563291"/>
            <a:ext cx="2311400" cy="365125"/>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100" b="0" i="0" u="none" strike="noStrike" kern="1200" cap="none" spc="0" normalizeH="0" baseline="0" noProof="0" smtClean="0">
                <a:ln>
                  <a:noFill/>
                </a:ln>
                <a:solidFill>
                  <a:srgbClr val="000000"/>
                </a:solidFill>
                <a:effectLst/>
                <a:uLnTx/>
                <a:uFillTx/>
                <a:latin typeface="Segoe UI"/>
                <a:ea typeface="メイリオ"/>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1" lang="ja-JP" altLang="en-US" sz="1100" b="0" i="0" u="none" strike="noStrike" kern="1200" cap="none" spc="0" normalizeH="0" baseline="0" noProof="0" dirty="0">
              <a:ln>
                <a:noFill/>
              </a:ln>
              <a:solidFill>
                <a:srgbClr val="000000"/>
              </a:solidFill>
              <a:effectLst/>
              <a:uLnTx/>
              <a:uFillTx/>
              <a:latin typeface="Segoe UI"/>
              <a:ea typeface="メイリオ"/>
              <a:cs typeface="+mn-cs"/>
            </a:endParaRPr>
          </a:p>
        </p:txBody>
      </p:sp>
    </p:spTree>
    <p:extLst>
      <p:ext uri="{BB962C8B-B14F-4D97-AF65-F5344CB8AC3E}">
        <p14:creationId xmlns:p14="http://schemas.microsoft.com/office/powerpoint/2010/main" val="2100668797"/>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0BF9E942-322D-3929-23A5-E95C5F11D127}"/>
              </a:ext>
            </a:extLst>
          </p:cNvPr>
          <p:cNvSpPr>
            <a:spLocks noGrp="1"/>
          </p:cNvSpPr>
          <p:nvPr>
            <p:ph type="title"/>
          </p:nvPr>
        </p:nvSpPr>
        <p:spPr>
          <a:xfrm>
            <a:off x="0" y="-1"/>
            <a:ext cx="9906000" cy="827999"/>
          </a:xfrm>
        </p:spPr>
        <p:txBody>
          <a:bodyPr anchor="b">
            <a:normAutofit/>
          </a:bodyPr>
          <a:lstStyle/>
          <a:p>
            <a:r>
              <a:rPr kumimoji="1" lang="ja-JP" altLang="en-US"/>
              <a:t>就労選択支援員養成研修等事業（令和６年度補正予算）</a:t>
            </a:r>
          </a:p>
        </p:txBody>
      </p:sp>
      <p:pic>
        <p:nvPicPr>
          <p:cNvPr id="33" name="図 32">
            <a:extLst>
              <a:ext uri="{FF2B5EF4-FFF2-40B4-BE49-F238E27FC236}">
                <a16:creationId xmlns:a16="http://schemas.microsoft.com/office/drawing/2014/main" id="{F118E56C-8DFB-CD81-A7AE-0CF323ECF03E}"/>
              </a:ext>
            </a:extLst>
          </p:cNvPr>
          <p:cNvPicPr>
            <a:picLocks noChangeAspect="1"/>
          </p:cNvPicPr>
          <p:nvPr/>
        </p:nvPicPr>
        <p:blipFill>
          <a:blip r:embed="rId2"/>
          <a:stretch>
            <a:fillRect/>
          </a:stretch>
        </p:blipFill>
        <p:spPr>
          <a:xfrm>
            <a:off x="452500" y="908720"/>
            <a:ext cx="9001000" cy="6231461"/>
          </a:xfrm>
          <a:prstGeom prst="rect">
            <a:avLst/>
          </a:prstGeom>
        </p:spPr>
      </p:pic>
      <p:sp>
        <p:nvSpPr>
          <p:cNvPr id="3" name="スライド番号プレースホルダー 1">
            <a:extLst>
              <a:ext uri="{FF2B5EF4-FFF2-40B4-BE49-F238E27FC236}">
                <a16:creationId xmlns:a16="http://schemas.microsoft.com/office/drawing/2014/main" id="{BEB48E60-212B-5E93-5B04-FC010962C803}"/>
              </a:ext>
            </a:extLst>
          </p:cNvPr>
          <p:cNvSpPr txBox="1">
            <a:spLocks/>
          </p:cNvSpPr>
          <p:nvPr/>
        </p:nvSpPr>
        <p:spPr>
          <a:xfrm>
            <a:off x="7575884" y="6563291"/>
            <a:ext cx="2311400" cy="365125"/>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100" b="0" i="0" u="none" strike="noStrike" kern="1200" cap="none" spc="0" normalizeH="0" baseline="0" noProof="0" smtClean="0">
                <a:ln>
                  <a:noFill/>
                </a:ln>
                <a:solidFill>
                  <a:srgbClr val="000000"/>
                </a:solidFill>
                <a:effectLst/>
                <a:uLnTx/>
                <a:uFillTx/>
                <a:latin typeface="Segoe UI"/>
                <a:ea typeface="メイリオ"/>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1" lang="ja-JP" altLang="en-US" sz="1100" b="0" i="0" u="none" strike="noStrike" kern="1200" cap="none" spc="0" normalizeH="0" baseline="0" noProof="0" dirty="0">
              <a:ln>
                <a:noFill/>
              </a:ln>
              <a:solidFill>
                <a:srgbClr val="000000"/>
              </a:solidFill>
              <a:effectLst/>
              <a:uLnTx/>
              <a:uFillTx/>
              <a:latin typeface="Segoe UI"/>
              <a:ea typeface="メイリオ"/>
              <a:cs typeface="+mn-cs"/>
            </a:endParaRPr>
          </a:p>
        </p:txBody>
      </p:sp>
    </p:spTree>
    <p:extLst>
      <p:ext uri="{BB962C8B-B14F-4D97-AF65-F5344CB8AC3E}">
        <p14:creationId xmlns:p14="http://schemas.microsoft.com/office/powerpoint/2010/main" val="60783879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a:extLst>
              <a:ext uri="{FF2B5EF4-FFF2-40B4-BE49-F238E27FC236}">
                <a16:creationId xmlns:a16="http://schemas.microsoft.com/office/drawing/2014/main" id="{DF6971EE-A5D8-602C-1FD5-F036DDD66802}"/>
              </a:ext>
            </a:extLst>
          </p:cNvPr>
          <p:cNvSpPr/>
          <p:nvPr/>
        </p:nvSpPr>
        <p:spPr>
          <a:xfrm>
            <a:off x="700767" y="3730090"/>
            <a:ext cx="2679067" cy="3075715"/>
          </a:xfrm>
          <a:prstGeom prst="rect">
            <a:avLst/>
          </a:prstGeom>
        </p:spPr>
        <p:txBody>
          <a:bodyPr wrap="none" lIns="74295" tIns="37148" rIns="74295" bIns="37148" anchor="t">
            <a:spAutoFit/>
          </a:bodyPr>
          <a:lstStyle/>
          <a:p>
            <a:pPr marL="0" marR="0" lvl="0" indent="0" algn="l" defTabSz="371466" rtl="0" eaLnBrk="1" fontAlgn="auto" latinLnBrk="0" hangingPunct="1">
              <a:lnSpc>
                <a:spcPct val="100000"/>
              </a:lnSpc>
              <a:spcBef>
                <a:spcPts val="0"/>
              </a:spcBef>
              <a:spcAft>
                <a:spcPts val="0"/>
              </a:spcAft>
              <a:buClrTx/>
              <a:buSzTx/>
              <a:buFontTx/>
              <a:buNone/>
              <a:tabLst/>
              <a:defRPr/>
            </a:pPr>
            <a:r>
              <a:rPr lang="ja-JP" altLang="en-US" sz="19499" spc="221" dirty="0">
                <a:solidFill>
                  <a:prstClr val="white">
                    <a:alpha val="35000"/>
                  </a:prstClr>
                </a:solidFill>
                <a:latin typeface="Arial" panose="020B0604020202020204" pitchFamily="34" charset="0"/>
                <a:ea typeface="Meiryo" panose="020B0604030504040204" pitchFamily="34" charset="-128"/>
                <a:cs typeface="Arial" panose="020B0604020202020204" pitchFamily="34" charset="0"/>
              </a:rPr>
              <a:t>３</a:t>
            </a:r>
            <a:endParaRPr kumimoji="1" lang="ja-JP" altLang="en-US" sz="19499" b="0" i="0" u="none" strike="noStrike" kern="1200" cap="none" spc="221" normalizeH="0" baseline="0" noProof="0" dirty="0">
              <a:ln>
                <a:noFill/>
              </a:ln>
              <a:solidFill>
                <a:prstClr val="white">
                  <a:alpha val="35000"/>
                </a:prstClr>
              </a:solidFill>
              <a:effectLst/>
              <a:uLnTx/>
              <a:uFillTx/>
              <a:latin typeface="Arial" panose="020B0604020202020204" pitchFamily="34" charset="0"/>
              <a:ea typeface="Meiryo" panose="020B0604030504040204" pitchFamily="34" charset="-128"/>
              <a:cs typeface="Arial" panose="020B0604020202020204" pitchFamily="34" charset="0"/>
            </a:endParaRPr>
          </a:p>
        </p:txBody>
      </p:sp>
      <p:sp>
        <p:nvSpPr>
          <p:cNvPr id="3" name="テキスト プレースホルダー 4">
            <a:extLst>
              <a:ext uri="{FF2B5EF4-FFF2-40B4-BE49-F238E27FC236}">
                <a16:creationId xmlns:a16="http://schemas.microsoft.com/office/drawing/2014/main" id="{FB98104E-1D5B-60DB-8649-EE8BCD5C36A3}"/>
              </a:ext>
            </a:extLst>
          </p:cNvPr>
          <p:cNvSpPr txBox="1">
            <a:spLocks/>
          </p:cNvSpPr>
          <p:nvPr/>
        </p:nvSpPr>
        <p:spPr>
          <a:xfrm>
            <a:off x="2476501" y="3284984"/>
            <a:ext cx="7429499" cy="1324594"/>
          </a:xfrm>
          <a:prstGeom prst="roundRect">
            <a:avLst>
              <a:gd name="adj" fmla="val 0"/>
            </a:avLst>
          </a:prstGeom>
          <a:ln>
            <a:noFill/>
          </a:ln>
        </p:spPr>
        <p:txBody>
          <a:bodyPr vert="horz" wrap="square" lIns="234000" tIns="37148" rIns="74295" bIns="37148" rtlCol="0" anchor="t">
            <a:spAutoFit/>
          </a:bodyPr>
          <a:lstStyle>
            <a:lvl1pPr marL="0" indent="0" algn="l" defTabSz="914400" rtl="0" eaLnBrk="1" latinLnBrk="0" hangingPunct="1">
              <a:lnSpc>
                <a:spcPct val="130000"/>
              </a:lnSpc>
              <a:spcBef>
                <a:spcPts val="1000"/>
              </a:spcBef>
              <a:spcAft>
                <a:spcPts val="400"/>
              </a:spcAft>
              <a:buClr>
                <a:schemeClr val="tx2"/>
              </a:buClr>
              <a:buFont typeface="Arial" panose="020B0604020202020204" pitchFamily="34" charset="0"/>
              <a:buNone/>
              <a:defRPr kumimoji="1" lang="ja-JP" altLang="en-US" sz="1600" b="0" i="0" kern="1200" spc="150" smtClean="0">
                <a:solidFill>
                  <a:schemeClr val="tx1"/>
                </a:solidFill>
                <a:latin typeface="Meiryo" panose="020B0604030504040204" pitchFamily="34" charset="-128"/>
                <a:ea typeface="Meiryo" panose="020B0604030504040204" pitchFamily="34" charset="-128"/>
                <a:cs typeface="+mn-cs"/>
              </a:defRPr>
            </a:lvl1pPr>
            <a:lvl2pPr marL="228600" indent="0" algn="l" defTabSz="914400" rtl="0" eaLnBrk="1" latinLnBrk="0" hangingPunct="1">
              <a:lnSpc>
                <a:spcPct val="130000"/>
              </a:lnSpc>
              <a:spcBef>
                <a:spcPts val="500"/>
              </a:spcBef>
              <a:spcAft>
                <a:spcPts val="400"/>
              </a:spcAft>
              <a:buClr>
                <a:schemeClr val="tx2"/>
              </a:buClr>
              <a:buFont typeface="Arial" panose="020B0604020202020204" pitchFamily="34" charset="0"/>
              <a:buNone/>
              <a:defRPr kumimoji="1" lang="ja-JP" altLang="en-US" sz="1600" b="0" i="0" kern="1200" smtClean="0">
                <a:solidFill>
                  <a:schemeClr val="tx1"/>
                </a:solidFill>
                <a:latin typeface="+mn-lt"/>
                <a:ea typeface="+mn-ea"/>
                <a:cs typeface="+mn-cs"/>
              </a:defRPr>
            </a:lvl2pPr>
            <a:lvl3pPr marL="685800" indent="0" algn="l" defTabSz="914400" rtl="0" eaLnBrk="1" latinLnBrk="0" hangingPunct="1">
              <a:lnSpc>
                <a:spcPct val="130000"/>
              </a:lnSpc>
              <a:spcBef>
                <a:spcPts val="500"/>
              </a:spcBef>
              <a:spcAft>
                <a:spcPts val="400"/>
              </a:spcAft>
              <a:buClr>
                <a:schemeClr val="tx2"/>
              </a:buClr>
              <a:buFont typeface="Arial" panose="020B0604020202020204" pitchFamily="34" charset="0"/>
              <a:buNone/>
              <a:defRPr kumimoji="1" lang="ja-JP" altLang="en-US" sz="1600" b="0" i="0" kern="1200" smtClean="0">
                <a:solidFill>
                  <a:schemeClr val="tx1"/>
                </a:solidFill>
                <a:latin typeface="+mn-lt"/>
                <a:ea typeface="+mn-ea"/>
                <a:cs typeface="+mn-cs"/>
              </a:defRPr>
            </a:lvl3pPr>
            <a:lvl4pPr marL="1143000" indent="0" algn="l" defTabSz="914400" rtl="0" eaLnBrk="1" latinLnBrk="0" hangingPunct="1">
              <a:lnSpc>
                <a:spcPct val="130000"/>
              </a:lnSpc>
              <a:spcBef>
                <a:spcPts val="500"/>
              </a:spcBef>
              <a:spcAft>
                <a:spcPts val="400"/>
              </a:spcAft>
              <a:buClr>
                <a:schemeClr val="tx2"/>
              </a:buClr>
              <a:buFont typeface="Arial" panose="020B0604020202020204" pitchFamily="34" charset="0"/>
              <a:buNone/>
              <a:defRPr kumimoji="1" lang="ja-JP" altLang="en-US" sz="1600" b="0" i="0" kern="1200" smtClean="0">
                <a:solidFill>
                  <a:schemeClr val="tx1"/>
                </a:solidFill>
                <a:latin typeface="+mn-lt"/>
                <a:ea typeface="+mn-ea"/>
                <a:cs typeface="+mn-cs"/>
              </a:defRPr>
            </a:lvl4pPr>
            <a:lvl5pPr marL="1600200" indent="0" algn="l" defTabSz="914400" rtl="0" eaLnBrk="1" latinLnBrk="0" hangingPunct="1">
              <a:lnSpc>
                <a:spcPct val="130000"/>
              </a:lnSpc>
              <a:spcBef>
                <a:spcPts val="500"/>
              </a:spcBef>
              <a:spcAft>
                <a:spcPts val="400"/>
              </a:spcAft>
              <a:buClr>
                <a:schemeClr val="tx2"/>
              </a:buClr>
              <a:buFont typeface="Arial" panose="020B0604020202020204" pitchFamily="34" charset="0"/>
              <a:buNone/>
              <a:defRPr kumimoji="1" lang="ja-JP" altLang="en-US" sz="1600" b="0" i="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marR="0" lvl="0" indent="0" algn="l" defTabSz="742931" rtl="0" eaLnBrk="1" fontAlgn="auto" latinLnBrk="0" hangingPunct="1">
              <a:lnSpc>
                <a:spcPct val="130000"/>
              </a:lnSpc>
              <a:spcBef>
                <a:spcPts val="600"/>
              </a:spcBef>
              <a:spcAft>
                <a:spcPts val="600"/>
              </a:spcAft>
              <a:buClr>
                <a:srgbClr val="103185"/>
              </a:buClr>
              <a:buSzTx/>
              <a:buFont typeface="Arial" panose="020B0604020202020204" pitchFamily="34" charset="0"/>
              <a:buNone/>
              <a:tabLst/>
              <a:defRPr/>
            </a:pPr>
            <a:r>
              <a:rPr kumimoji="1" lang="ja-JP" altLang="en-US" sz="1600" i="0" u="none" strike="noStrike" kern="1200" cap="none" spc="150" normalizeH="0" baseline="0" noProof="0" dirty="0">
                <a:ln>
                  <a:noFill/>
                </a:ln>
                <a:solidFill>
                  <a:schemeClr val="bg1">
                    <a:lumMod val="65000"/>
                  </a:schemeClr>
                </a:solidFill>
                <a:effectLst/>
                <a:uLnTx/>
                <a:uFillTx/>
                <a:latin typeface="Meiryo"/>
                <a:ea typeface="Meiryo"/>
                <a:cs typeface="+mn-cs"/>
              </a:rPr>
              <a:t>１</a:t>
            </a:r>
            <a:r>
              <a:rPr kumimoji="1" lang="ja-JP" altLang="en-US" sz="1600" i="0" u="none" strike="noStrike" kern="1200" cap="none" spc="123" normalizeH="0" baseline="0" noProof="0" dirty="0">
                <a:ln>
                  <a:noFill/>
                </a:ln>
                <a:solidFill>
                  <a:schemeClr val="bg1">
                    <a:lumMod val="65000"/>
                  </a:schemeClr>
                </a:solidFill>
                <a:effectLst/>
                <a:uLnTx/>
                <a:uFillTx/>
                <a:latin typeface="Meiryo"/>
                <a:ea typeface="Meiryo"/>
                <a:cs typeface="+mn-cs"/>
              </a:rPr>
              <a:t>．就労系障害福祉サービスの現状</a:t>
            </a:r>
            <a:endParaRPr kumimoji="1" lang="en-US" altLang="ja-JP" sz="1600" i="0" u="none" strike="noStrike" kern="1200" cap="none" spc="123" normalizeH="0" baseline="0" noProof="0" dirty="0">
              <a:ln>
                <a:noFill/>
              </a:ln>
              <a:solidFill>
                <a:schemeClr val="bg1">
                  <a:lumMod val="65000"/>
                </a:schemeClr>
              </a:solidFill>
              <a:effectLst/>
              <a:uLnTx/>
              <a:uFillTx/>
              <a:latin typeface="Meiryo"/>
              <a:ea typeface="Meiryo"/>
              <a:cs typeface="+mn-cs"/>
            </a:endParaRPr>
          </a:p>
          <a:p>
            <a:pPr marL="0" marR="0" lvl="0" indent="0" algn="l" defTabSz="742931" rtl="0" eaLnBrk="1" fontAlgn="auto" latinLnBrk="0" hangingPunct="1">
              <a:lnSpc>
                <a:spcPct val="130000"/>
              </a:lnSpc>
              <a:spcBef>
                <a:spcPts val="600"/>
              </a:spcBef>
              <a:spcAft>
                <a:spcPts val="600"/>
              </a:spcAft>
              <a:buClr>
                <a:srgbClr val="103185"/>
              </a:buClr>
              <a:buSzTx/>
              <a:buFont typeface="Arial" panose="020B0604020202020204" pitchFamily="34" charset="0"/>
              <a:buNone/>
              <a:tabLst/>
              <a:defRPr/>
            </a:pPr>
            <a:r>
              <a:rPr kumimoji="1" lang="ja-JP" altLang="en-US" sz="1600" b="0" i="0" u="none" strike="noStrike" kern="1200" cap="none" spc="150" normalizeH="0" baseline="0" noProof="0" dirty="0">
                <a:ln>
                  <a:noFill/>
                </a:ln>
                <a:solidFill>
                  <a:schemeClr val="bg1">
                    <a:lumMod val="65000"/>
                  </a:schemeClr>
                </a:solidFill>
                <a:effectLst/>
                <a:uLnTx/>
                <a:uFillTx/>
                <a:latin typeface="Meiryo"/>
                <a:ea typeface="Meiryo"/>
                <a:cs typeface="+mn-cs"/>
              </a:rPr>
              <a:t>２</a:t>
            </a:r>
            <a:r>
              <a:rPr kumimoji="1" lang="ja-JP" altLang="en-US" sz="1600" b="0" i="0" u="none" strike="noStrike" kern="1200" cap="none" spc="123" normalizeH="0" baseline="0" noProof="0" dirty="0">
                <a:ln>
                  <a:noFill/>
                </a:ln>
                <a:solidFill>
                  <a:schemeClr val="bg1">
                    <a:lumMod val="65000"/>
                  </a:schemeClr>
                </a:solidFill>
                <a:effectLst/>
                <a:uLnTx/>
                <a:uFillTx/>
                <a:latin typeface="Meiryo"/>
                <a:ea typeface="Meiryo"/>
                <a:cs typeface="+mn-cs"/>
              </a:rPr>
              <a:t>．</a:t>
            </a:r>
            <a:r>
              <a:rPr kumimoji="1" lang="ja-JP" altLang="en-US" sz="1600" b="0" i="0" u="none" strike="noStrike" kern="1200" cap="none" spc="150" normalizeH="0" baseline="0" noProof="0" dirty="0">
                <a:ln>
                  <a:noFill/>
                </a:ln>
                <a:solidFill>
                  <a:schemeClr val="bg1">
                    <a:lumMod val="65000"/>
                  </a:schemeClr>
                </a:solidFill>
                <a:effectLst/>
                <a:uLnTx/>
                <a:uFillTx/>
                <a:latin typeface="Meiryo"/>
                <a:ea typeface="Meiryo"/>
                <a:cs typeface="+mn-cs"/>
              </a:rPr>
              <a:t>就労選択支援について</a:t>
            </a:r>
          </a:p>
          <a:p>
            <a:pPr marL="0" marR="0" lvl="0" indent="0" algn="l" defTabSz="742931" rtl="0" eaLnBrk="1" fontAlgn="auto" latinLnBrk="0" hangingPunct="1">
              <a:lnSpc>
                <a:spcPct val="130000"/>
              </a:lnSpc>
              <a:spcBef>
                <a:spcPts val="600"/>
              </a:spcBef>
              <a:spcAft>
                <a:spcPts val="600"/>
              </a:spcAft>
              <a:buClr>
                <a:srgbClr val="103185"/>
              </a:buClr>
              <a:buSzTx/>
              <a:buFont typeface="Arial" panose="020B0604020202020204" pitchFamily="34" charset="0"/>
              <a:buNone/>
              <a:tabLst/>
              <a:defRPr/>
            </a:pPr>
            <a:r>
              <a:rPr kumimoji="1" lang="ja-JP" altLang="en-US" sz="1600" b="1" i="0" u="none" strike="noStrike" kern="1200" cap="none" spc="150" normalizeH="0" baseline="0" noProof="0" dirty="0">
                <a:ln>
                  <a:noFill/>
                </a:ln>
                <a:effectLst/>
                <a:uLnTx/>
                <a:uFillTx/>
                <a:latin typeface="Meiryo"/>
                <a:ea typeface="Meiryo"/>
                <a:cs typeface="+mn-cs"/>
              </a:rPr>
              <a:t>３．</a:t>
            </a:r>
            <a:r>
              <a:rPr kumimoji="1" lang="ja-JP" altLang="en-US" sz="1600" b="1" dirty="0">
                <a:latin typeface="+mj-ea"/>
                <a:ea typeface="+mj-ea"/>
              </a:rPr>
              <a:t>就労系障害福祉サービスの一時的な利用について</a:t>
            </a:r>
            <a:endParaRPr kumimoji="1" lang="ja-JP" altLang="en-US" sz="1600" b="1" i="0" u="none" strike="noStrike" kern="1200" cap="none" spc="150" normalizeH="0" baseline="0" noProof="0" dirty="0">
              <a:ln>
                <a:noFill/>
              </a:ln>
              <a:effectLst/>
              <a:uLnTx/>
              <a:uFillTx/>
              <a:latin typeface="Meiryo"/>
              <a:ea typeface="Meiryo"/>
              <a:cs typeface="+mn-cs"/>
            </a:endParaRPr>
          </a:p>
        </p:txBody>
      </p:sp>
      <p:sp>
        <p:nvSpPr>
          <p:cNvPr id="4" name="スライド番号プレースホルダー 1">
            <a:extLst>
              <a:ext uri="{FF2B5EF4-FFF2-40B4-BE49-F238E27FC236}">
                <a16:creationId xmlns:a16="http://schemas.microsoft.com/office/drawing/2014/main" id="{274D9EDE-6E79-318E-3F5B-60ACB72CB700}"/>
              </a:ext>
            </a:extLst>
          </p:cNvPr>
          <p:cNvSpPr txBox="1">
            <a:spLocks/>
          </p:cNvSpPr>
          <p:nvPr/>
        </p:nvSpPr>
        <p:spPr>
          <a:xfrm>
            <a:off x="7592332" y="6458744"/>
            <a:ext cx="2311400" cy="365125"/>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32927FFD-3D24-4EC2-AEC8-E83A8D96C0AC}" type="slidenum">
              <a:rPr kumimoji="1" lang="ja-JP" altLang="en-US" sz="1100" b="0" i="0" u="none" strike="noStrike" kern="1200" cap="none" spc="0" normalizeH="0" baseline="0" noProof="0" smtClean="0">
                <a:ln>
                  <a:noFill/>
                </a:ln>
                <a:solidFill>
                  <a:prstClr val="black"/>
                </a:solidFill>
                <a:effectLst/>
                <a:uLnTx/>
                <a:uFillTx/>
                <a:latin typeface="Calibri"/>
                <a:ea typeface="メイリオ" panose="020B060403050404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1" lang="ja-JP" altLang="en-US" sz="1100" b="0" i="0" u="none" strike="noStrike" kern="1200" cap="none" spc="0" normalizeH="0" baseline="0" noProof="0" dirty="0">
              <a:ln>
                <a:noFill/>
              </a:ln>
              <a:solidFill>
                <a:prstClr val="black"/>
              </a:solidFill>
              <a:effectLst/>
              <a:uLnTx/>
              <a:uFillTx/>
              <a:latin typeface="Calibri"/>
              <a:ea typeface="メイリオ" panose="020B0604030504040204" pitchFamily="50" charset="-128"/>
              <a:cs typeface="+mn-cs"/>
            </a:endParaRPr>
          </a:p>
        </p:txBody>
      </p:sp>
    </p:spTree>
    <p:extLst>
      <p:ext uri="{BB962C8B-B14F-4D97-AF65-F5344CB8AC3E}">
        <p14:creationId xmlns:p14="http://schemas.microsoft.com/office/powerpoint/2010/main" val="241982349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タイトル 18">
            <a:extLst>
              <a:ext uri="{FF2B5EF4-FFF2-40B4-BE49-F238E27FC236}">
                <a16:creationId xmlns:a16="http://schemas.microsoft.com/office/drawing/2014/main" id="{E4D6BB78-A7D9-FC41-85DD-4C3721700E4E}"/>
              </a:ext>
            </a:extLst>
          </p:cNvPr>
          <p:cNvSpPr>
            <a:spLocks noGrp="1"/>
          </p:cNvSpPr>
          <p:nvPr>
            <p:ph type="title"/>
          </p:nvPr>
        </p:nvSpPr>
        <p:spPr>
          <a:xfrm>
            <a:off x="-275208" y="55068"/>
            <a:ext cx="10342485" cy="663184"/>
          </a:xfrm>
        </p:spPr>
        <p:txBody>
          <a:bodyPr/>
          <a:lstStyle/>
          <a:p>
            <a:r>
              <a:rPr lang="ja-JP" altLang="en-US" sz="1800" spc="0" dirty="0">
                <a:solidFill>
                  <a:schemeClr val="bg1"/>
                </a:solidFill>
                <a:latin typeface="メイリオ" panose="020B0604030504040204" pitchFamily="50" charset="-128"/>
                <a:ea typeface="メイリオ" panose="020B0604030504040204" pitchFamily="50" charset="-128"/>
              </a:rPr>
              <a:t>障害者の日常生活及び社会生活を総合的に支援するための法律等の一部を改正する法律（抄）　＜一般就労中の就労系障害福祉サービスの一時的な利用関連＞</a:t>
            </a:r>
            <a:r>
              <a:rPr lang="en-US" altLang="ja-JP" sz="1050" spc="0" dirty="0">
                <a:solidFill>
                  <a:srgbClr val="FFFFFF"/>
                </a:solidFill>
                <a:latin typeface="メイリオ" panose="020B0604030504040204" pitchFamily="50" charset="-128"/>
                <a:ea typeface="メイリオ" panose="020B0604030504040204" pitchFamily="50" charset="-128"/>
              </a:rPr>
              <a:t>【</a:t>
            </a:r>
            <a:r>
              <a:rPr lang="ja-JP" altLang="en-US" sz="1050" spc="0" dirty="0">
                <a:solidFill>
                  <a:srgbClr val="FFFFFF"/>
                </a:solidFill>
                <a:latin typeface="メイリオ" panose="020B0604030504040204" pitchFamily="50" charset="-128"/>
                <a:ea typeface="メイリオ" panose="020B0604030504040204" pitchFamily="50" charset="-128"/>
              </a:rPr>
              <a:t>令和６年４月１日施行</a:t>
            </a:r>
            <a:r>
              <a:rPr lang="en-US" altLang="ja-JP" sz="1050" spc="0" dirty="0">
                <a:solidFill>
                  <a:srgbClr val="FFFFFF"/>
                </a:solidFill>
                <a:latin typeface="メイリオ" panose="020B0604030504040204" pitchFamily="50" charset="-128"/>
                <a:ea typeface="メイリオ" panose="020B0604030504040204" pitchFamily="50" charset="-128"/>
              </a:rPr>
              <a:t>】</a:t>
            </a:r>
            <a:r>
              <a:rPr lang="ja-JP" altLang="en-US" sz="1800" spc="0" dirty="0">
                <a:solidFill>
                  <a:schemeClr val="bg1"/>
                </a:solidFill>
                <a:latin typeface="メイリオ" panose="020B0604030504040204" pitchFamily="50" charset="-128"/>
                <a:ea typeface="メイリオ" panose="020B0604030504040204" pitchFamily="50" charset="-128"/>
              </a:rPr>
              <a:t>　</a:t>
            </a:r>
            <a:r>
              <a:rPr kumimoji="1" lang="ja-JP" altLang="en-US" sz="1050" b="1" i="0" u="none" strike="noStrike" kern="1200" cap="none" spc="0" normalizeH="0" baseline="0" noProof="0" dirty="0">
                <a:ln>
                  <a:noFill/>
                </a:ln>
                <a:solidFill>
                  <a:srgbClr val="FFFFFF"/>
                </a:solidFill>
                <a:effectLst/>
                <a:uLnTx/>
                <a:uFillTx/>
                <a:latin typeface="メイリオ" panose="020B0604030504040204" pitchFamily="50" charset="-128"/>
                <a:ea typeface="メイリオ" panose="020B0604030504040204" pitchFamily="50" charset="-128"/>
                <a:cs typeface="+mn-cs"/>
              </a:rPr>
              <a:t> </a:t>
            </a:r>
            <a:r>
              <a:rPr kumimoji="1" lang="en-US" altLang="ja-JP" sz="1050" b="1" i="0" u="none" strike="noStrike" kern="1200" cap="none" spc="0" normalizeH="0" baseline="0" noProof="0" dirty="0">
                <a:ln>
                  <a:noFill/>
                </a:ln>
                <a:solidFill>
                  <a:srgbClr val="FFFFFF"/>
                </a:solidFill>
                <a:effectLst/>
                <a:uLnTx/>
                <a:uFillTx/>
                <a:latin typeface="メイリオ" panose="020B0604030504040204" pitchFamily="50" charset="-128"/>
                <a:ea typeface="メイリオ" panose="020B0604030504040204" pitchFamily="50" charset="-128"/>
                <a:cs typeface="+mn-cs"/>
              </a:rPr>
              <a:t>※</a:t>
            </a:r>
            <a:r>
              <a:rPr kumimoji="1" lang="ja-JP" altLang="en-US" sz="1050" b="1" i="0" u="none" strike="noStrike" kern="1200" cap="none" spc="0" normalizeH="0" baseline="0" noProof="0" dirty="0">
                <a:ln>
                  <a:noFill/>
                </a:ln>
                <a:solidFill>
                  <a:srgbClr val="FFFFFF"/>
                </a:solidFill>
                <a:effectLst/>
                <a:uLnTx/>
                <a:uFillTx/>
                <a:latin typeface="メイリオ" panose="020B0604030504040204" pitchFamily="50" charset="-128"/>
                <a:ea typeface="メイリオ" panose="020B0604030504040204" pitchFamily="50" charset="-128"/>
                <a:cs typeface="+mn-cs"/>
              </a:rPr>
              <a:t>下線赤字が改正箇所</a:t>
            </a:r>
            <a:r>
              <a:rPr lang="ja-JP" altLang="en-US" sz="1800" spc="0" dirty="0">
                <a:solidFill>
                  <a:schemeClr val="bg1"/>
                </a:solidFill>
                <a:latin typeface="メイリオ" panose="020B0604030504040204" pitchFamily="50" charset="-128"/>
                <a:ea typeface="メイリオ" panose="020B0604030504040204" pitchFamily="50" charset="-128"/>
              </a:rPr>
              <a:t>　　　　</a:t>
            </a:r>
            <a:endParaRPr lang="ja-JP" altLang="en-US" sz="1800" dirty="0">
              <a:solidFill>
                <a:schemeClr val="bg1"/>
              </a:solidFill>
              <a:latin typeface="メイリオ" panose="020B0604030504040204" pitchFamily="50" charset="-128"/>
              <a:ea typeface="メイリオ" panose="020B0604030504040204" pitchFamily="50" charset="-128"/>
            </a:endParaRPr>
          </a:p>
        </p:txBody>
      </p:sp>
      <p:sp>
        <p:nvSpPr>
          <p:cNvPr id="4" name="スライド番号プレースホルダー 6">
            <a:extLst>
              <a:ext uri="{FF2B5EF4-FFF2-40B4-BE49-F238E27FC236}">
                <a16:creationId xmlns:a16="http://schemas.microsoft.com/office/drawing/2014/main" id="{4F2FAE66-CF5A-EE20-9127-4C2AFC77E7FA}"/>
              </a:ext>
            </a:extLst>
          </p:cNvPr>
          <p:cNvSpPr txBox="1">
            <a:spLocks/>
          </p:cNvSpPr>
          <p:nvPr/>
        </p:nvSpPr>
        <p:spPr>
          <a:xfrm>
            <a:off x="7451481" y="6525444"/>
            <a:ext cx="2311400" cy="332556"/>
          </a:xfrm>
          <a:prstGeom prst="rect">
            <a:avLst/>
          </a:prstGeom>
        </p:spPr>
        <p:txBody>
          <a:bodyPr vert="horz" lIns="0" tIns="0" rIns="0" bIns="0" rtlCol="0" anchor="ctr"/>
          <a:lstStyle>
            <a:defPPr>
              <a:defRPr lang="en-US"/>
            </a:defPPr>
            <a:lvl1pPr marL="0" algn="r" defTabSz="457200" rtl="0" eaLnBrk="1" latinLnBrk="0" hangingPunct="1">
              <a:defRPr sz="1200" b="0" kern="1200">
                <a:solidFill>
                  <a:schemeClr val="tx1"/>
                </a:solidFill>
                <a:latin typeface="Arial" panose="020B0604020202020204" pitchFamily="34" charset="0"/>
                <a:ea typeface="+mn-ea"/>
                <a:cs typeface="Arial" panose="020B060402020202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9E2A29CB-BA86-48A6-80E1-CB8750A963B5}" type="slidenum">
              <a:rPr kumimoji="1" lang="ja-JP" altLang="en-US" sz="1400" b="0" i="0" u="none" strike="noStrike" kern="1200" cap="none" spc="0" normalizeH="0" baseline="0" noProof="0">
                <a:ln>
                  <a:noFill/>
                </a:ln>
                <a:solidFill>
                  <a:prstClr val="black">
                    <a:lumMod val="50000"/>
                    <a:lumOff val="50000"/>
                  </a:prstClr>
                </a:solidFill>
                <a:effectLst/>
                <a:uLnTx/>
                <a:uFillTx/>
                <a:latin typeface="Calibri"/>
                <a:ea typeface="ＭＳ Ｐゴシック" panose="020B0600070205080204" pitchFamily="50" charset="-128"/>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1" lang="ja-JP" altLang="en-US" sz="1400" b="0" i="0" u="none" strike="noStrike" kern="1200" cap="none" spc="0" normalizeH="0" baseline="0" noProof="0" dirty="0">
              <a:ln>
                <a:noFill/>
              </a:ln>
              <a:solidFill>
                <a:prstClr val="black">
                  <a:lumMod val="50000"/>
                  <a:lumOff val="50000"/>
                </a:prstClr>
              </a:solidFill>
              <a:effectLst/>
              <a:uLnTx/>
              <a:uFillTx/>
              <a:latin typeface="Calibri"/>
              <a:ea typeface="ＭＳ Ｐゴシック" panose="020B0600070205080204" pitchFamily="50" charset="-128"/>
              <a:cs typeface="Arial" panose="020B0604020202020204" pitchFamily="34" charset="0"/>
            </a:endParaRPr>
          </a:p>
        </p:txBody>
      </p:sp>
      <p:sp>
        <p:nvSpPr>
          <p:cNvPr id="7" name="正方形/長方形 6">
            <a:extLst>
              <a:ext uri="{FF2B5EF4-FFF2-40B4-BE49-F238E27FC236}">
                <a16:creationId xmlns:a16="http://schemas.microsoft.com/office/drawing/2014/main" id="{5AB7B45A-A5FE-498F-BA13-E3AB78062067}"/>
              </a:ext>
            </a:extLst>
          </p:cNvPr>
          <p:cNvSpPr/>
          <p:nvPr/>
        </p:nvSpPr>
        <p:spPr>
          <a:xfrm>
            <a:off x="165059" y="820517"/>
            <a:ext cx="9653214" cy="5776835"/>
          </a:xfrm>
          <a:prstGeom prst="rect">
            <a:avLst/>
          </a:prstGeom>
          <a:noFill/>
          <a:ln w="25400" cap="rnd">
            <a:solidFill>
              <a:schemeClr val="tx2"/>
            </a:solidFill>
            <a:prstDash val="solid"/>
            <a:bevel/>
          </a:ln>
        </p:spPr>
        <p:style>
          <a:lnRef idx="2">
            <a:schemeClr val="accent1">
              <a:shade val="50000"/>
            </a:schemeClr>
          </a:lnRef>
          <a:fillRef idx="1">
            <a:schemeClr val="accent1"/>
          </a:fillRef>
          <a:effectRef idx="0">
            <a:schemeClr val="accent1"/>
          </a:effectRef>
          <a:fontRef idx="minor">
            <a:schemeClr val="lt1"/>
          </a:fontRef>
        </p:style>
        <p:txBody>
          <a:bodyPr lIns="288000" tIns="180000" rIns="144000" bIns="180000" rtlCol="0" anchor="t"/>
          <a:lstStyle/>
          <a:p>
            <a:pPr marL="177800" marR="0" lvl="0" indent="-177800" algn="l" defTabSz="457200" rtl="0" eaLnBrk="1" fontAlgn="auto" latinLnBrk="0" hangingPunct="1">
              <a:lnSpc>
                <a:spcPct val="130000"/>
              </a:lnSpc>
              <a:spcBef>
                <a:spcPts val="0"/>
              </a:spcBef>
              <a:spcAft>
                <a:spcPts val="0"/>
              </a:spcAft>
              <a:buClrTx/>
              <a:buSzTx/>
              <a:buFontTx/>
              <a:buNone/>
              <a:tabLst/>
              <a:defRPr/>
            </a:pPr>
            <a:r>
              <a:rPr kumimoji="0" lang="ja-JP" altLang="ja-JP" sz="20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第五条　（略）</a:t>
            </a:r>
          </a:p>
          <a:p>
            <a:pPr marL="177800" marR="0" lvl="0" indent="-177800" algn="l" defTabSz="457200" rtl="0" eaLnBrk="1" fontAlgn="auto" latinLnBrk="0" hangingPunct="1">
              <a:lnSpc>
                <a:spcPct val="130000"/>
              </a:lnSpc>
              <a:spcBef>
                <a:spcPts val="0"/>
              </a:spcBef>
              <a:spcAft>
                <a:spcPts val="0"/>
              </a:spcAft>
              <a:buClrTx/>
              <a:buSzTx/>
              <a:buFontTx/>
              <a:buNone/>
              <a:tabLst/>
              <a:defRPr/>
            </a:pPr>
            <a:r>
              <a:rPr kumimoji="0" lang="ja-JP" altLang="ja-JP" sz="20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２～</a:t>
            </a:r>
            <a:r>
              <a:rPr kumimoji="0" lang="en-US" altLang="ja-JP" sz="20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12</a:t>
            </a:r>
            <a:r>
              <a:rPr kumimoji="0" lang="ja-JP" altLang="ja-JP" sz="20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　（略）</a:t>
            </a:r>
          </a:p>
          <a:p>
            <a:pPr marL="177800" marR="0" lvl="0" indent="-177800" algn="l" defTabSz="457200" rtl="0" eaLnBrk="1" fontAlgn="auto" latinLnBrk="0" hangingPunct="1">
              <a:lnSpc>
                <a:spcPct val="130000"/>
              </a:lnSpc>
              <a:spcBef>
                <a:spcPts val="0"/>
              </a:spcBef>
              <a:spcAft>
                <a:spcPts val="0"/>
              </a:spcAft>
              <a:buClrTx/>
              <a:buSzTx/>
              <a:buFontTx/>
              <a:buNone/>
              <a:tabLst/>
              <a:defRPr/>
            </a:pPr>
            <a:r>
              <a:rPr kumimoji="0" lang="en-US" altLang="ja-JP" sz="20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13</a:t>
            </a:r>
            <a:r>
              <a:rPr kumimoji="0" lang="ja-JP" altLang="ja-JP" sz="20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　この法律において「就労移行支援」とは、就労を希望する障害者</a:t>
            </a:r>
            <a:r>
              <a:rPr kumimoji="0" lang="ja-JP" altLang="ja-JP" sz="2000" b="1" i="0" u="sng" strike="noStrike" kern="1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及び通常の事業所に雇用されている障害者であって主務省令で定める事由により当該事業所での就労に必要な知識及び能力の向上のための支援を一時的に必要とするもの</a:t>
            </a:r>
            <a:r>
              <a:rPr kumimoji="0" lang="ja-JP" altLang="ja-JP" sz="20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につき、主務省令で定める期間にわたり、生産活動その他の活動の機会の提供を通じて、就労に必要な知識及び能力の向上のために必要な訓練その他の主務省令で定める便宜を供与することをいう。</a:t>
            </a:r>
          </a:p>
          <a:p>
            <a:pPr marL="177800" marR="0" lvl="0" indent="-177800" algn="l" defTabSz="457200" rtl="0" eaLnBrk="1" fontAlgn="auto" latinLnBrk="0" hangingPunct="1">
              <a:lnSpc>
                <a:spcPct val="130000"/>
              </a:lnSpc>
              <a:spcBef>
                <a:spcPts val="0"/>
              </a:spcBef>
              <a:spcAft>
                <a:spcPts val="0"/>
              </a:spcAft>
              <a:buClrTx/>
              <a:buSzTx/>
              <a:buFontTx/>
              <a:buNone/>
              <a:tabLst/>
              <a:defRPr/>
            </a:pPr>
            <a:r>
              <a:rPr kumimoji="0" lang="en-US" altLang="ja-JP" sz="20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14</a:t>
            </a:r>
            <a:r>
              <a:rPr kumimoji="0" lang="ja-JP" altLang="ja-JP" sz="20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　この法律において「就労継続支援」とは、通常の事業所に雇用されることが困難な障害者</a:t>
            </a:r>
            <a:r>
              <a:rPr kumimoji="0" lang="ja-JP" altLang="ja-JP" sz="2000" b="1" i="0" u="sng" strike="noStrike" kern="1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及び通常の事業所に雇用されている障害者であって主務省令で定める事由により当該事業所での就労に必要な知識及び能力の向上のための支援を一時的に必要とするもの</a:t>
            </a:r>
            <a:r>
              <a:rPr kumimoji="0" lang="ja-JP" altLang="ja-JP" sz="20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rPr>
              <a:t>につき、就労の機会を提供するとともに、生産活動その他の活動の機会の提供を通じて、その知識及び能力の向上のために必要な訓練その他の主務省令で定める便宜を供与することをいう。</a:t>
            </a:r>
            <a:endParaRPr kumimoji="0" lang="en-US" altLang="ja-JP" sz="2000" b="0" i="0" u="none" strike="noStrike" kern="1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Times New Roman" panose="02020603050405020304" pitchFamily="18" charset="0"/>
            </a:endParaRPr>
          </a:p>
          <a:p>
            <a:pPr marL="0" marR="0" lvl="0" indent="0" algn="l" defTabSz="457200" rtl="0" eaLnBrk="1" fontAlgn="auto" latinLnBrk="0" hangingPunct="1">
              <a:lnSpc>
                <a:spcPct val="120000"/>
              </a:lnSpc>
              <a:spcBef>
                <a:spcPts val="0"/>
              </a:spcBef>
              <a:spcAft>
                <a:spcPts val="700"/>
              </a:spcAft>
              <a:buClr>
                <a:srgbClr val="103185"/>
              </a:buClr>
              <a:buSzTx/>
              <a:buFontTx/>
              <a:buNone/>
              <a:tabLst/>
              <a:defRPr/>
            </a:pPr>
            <a:endParaRPr kumimoji="0" lang="ja-JP" altLang="en-US" sz="10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Tree>
    <p:extLst>
      <p:ext uri="{BB962C8B-B14F-4D97-AF65-F5344CB8AC3E}">
        <p14:creationId xmlns:p14="http://schemas.microsoft.com/office/powerpoint/2010/main" val="274056576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テキスト プレースホルダー 28">
            <a:extLst>
              <a:ext uri="{FF2B5EF4-FFF2-40B4-BE49-F238E27FC236}">
                <a16:creationId xmlns:a16="http://schemas.microsoft.com/office/drawing/2014/main" id="{1A1B2DBB-5709-B045-A53B-4982718118E2}"/>
              </a:ext>
            </a:extLst>
          </p:cNvPr>
          <p:cNvSpPr>
            <a:spLocks noGrp="1"/>
          </p:cNvSpPr>
          <p:nvPr>
            <p:ph type="body" sz="quarter" idx="13"/>
          </p:nvPr>
        </p:nvSpPr>
        <p:spPr>
          <a:xfrm>
            <a:off x="0" y="828000"/>
            <a:ext cx="9907200" cy="851753"/>
          </a:xfrm>
        </p:spPr>
        <p:txBody>
          <a:bodyPr tIns="72000" bIns="72000"/>
          <a:lstStyle/>
          <a:p>
            <a:r>
              <a:rPr lang="ja-JP" altLang="en-US" sz="1200" dirty="0"/>
              <a:t>従来より、民間企業等に就職した障害者の定着等に向けて、雇用施策や福祉施策による支援を行ってきた。今般の法改正では、これら既存の支援策に加えて、一般就労への移行や継続を障害者のニーズに応じて柔軟に支援するため、一般就労中の障害者でも、就労系障害福祉サービスを一時的に利用できることとしている。【令和６年４月１日施行】</a:t>
            </a:r>
          </a:p>
        </p:txBody>
      </p:sp>
      <p:sp>
        <p:nvSpPr>
          <p:cNvPr id="26" name="タイトル 25">
            <a:extLst>
              <a:ext uri="{FF2B5EF4-FFF2-40B4-BE49-F238E27FC236}">
                <a16:creationId xmlns:a16="http://schemas.microsoft.com/office/drawing/2014/main" id="{7F084A6E-8180-5F43-BC99-0132FCC9DED1}"/>
              </a:ext>
            </a:extLst>
          </p:cNvPr>
          <p:cNvSpPr>
            <a:spLocks noGrp="1"/>
          </p:cNvSpPr>
          <p:nvPr>
            <p:ph type="title"/>
          </p:nvPr>
        </p:nvSpPr>
        <p:spPr/>
        <p:txBody>
          <a:bodyPr/>
          <a:lstStyle/>
          <a:p>
            <a:r>
              <a:rPr lang="ja-JP" altLang="en-US" dirty="0"/>
              <a:t>一般就労中の就労系障害福祉サービスの利用</a:t>
            </a:r>
          </a:p>
        </p:txBody>
      </p:sp>
      <p:sp>
        <p:nvSpPr>
          <p:cNvPr id="2" name="スライド番号プレースホルダー 1">
            <a:extLst>
              <a:ext uri="{FF2B5EF4-FFF2-40B4-BE49-F238E27FC236}">
                <a16:creationId xmlns:a16="http://schemas.microsoft.com/office/drawing/2014/main" id="{B82B7692-9EF7-B143-8FF2-B63F6F82FC12}"/>
              </a:ext>
            </a:extLst>
          </p:cNvPr>
          <p:cNvSpPr>
            <a:spLocks noGrp="1"/>
          </p:cNvSpPr>
          <p:nvPr>
            <p:ph type="sldNum" sz="quarter" idx="4"/>
          </p:nvPr>
        </p:nvSpPr>
        <p:spPr>
          <a:xfrm>
            <a:off x="9197045" y="6554162"/>
            <a:ext cx="630513" cy="278421"/>
          </a:xfrm>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8F63A3B-78C7-47BE-AE5E-E10140E04643}"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メイリオ"/>
                <a:cs typeface="Arial" panose="020B0604020202020204" pitchFamily="34" charset="0"/>
              </a:rPr>
              <a:pPr marL="0" marR="0" lvl="0" indent="0" algn="r" defTabSz="4572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メイリオ"/>
              <a:cs typeface="Arial" panose="020B0604020202020204" pitchFamily="34" charset="0"/>
            </a:endParaRPr>
          </a:p>
        </p:txBody>
      </p:sp>
      <p:sp>
        <p:nvSpPr>
          <p:cNvPr id="8" name="正方形/長方形 7">
            <a:extLst>
              <a:ext uri="{FF2B5EF4-FFF2-40B4-BE49-F238E27FC236}">
                <a16:creationId xmlns:a16="http://schemas.microsoft.com/office/drawing/2014/main" id="{003F7709-68C6-054E-B0A1-99BF5080B9EE}"/>
              </a:ext>
            </a:extLst>
          </p:cNvPr>
          <p:cNvSpPr/>
          <p:nvPr/>
        </p:nvSpPr>
        <p:spPr>
          <a:xfrm>
            <a:off x="344488" y="2163293"/>
            <a:ext cx="3861048" cy="263918"/>
          </a:xfrm>
          <a:prstGeom prst="rect">
            <a:avLst/>
          </a:prstGeom>
        </p:spPr>
        <p:txBody>
          <a:bodyPr wrap="square" lIns="0" tIns="0" rIns="0" bIns="0">
            <a:spAutoFit/>
          </a:bodyPr>
          <a:lstStyle/>
          <a:p>
            <a:pPr marL="0" marR="0" lvl="0" indent="0" algn="l" defTabSz="591055" rtl="0" eaLnBrk="1" fontAlgn="auto" latinLnBrk="0" hangingPunct="1">
              <a:lnSpc>
                <a:spcPct val="130000"/>
              </a:lnSpc>
              <a:spcBef>
                <a:spcPts val="0"/>
              </a:spcBef>
              <a:spcAft>
                <a:spcPts val="796"/>
              </a:spcAft>
              <a:buClrTx/>
              <a:buSzTx/>
              <a:buFontTx/>
              <a:buNone/>
              <a:tabLst/>
              <a:defRPr/>
            </a:pPr>
            <a:r>
              <a:rPr kumimoji="0" lang="en-US" altLang="ja-JP" sz="1400" b="1" i="0" u="none" strike="noStrike" kern="1200" cap="none" spc="239" normalizeH="0" baseline="0" noProof="0" dirty="0">
                <a:ln>
                  <a:noFill/>
                </a:ln>
                <a:solidFill>
                  <a:srgbClr val="DB4D6D"/>
                </a:solidFill>
                <a:effectLst/>
                <a:uLnTx/>
                <a:uFillTx/>
                <a:latin typeface="Meiryo" panose="020B0604030504040204" pitchFamily="34" charset="-128"/>
                <a:ea typeface="Meiryo" panose="020B0604030504040204" pitchFamily="34" charset="-128"/>
                <a:cs typeface="Noto Sans CJK JP DemiLight" charset="-128"/>
              </a:rPr>
              <a:t>1.</a:t>
            </a:r>
            <a:r>
              <a:rPr kumimoji="0" lang="ja-JP" altLang="en-US" sz="1400" b="1" i="0" u="none" strike="noStrike" kern="1200" cap="none" spc="239" normalizeH="0" baseline="0" noProof="0" dirty="0">
                <a:ln>
                  <a:noFill/>
                </a:ln>
                <a:solidFill>
                  <a:srgbClr val="DB4D6D"/>
                </a:solidFill>
                <a:effectLst/>
                <a:uLnTx/>
                <a:uFillTx/>
                <a:latin typeface="Meiryo" panose="020B0604030504040204" pitchFamily="34" charset="-128"/>
                <a:ea typeface="Meiryo" panose="020B0604030504040204" pitchFamily="34" charset="-128"/>
                <a:cs typeface="Noto Sans CJK JP DemiLight" charset="-128"/>
              </a:rPr>
              <a:t>働き始めに段階的に時間を増やす場合</a:t>
            </a:r>
          </a:p>
        </p:txBody>
      </p:sp>
      <p:sp>
        <p:nvSpPr>
          <p:cNvPr id="9" name="正方形/長方形 8">
            <a:extLst>
              <a:ext uri="{FF2B5EF4-FFF2-40B4-BE49-F238E27FC236}">
                <a16:creationId xmlns:a16="http://schemas.microsoft.com/office/drawing/2014/main" id="{0F233B24-E890-054F-BFAA-607C5B625985}"/>
              </a:ext>
            </a:extLst>
          </p:cNvPr>
          <p:cNvSpPr/>
          <p:nvPr/>
        </p:nvSpPr>
        <p:spPr>
          <a:xfrm>
            <a:off x="5181601" y="2137166"/>
            <a:ext cx="2821256" cy="263877"/>
          </a:xfrm>
          <a:prstGeom prst="rect">
            <a:avLst/>
          </a:prstGeom>
        </p:spPr>
        <p:txBody>
          <a:bodyPr wrap="square" lIns="0" tIns="0" rIns="0" bIns="0">
            <a:spAutoFit/>
          </a:bodyPr>
          <a:lstStyle/>
          <a:p>
            <a:pPr marL="0" marR="0" lvl="0" indent="0" algn="l" defTabSz="591055" rtl="0" eaLnBrk="1" fontAlgn="auto" latinLnBrk="0" hangingPunct="1">
              <a:lnSpc>
                <a:spcPct val="130000"/>
              </a:lnSpc>
              <a:spcBef>
                <a:spcPts val="0"/>
              </a:spcBef>
              <a:spcAft>
                <a:spcPts val="796"/>
              </a:spcAft>
              <a:buClrTx/>
              <a:buSzTx/>
              <a:buFontTx/>
              <a:buNone/>
              <a:tabLst/>
              <a:defRPr/>
            </a:pPr>
            <a:r>
              <a:rPr kumimoji="0" lang="en-US" altLang="ja-JP" sz="1400" b="1" i="0" u="none" strike="noStrike" kern="1200" cap="none" spc="239" normalizeH="0" baseline="0" noProof="0" dirty="0">
                <a:ln>
                  <a:noFill/>
                </a:ln>
                <a:solidFill>
                  <a:srgbClr val="DB4D6D"/>
                </a:solidFill>
                <a:effectLst/>
                <a:uLnTx/>
                <a:uFillTx/>
                <a:latin typeface="Meiryo" panose="020B0604030504040204" pitchFamily="34" charset="-128"/>
                <a:ea typeface="Meiryo" panose="020B0604030504040204" pitchFamily="34" charset="-128"/>
                <a:cs typeface="Noto Sans CJK JP DemiLight" charset="-128"/>
              </a:rPr>
              <a:t>2.</a:t>
            </a:r>
            <a:r>
              <a:rPr kumimoji="0" lang="ja-JP" altLang="en-US" sz="1400" b="1" i="0" u="none" strike="noStrike" kern="1200" cap="none" spc="239" normalizeH="0" baseline="0" noProof="0" dirty="0">
                <a:ln>
                  <a:noFill/>
                </a:ln>
                <a:solidFill>
                  <a:srgbClr val="DB4D6D"/>
                </a:solidFill>
                <a:effectLst/>
                <a:uLnTx/>
                <a:uFillTx/>
                <a:latin typeface="Meiryo" panose="020B0604030504040204" pitchFamily="34" charset="-128"/>
                <a:ea typeface="Meiryo" panose="020B0604030504040204" pitchFamily="34" charset="-128"/>
                <a:cs typeface="Noto Sans CJK JP DemiLight" charset="-128"/>
              </a:rPr>
              <a:t>休職から復職を目指す場合</a:t>
            </a:r>
          </a:p>
        </p:txBody>
      </p:sp>
      <p:sp>
        <p:nvSpPr>
          <p:cNvPr id="10" name="正方形/長方形 9">
            <a:extLst>
              <a:ext uri="{FF2B5EF4-FFF2-40B4-BE49-F238E27FC236}">
                <a16:creationId xmlns:a16="http://schemas.microsoft.com/office/drawing/2014/main" id="{F07AD16D-CB52-2544-B70B-45F640130FD0}"/>
              </a:ext>
            </a:extLst>
          </p:cNvPr>
          <p:cNvSpPr/>
          <p:nvPr/>
        </p:nvSpPr>
        <p:spPr>
          <a:xfrm>
            <a:off x="521533" y="5517232"/>
            <a:ext cx="5079540" cy="263918"/>
          </a:xfrm>
          <a:prstGeom prst="rect">
            <a:avLst/>
          </a:prstGeom>
        </p:spPr>
        <p:txBody>
          <a:bodyPr wrap="square" lIns="0" tIns="0" rIns="0" bIns="0">
            <a:spAutoFit/>
          </a:bodyPr>
          <a:lstStyle/>
          <a:p>
            <a:pPr marL="0" marR="0" lvl="0" indent="0" algn="l" defTabSz="591055" rtl="0" eaLnBrk="1" fontAlgn="auto" latinLnBrk="0" hangingPunct="1">
              <a:lnSpc>
                <a:spcPct val="130000"/>
              </a:lnSpc>
              <a:spcBef>
                <a:spcPts val="0"/>
              </a:spcBef>
              <a:spcAft>
                <a:spcPts val="796"/>
              </a:spcAft>
              <a:buClrTx/>
              <a:buSzTx/>
              <a:buFontTx/>
              <a:buNone/>
              <a:tabLst/>
              <a:defRPr/>
            </a:pPr>
            <a:r>
              <a:rPr kumimoji="0" lang="ja-JP" altLang="en-US" sz="1400" b="1" i="0" u="none" strike="noStrike" kern="1200" cap="none" spc="239" normalizeH="0" baseline="0" noProof="0" dirty="0">
                <a:ln>
                  <a:noFill/>
                </a:ln>
                <a:solidFill>
                  <a:srgbClr val="66BAB7"/>
                </a:solidFill>
                <a:effectLst/>
                <a:uLnTx/>
                <a:uFillTx/>
                <a:latin typeface="Meiryo" panose="020B0604030504040204" pitchFamily="34" charset="-128"/>
                <a:ea typeface="Meiryo" panose="020B0604030504040204" pitchFamily="34" charset="-128"/>
                <a:cs typeface="Noto Sans CJK JP DemiLight" charset="-128"/>
              </a:rPr>
              <a:t>一般就労中の就労を行わない日や時間のサービス利用</a:t>
            </a:r>
          </a:p>
        </p:txBody>
      </p:sp>
      <p:sp>
        <p:nvSpPr>
          <p:cNvPr id="12" name="正方形/長方形 11">
            <a:extLst>
              <a:ext uri="{FF2B5EF4-FFF2-40B4-BE49-F238E27FC236}">
                <a16:creationId xmlns:a16="http://schemas.microsoft.com/office/drawing/2014/main" id="{93DB1EEA-7AB1-7042-9D60-8C8C7F867CE7}"/>
              </a:ext>
            </a:extLst>
          </p:cNvPr>
          <p:cNvSpPr/>
          <p:nvPr/>
        </p:nvSpPr>
        <p:spPr>
          <a:xfrm>
            <a:off x="344487" y="2541369"/>
            <a:ext cx="4104457" cy="1935915"/>
          </a:xfrm>
          <a:prstGeom prst="rect">
            <a:avLst/>
          </a:prstGeom>
        </p:spPr>
        <p:txBody>
          <a:bodyPr wrap="square" lIns="0" tIns="0" rIns="0" bIns="0">
            <a:spAutoFit/>
          </a:bodyPr>
          <a:lstStyle/>
          <a:p>
            <a:pPr marL="171450" marR="0" lvl="0" indent="-171450" algn="l" defTabSz="457200" rtl="0" eaLnBrk="1" fontAlgn="auto" latinLnBrk="0" hangingPunct="1">
              <a:lnSpc>
                <a:spcPct val="130000"/>
              </a:lnSpc>
              <a:spcBef>
                <a:spcPts val="0"/>
              </a:spcBef>
              <a:spcAft>
                <a:spcPts val="700"/>
              </a:spcAft>
              <a:buClrTx/>
              <a:buSzTx/>
              <a:buFont typeface="Arial" panose="020B0604020202020204" pitchFamily="34" charset="0"/>
              <a:buChar char="•"/>
              <a:tabLst/>
              <a:defRPr/>
            </a:pPr>
            <a:r>
              <a:rPr kumimoji="0" lang="ja-JP" altLang="en-US" sz="1200" b="0" i="0" u="none" strike="noStrike" kern="1200" cap="none" spc="0" normalizeH="0" baseline="0" noProof="0" dirty="0">
                <a:ln>
                  <a:noFill/>
                </a:ln>
                <a:solidFill>
                  <a:prstClr val="black"/>
                </a:solidFill>
                <a:effectLst/>
                <a:uLnTx/>
                <a:uFillTx/>
                <a:latin typeface="Meiryo" panose="020B0604030504040204" pitchFamily="34" charset="-128"/>
                <a:ea typeface="Meiryo" panose="020B0604030504040204" pitchFamily="34" charset="-128"/>
                <a:cs typeface="+mn-cs"/>
              </a:rPr>
              <a:t>企業等での働き始めに、</a:t>
            </a:r>
            <a:r>
              <a:rPr kumimoji="0" lang="ja-JP" altLang="en-US" sz="1200" b="1" i="0" u="sng" strike="noStrike" kern="1200" cap="none" spc="0" normalizeH="0" baseline="0" noProof="0" dirty="0">
                <a:ln>
                  <a:noFill/>
                </a:ln>
                <a:solidFill>
                  <a:prstClr val="black"/>
                </a:solidFill>
                <a:effectLst/>
                <a:uLnTx/>
                <a:uFillTx/>
                <a:latin typeface="Meiryo" panose="020B0604030504040204" pitchFamily="34" charset="-128"/>
                <a:ea typeface="Meiryo" panose="020B0604030504040204" pitchFamily="34" charset="-128"/>
                <a:cs typeface="+mn-cs"/>
              </a:rPr>
              <a:t>週</a:t>
            </a:r>
            <a:r>
              <a:rPr kumimoji="0" lang="en-US" altLang="ja-JP" sz="1200" b="1" i="0" u="sng" strike="noStrike" kern="1200" cap="none" spc="0" normalizeH="0" baseline="0" noProof="0" dirty="0">
                <a:ln>
                  <a:noFill/>
                </a:ln>
                <a:solidFill>
                  <a:prstClr val="black"/>
                </a:solidFill>
                <a:effectLst/>
                <a:uLnTx/>
                <a:uFillTx/>
                <a:latin typeface="Meiryo" panose="020B0604030504040204" pitchFamily="34" charset="-128"/>
                <a:ea typeface="Meiryo" panose="020B0604030504040204" pitchFamily="34" charset="-128"/>
                <a:cs typeface="+mn-cs"/>
              </a:rPr>
              <a:t>10</a:t>
            </a:r>
            <a:r>
              <a:rPr kumimoji="0" lang="ja-JP" altLang="en-US" sz="1200" b="1" i="0" u="sng" strike="noStrike" kern="1200" cap="none" spc="0" normalizeH="0" baseline="0" noProof="0" dirty="0">
                <a:ln>
                  <a:noFill/>
                </a:ln>
                <a:solidFill>
                  <a:prstClr val="black"/>
                </a:solidFill>
                <a:effectLst/>
                <a:uLnTx/>
                <a:uFillTx/>
                <a:latin typeface="Meiryo" panose="020B0604030504040204" pitchFamily="34" charset="-128"/>
                <a:ea typeface="Meiryo" panose="020B0604030504040204" pitchFamily="34" charset="-128"/>
                <a:cs typeface="+mn-cs"/>
              </a:rPr>
              <a:t>～</a:t>
            </a:r>
            <a:r>
              <a:rPr kumimoji="0" lang="en-US" altLang="ja-JP" sz="1200" b="1" i="0" u="sng" strike="noStrike" kern="1200" cap="none" spc="0" normalizeH="0" baseline="0" noProof="0" dirty="0">
                <a:ln>
                  <a:noFill/>
                </a:ln>
                <a:solidFill>
                  <a:prstClr val="black"/>
                </a:solidFill>
                <a:effectLst/>
                <a:uLnTx/>
                <a:uFillTx/>
                <a:latin typeface="Meiryo" panose="020B0604030504040204" pitchFamily="34" charset="-128"/>
                <a:ea typeface="Meiryo" panose="020B0604030504040204" pitchFamily="34" charset="-128"/>
                <a:cs typeface="+mn-cs"/>
              </a:rPr>
              <a:t>20</a:t>
            </a:r>
            <a:r>
              <a:rPr kumimoji="0" lang="ja-JP" altLang="en-US" sz="1200" b="1" i="0" u="sng" strike="noStrike" kern="1200" cap="none" spc="0" normalizeH="0" baseline="0" noProof="0" dirty="0">
                <a:ln>
                  <a:noFill/>
                </a:ln>
                <a:solidFill>
                  <a:prstClr val="black"/>
                </a:solidFill>
                <a:effectLst/>
                <a:uLnTx/>
                <a:uFillTx/>
                <a:latin typeface="Meiryo" panose="020B0604030504040204" pitchFamily="34" charset="-128"/>
                <a:ea typeface="Meiryo" panose="020B0604030504040204" pitchFamily="34" charset="-128"/>
                <a:cs typeface="+mn-cs"/>
              </a:rPr>
              <a:t>時間未満から段階的に勤務時間を増やす</a:t>
            </a:r>
            <a:r>
              <a:rPr kumimoji="0" lang="ja-JP" altLang="en-US" sz="1200" b="0" i="0" u="none" strike="noStrike" kern="1200" cap="none" spc="0" normalizeH="0" baseline="0" noProof="0" dirty="0">
                <a:ln>
                  <a:noFill/>
                </a:ln>
                <a:solidFill>
                  <a:prstClr val="black"/>
                </a:solidFill>
                <a:effectLst/>
                <a:uLnTx/>
                <a:uFillTx/>
                <a:latin typeface="Meiryo" panose="020B0604030504040204" pitchFamily="34" charset="-128"/>
                <a:ea typeface="Meiryo" panose="020B0604030504040204" pitchFamily="34" charset="-128"/>
                <a:cs typeface="+mn-cs"/>
              </a:rPr>
              <a:t>際に、通い慣れた事業所で引き続き就労することを可能とする。</a:t>
            </a:r>
            <a:endParaRPr kumimoji="0" lang="en-US" altLang="ja-JP" sz="1200" b="0" i="0" u="none" strike="noStrike" kern="1200" cap="none" spc="0" normalizeH="0" baseline="0" noProof="0" dirty="0">
              <a:ln>
                <a:noFill/>
              </a:ln>
              <a:solidFill>
                <a:prstClr val="black"/>
              </a:solidFill>
              <a:effectLst/>
              <a:uLnTx/>
              <a:uFillTx/>
              <a:latin typeface="Meiryo" panose="020B0604030504040204" pitchFamily="34" charset="-128"/>
              <a:ea typeface="Meiryo" panose="020B0604030504040204" pitchFamily="34" charset="-128"/>
              <a:cs typeface="+mn-cs"/>
            </a:endParaRPr>
          </a:p>
          <a:p>
            <a:pPr marL="171450" marR="0" lvl="0" indent="-171450" algn="l" defTabSz="457200" rtl="0" eaLnBrk="1" fontAlgn="auto" latinLnBrk="0" hangingPunct="1">
              <a:lnSpc>
                <a:spcPct val="130000"/>
              </a:lnSpc>
              <a:spcBef>
                <a:spcPts val="0"/>
              </a:spcBef>
              <a:spcAft>
                <a:spcPts val="700"/>
              </a:spcAft>
              <a:buClrTx/>
              <a:buSzTx/>
              <a:buFont typeface="Arial" panose="020B0604020202020204" pitchFamily="34" charset="0"/>
              <a:buChar char="•"/>
              <a:tabLst/>
              <a:defRPr/>
            </a:pPr>
            <a:r>
              <a:rPr kumimoji="0" lang="ja-JP" altLang="en-US" sz="1200" b="0" i="0" u="none" strike="noStrike" kern="1200" cap="none" spc="0" normalizeH="0" baseline="0" noProof="0" dirty="0">
                <a:ln>
                  <a:noFill/>
                </a:ln>
                <a:solidFill>
                  <a:prstClr val="black"/>
                </a:solidFill>
                <a:effectLst/>
                <a:uLnTx/>
                <a:uFillTx/>
                <a:latin typeface="Meiryo" panose="020B0604030504040204" pitchFamily="34" charset="-128"/>
                <a:ea typeface="Meiryo" panose="020B0604030504040204" pitchFamily="34" charset="-128"/>
                <a:cs typeface="+mn-cs"/>
              </a:rPr>
              <a:t>利用期間：原則３～６か月以内（延長が必要な場合は合計１年まで）</a:t>
            </a:r>
            <a:r>
              <a:rPr kumimoji="0" lang="en-US" altLang="ja-JP" sz="1200" b="0" i="0" u="none" strike="noStrike" kern="1200" cap="none" spc="0" normalizeH="0" baseline="0" noProof="0" dirty="0">
                <a:ln>
                  <a:noFill/>
                </a:ln>
                <a:solidFill>
                  <a:prstClr val="black"/>
                </a:solidFill>
                <a:effectLst/>
                <a:uLnTx/>
                <a:uFillTx/>
                <a:latin typeface="Meiryo" panose="020B0604030504040204" pitchFamily="34" charset="-128"/>
                <a:ea typeface="Meiryo" panose="020B0604030504040204" pitchFamily="34" charset="-128"/>
                <a:cs typeface="+mn-cs"/>
              </a:rPr>
              <a:t>※</a:t>
            </a:r>
            <a:endParaRPr kumimoji="0" lang="ja-JP" altLang="en-US" sz="1200" b="0" i="0" u="none" strike="noStrike" kern="1200" cap="none" spc="0" normalizeH="0" baseline="0" noProof="0" dirty="0">
              <a:ln>
                <a:noFill/>
              </a:ln>
              <a:solidFill>
                <a:prstClr val="black"/>
              </a:solidFill>
              <a:effectLst/>
              <a:uLnTx/>
              <a:uFillTx/>
              <a:latin typeface="Meiryo" panose="020B0604030504040204" pitchFamily="34" charset="-128"/>
              <a:ea typeface="Meiryo" panose="020B0604030504040204" pitchFamily="34" charset="-128"/>
              <a:cs typeface="+mn-cs"/>
            </a:endParaRPr>
          </a:p>
          <a:p>
            <a:pPr marL="171450" marR="0" lvl="0" indent="-171450" algn="l" defTabSz="457200" rtl="0" eaLnBrk="1" fontAlgn="auto" latinLnBrk="0" hangingPunct="1">
              <a:lnSpc>
                <a:spcPct val="130000"/>
              </a:lnSpc>
              <a:spcBef>
                <a:spcPts val="0"/>
              </a:spcBef>
              <a:spcAft>
                <a:spcPts val="700"/>
              </a:spcAft>
              <a:buClrTx/>
              <a:buSzTx/>
              <a:buFont typeface="Arial" panose="020B0604020202020204" pitchFamily="34" charset="0"/>
              <a:buChar char="•"/>
              <a:tabLst/>
              <a:defRPr/>
            </a:pPr>
            <a:endParaRPr kumimoji="0" lang="en-US" altLang="ja-JP" sz="1200" b="0" i="0" u="none" strike="noStrike" kern="1200" cap="none" spc="0" normalizeH="0" baseline="0" noProof="0" dirty="0">
              <a:ln>
                <a:noFill/>
              </a:ln>
              <a:solidFill>
                <a:prstClr val="black"/>
              </a:solidFill>
              <a:effectLst/>
              <a:uLnTx/>
              <a:uFillTx/>
              <a:latin typeface="Meiryo" panose="020B0604030504040204" pitchFamily="34" charset="-128"/>
              <a:ea typeface="Meiryo" panose="020B0604030504040204" pitchFamily="34" charset="-128"/>
              <a:cs typeface="+mn-cs"/>
            </a:endParaRPr>
          </a:p>
          <a:p>
            <a:pPr marL="171450" marR="0" lvl="0" indent="-171450" algn="l" defTabSz="457200" rtl="0" eaLnBrk="1" fontAlgn="auto" latinLnBrk="0" hangingPunct="1">
              <a:lnSpc>
                <a:spcPct val="130000"/>
              </a:lnSpc>
              <a:spcBef>
                <a:spcPts val="0"/>
              </a:spcBef>
              <a:spcAft>
                <a:spcPts val="700"/>
              </a:spcAft>
              <a:buClrTx/>
              <a:buSzTx/>
              <a:buFont typeface="Arial" panose="020B0604020202020204" pitchFamily="34" charset="0"/>
              <a:buChar char="•"/>
              <a:tabLst/>
              <a:defRPr/>
            </a:pPr>
            <a:endParaRPr kumimoji="0" lang="en-US" altLang="ja-JP" sz="1200" b="0" i="0" u="none" strike="noStrike" kern="1200" cap="none" spc="0" normalizeH="0" baseline="0" noProof="0" dirty="0">
              <a:ln>
                <a:noFill/>
              </a:ln>
              <a:solidFill>
                <a:prstClr val="black"/>
              </a:solidFill>
              <a:effectLst/>
              <a:uLnTx/>
              <a:uFillTx/>
              <a:latin typeface="Meiryo" panose="020B0604030504040204" pitchFamily="34" charset="-128"/>
              <a:ea typeface="Meiryo" panose="020B0604030504040204" pitchFamily="34" charset="-128"/>
              <a:cs typeface="+mn-cs"/>
            </a:endParaRPr>
          </a:p>
        </p:txBody>
      </p:sp>
      <p:sp>
        <p:nvSpPr>
          <p:cNvPr id="13" name="正方形/長方形 12">
            <a:extLst>
              <a:ext uri="{FF2B5EF4-FFF2-40B4-BE49-F238E27FC236}">
                <a16:creationId xmlns:a16="http://schemas.microsoft.com/office/drawing/2014/main" id="{304872FF-AA35-5842-9075-599DDF7D20F2}"/>
              </a:ext>
            </a:extLst>
          </p:cNvPr>
          <p:cNvSpPr/>
          <p:nvPr/>
        </p:nvSpPr>
        <p:spPr>
          <a:xfrm>
            <a:off x="521532" y="5881895"/>
            <a:ext cx="7887852" cy="427425"/>
          </a:xfrm>
          <a:prstGeom prst="rect">
            <a:avLst/>
          </a:prstGeom>
        </p:spPr>
        <p:txBody>
          <a:bodyPr wrap="square" lIns="0" tIns="0" rIns="0" bIns="0">
            <a:spAutoFit/>
          </a:bodyPr>
          <a:lstStyle/>
          <a:p>
            <a:pPr marL="171450" marR="0" lvl="0" indent="-171450" algn="l" defTabSz="457200" rtl="0" eaLnBrk="1" fontAlgn="auto" latinLnBrk="0" hangingPunct="1">
              <a:lnSpc>
                <a:spcPct val="130000"/>
              </a:lnSpc>
              <a:spcBef>
                <a:spcPts val="0"/>
              </a:spcBef>
              <a:spcAft>
                <a:spcPts val="700"/>
              </a:spcAft>
              <a:buClrTx/>
              <a:buSzTx/>
              <a:buFont typeface="Arial" panose="020B0604020202020204" pitchFamily="34" charset="0"/>
              <a:buChar char="•"/>
              <a:tabLst/>
              <a:defRPr/>
            </a:pPr>
            <a:r>
              <a:rPr kumimoji="0" lang="ja-JP" altLang="en-US" sz="1100" b="0" i="0" u="none" strike="noStrike" kern="1200" cap="none" spc="0" normalizeH="0" baseline="0" noProof="0" dirty="0">
                <a:ln>
                  <a:noFill/>
                </a:ln>
                <a:solidFill>
                  <a:prstClr val="black"/>
                </a:solidFill>
                <a:effectLst/>
                <a:uLnTx/>
                <a:uFillTx/>
                <a:latin typeface="Meiryo" panose="020B0604030504040204" pitchFamily="34" charset="-128"/>
                <a:ea typeface="Meiryo" panose="020B0604030504040204" pitchFamily="34" charset="-128"/>
                <a:cs typeface="+mn-cs"/>
              </a:rPr>
              <a:t>非常勤のような形態で一般就労する利用者が、以下の条件を満たす場合、一般就労を行わない日又は時間に利用できる。</a:t>
            </a:r>
            <a:br>
              <a:rPr kumimoji="0" lang="en-US" altLang="ja-JP" sz="1100" b="0" i="0" u="none" strike="noStrike" kern="1200" cap="none" spc="0" normalizeH="0" baseline="0" noProof="0" dirty="0">
                <a:ln>
                  <a:noFill/>
                </a:ln>
                <a:solidFill>
                  <a:prstClr val="black"/>
                </a:solidFill>
                <a:effectLst/>
                <a:uLnTx/>
                <a:uFillTx/>
                <a:latin typeface="Meiryo" panose="020B0604030504040204" pitchFamily="34" charset="-128"/>
                <a:ea typeface="Meiryo" panose="020B0604030504040204" pitchFamily="34" charset="-128"/>
                <a:cs typeface="+mn-cs"/>
              </a:rPr>
            </a:br>
            <a:r>
              <a:rPr kumimoji="0" lang="ja-JP" altLang="en-US" sz="1100" b="0" i="0" u="none" strike="noStrike" kern="1200" cap="none" spc="0" normalizeH="0" baseline="0" noProof="0" dirty="0">
                <a:ln>
                  <a:noFill/>
                </a:ln>
                <a:solidFill>
                  <a:prstClr val="black"/>
                </a:solidFill>
                <a:effectLst/>
                <a:uLnTx/>
                <a:uFillTx/>
                <a:latin typeface="Meiryo" panose="020B0604030504040204" pitchFamily="34" charset="-128"/>
                <a:ea typeface="Meiryo" panose="020B0604030504040204" pitchFamily="34" charset="-128"/>
                <a:cs typeface="+mn-cs"/>
              </a:rPr>
              <a:t>①企業等から事業所等への通所が認められている、②サービスを受ける必要があると市町村が認めている</a:t>
            </a:r>
          </a:p>
        </p:txBody>
      </p:sp>
      <p:sp>
        <p:nvSpPr>
          <p:cNvPr id="14" name="正方形/長方形 13">
            <a:extLst>
              <a:ext uri="{FF2B5EF4-FFF2-40B4-BE49-F238E27FC236}">
                <a16:creationId xmlns:a16="http://schemas.microsoft.com/office/drawing/2014/main" id="{1AEB3379-36C5-CA45-AF34-C929273EC07D}"/>
              </a:ext>
            </a:extLst>
          </p:cNvPr>
          <p:cNvSpPr/>
          <p:nvPr/>
        </p:nvSpPr>
        <p:spPr>
          <a:xfrm>
            <a:off x="5181599" y="2515242"/>
            <a:ext cx="4104457" cy="1290097"/>
          </a:xfrm>
          <a:prstGeom prst="rect">
            <a:avLst/>
          </a:prstGeom>
        </p:spPr>
        <p:txBody>
          <a:bodyPr wrap="square" lIns="0" tIns="0" rIns="0" bIns="0">
            <a:spAutoFit/>
          </a:bodyPr>
          <a:lstStyle/>
          <a:p>
            <a:pPr marL="171450" marR="0" lvl="0" indent="-171450" algn="l" defTabSz="457200" rtl="0" eaLnBrk="1" fontAlgn="auto" latinLnBrk="0" hangingPunct="1">
              <a:lnSpc>
                <a:spcPct val="130000"/>
              </a:lnSpc>
              <a:spcBef>
                <a:spcPts val="0"/>
              </a:spcBef>
              <a:spcAft>
                <a:spcPts val="700"/>
              </a:spcAft>
              <a:buClrTx/>
              <a:buSzTx/>
              <a:buFont typeface="Arial" panose="020B0604020202020204" pitchFamily="34" charset="0"/>
              <a:buChar char="•"/>
              <a:tabLst/>
              <a:defRPr/>
            </a:pPr>
            <a:r>
              <a:rPr kumimoji="0" lang="ja-JP" altLang="en-US" sz="1200" b="1" i="0" u="sng" strike="noStrike" kern="1200" cap="none" spc="0" normalizeH="0" baseline="0" noProof="0" dirty="0">
                <a:ln>
                  <a:noFill/>
                </a:ln>
                <a:solidFill>
                  <a:prstClr val="black"/>
                </a:solidFill>
                <a:effectLst/>
                <a:uLnTx/>
                <a:uFillTx/>
                <a:latin typeface="Meiryo" panose="020B0604030504040204" pitchFamily="34" charset="-128"/>
                <a:ea typeface="Meiryo" panose="020B0604030504040204" pitchFamily="34" charset="-128"/>
                <a:cs typeface="+mn-cs"/>
              </a:rPr>
              <a:t>休職から復職を目指す</a:t>
            </a:r>
            <a:r>
              <a:rPr kumimoji="0" lang="ja-JP" altLang="en-US" sz="1200" b="0" i="0" u="none" strike="noStrike" kern="1200" cap="none" spc="0" normalizeH="0" baseline="0" noProof="0" dirty="0">
                <a:ln>
                  <a:noFill/>
                </a:ln>
                <a:solidFill>
                  <a:prstClr val="black"/>
                </a:solidFill>
                <a:effectLst/>
                <a:uLnTx/>
                <a:uFillTx/>
                <a:latin typeface="Meiryo" panose="020B0604030504040204" pitchFamily="34" charset="-128"/>
                <a:ea typeface="Meiryo" panose="020B0604030504040204" pitchFamily="34" charset="-128"/>
                <a:cs typeface="+mn-cs"/>
              </a:rPr>
              <a:t>際に、支援を受けることにより復職することが適当と企業及び主治医が判断している場合に、復職に向けてサービスを利用することを可能とする。</a:t>
            </a:r>
            <a:endParaRPr kumimoji="0" lang="en-US" altLang="ja-JP" sz="1200" b="0" i="0" u="none" strike="noStrike" kern="1200" cap="none" spc="0" normalizeH="0" baseline="0" noProof="0" dirty="0">
              <a:ln>
                <a:noFill/>
              </a:ln>
              <a:solidFill>
                <a:prstClr val="black"/>
              </a:solidFill>
              <a:effectLst/>
              <a:uLnTx/>
              <a:uFillTx/>
              <a:latin typeface="Meiryo" panose="020B0604030504040204" pitchFamily="34" charset="-128"/>
              <a:ea typeface="Meiryo" panose="020B0604030504040204" pitchFamily="34" charset="-128"/>
              <a:cs typeface="+mn-cs"/>
            </a:endParaRPr>
          </a:p>
          <a:p>
            <a:pPr marL="171450" marR="0" lvl="0" indent="-171450" algn="l" defTabSz="457200" rtl="0" eaLnBrk="1" fontAlgn="auto" latinLnBrk="0" hangingPunct="1">
              <a:lnSpc>
                <a:spcPct val="130000"/>
              </a:lnSpc>
              <a:spcBef>
                <a:spcPts val="0"/>
              </a:spcBef>
              <a:spcAft>
                <a:spcPts val="700"/>
              </a:spcAft>
              <a:buClrTx/>
              <a:buSzTx/>
              <a:buFont typeface="Arial" panose="020B0604020202020204" pitchFamily="34" charset="0"/>
              <a:buChar char="•"/>
              <a:tabLst/>
              <a:defRPr/>
            </a:pPr>
            <a:r>
              <a:rPr kumimoji="0" lang="ja-JP" altLang="en-US" sz="1200" b="0" i="0" u="none" strike="noStrike" kern="1200" cap="none" spc="0" normalizeH="0" baseline="0" noProof="0" dirty="0">
                <a:ln>
                  <a:noFill/>
                </a:ln>
                <a:solidFill>
                  <a:prstClr val="black"/>
                </a:solidFill>
                <a:effectLst/>
                <a:uLnTx/>
                <a:uFillTx/>
                <a:latin typeface="Meiryo" panose="020B0604030504040204" pitchFamily="34" charset="-128"/>
                <a:ea typeface="Meiryo" panose="020B0604030504040204" pitchFamily="34" charset="-128"/>
                <a:cs typeface="+mn-cs"/>
              </a:rPr>
              <a:t>利用期間：企業の定める休職期間の終了までの期間（上限２年）</a:t>
            </a:r>
            <a:endParaRPr kumimoji="0" lang="en-US" altLang="ja-JP" sz="1200" b="0" i="0" u="none" strike="noStrike" kern="1200" cap="none" spc="0" normalizeH="0" baseline="0" noProof="0" dirty="0">
              <a:ln>
                <a:noFill/>
              </a:ln>
              <a:solidFill>
                <a:prstClr val="black"/>
              </a:solidFill>
              <a:effectLst/>
              <a:uLnTx/>
              <a:uFillTx/>
              <a:latin typeface="Meiryo" panose="020B0604030504040204" pitchFamily="34" charset="-128"/>
              <a:ea typeface="Meiryo" panose="020B0604030504040204" pitchFamily="34" charset="-128"/>
              <a:cs typeface="+mn-cs"/>
            </a:endParaRPr>
          </a:p>
        </p:txBody>
      </p:sp>
      <p:pic>
        <p:nvPicPr>
          <p:cNvPr id="4" name="図 3" descr="時計 が含まれている画像&#10;&#10;自動的に生成された説明">
            <a:extLst>
              <a:ext uri="{FF2B5EF4-FFF2-40B4-BE49-F238E27FC236}">
                <a16:creationId xmlns:a16="http://schemas.microsoft.com/office/drawing/2014/main" id="{E75ACEB1-7EB0-4F5D-9C10-81B78458FA0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971418" y="3667765"/>
            <a:ext cx="837565" cy="985371"/>
          </a:xfrm>
          <a:prstGeom prst="rect">
            <a:avLst/>
          </a:prstGeom>
        </p:spPr>
      </p:pic>
      <p:sp>
        <p:nvSpPr>
          <p:cNvPr id="25" name="正方形/長方形 24">
            <a:extLst>
              <a:ext uri="{FF2B5EF4-FFF2-40B4-BE49-F238E27FC236}">
                <a16:creationId xmlns:a16="http://schemas.microsoft.com/office/drawing/2014/main" id="{006584E6-F654-4867-BF38-2B41B4012B95}"/>
              </a:ext>
            </a:extLst>
          </p:cNvPr>
          <p:cNvSpPr/>
          <p:nvPr/>
        </p:nvSpPr>
        <p:spPr>
          <a:xfrm>
            <a:off x="193269" y="2054459"/>
            <a:ext cx="9352558" cy="2958717"/>
          </a:xfrm>
          <a:prstGeom prst="rect">
            <a:avLst/>
          </a:prstGeom>
          <a:noFill/>
          <a:ln w="25400" cap="rnd">
            <a:solidFill>
              <a:schemeClr val="accent2"/>
            </a:solidFill>
            <a:prstDash val="solid"/>
            <a:bevel/>
          </a:ln>
        </p:spPr>
        <p:style>
          <a:lnRef idx="2">
            <a:schemeClr val="accent1">
              <a:shade val="50000"/>
            </a:schemeClr>
          </a:lnRef>
          <a:fillRef idx="1">
            <a:schemeClr val="accent1"/>
          </a:fillRef>
          <a:effectRef idx="0">
            <a:schemeClr val="accent1"/>
          </a:effectRef>
          <a:fontRef idx="minor">
            <a:schemeClr val="lt1"/>
          </a:fontRef>
        </p:style>
        <p:txBody>
          <a:bodyPr lIns="288000" tIns="180000" rIns="144000" bIns="180000" rtlCol="0" anchor="t"/>
          <a:lstStyle/>
          <a:p>
            <a:pPr marL="0" marR="0" lvl="0" indent="0" algn="l" defTabSz="914400" rtl="0" eaLnBrk="1" fontAlgn="base" latinLnBrk="0" hangingPunct="1">
              <a:lnSpc>
                <a:spcPct val="120000"/>
              </a:lnSpc>
              <a:spcBef>
                <a:spcPct val="0"/>
              </a:spcBef>
              <a:spcAft>
                <a:spcPts val="700"/>
              </a:spcAft>
              <a:buClr>
                <a:srgbClr val="103185"/>
              </a:buClr>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27" name="角丸四角形 12">
            <a:extLst>
              <a:ext uri="{FF2B5EF4-FFF2-40B4-BE49-F238E27FC236}">
                <a16:creationId xmlns:a16="http://schemas.microsoft.com/office/drawing/2014/main" id="{88E37EA2-A3E3-4A04-9967-39774126B461}"/>
              </a:ext>
            </a:extLst>
          </p:cNvPr>
          <p:cNvSpPr/>
          <p:nvPr/>
        </p:nvSpPr>
        <p:spPr>
          <a:xfrm>
            <a:off x="140668" y="1749659"/>
            <a:ext cx="2508075" cy="394874"/>
          </a:xfrm>
          <a:prstGeom prst="roundRect">
            <a:avLst>
              <a:gd name="adj" fmla="val 0"/>
            </a:avLst>
          </a:prstGeom>
          <a:solidFill>
            <a:schemeClr val="accent2"/>
          </a:solidFill>
          <a:ln w="76200">
            <a:solidFill>
              <a:schemeClr val="bg1"/>
            </a:solidFill>
          </a:ln>
        </p:spPr>
        <p:txBody>
          <a:bodyPr anchor="ctr"/>
          <a:lstStyle/>
          <a:p>
            <a:pPr marL="0" marR="0" lvl="0" indent="0" algn="ctr" defTabSz="591055" rtl="0" eaLnBrk="1" fontAlgn="base" latinLnBrk="0" hangingPunct="1">
              <a:lnSpc>
                <a:spcPct val="130000"/>
              </a:lnSpc>
              <a:spcBef>
                <a:spcPct val="0"/>
              </a:spcBef>
              <a:spcAft>
                <a:spcPts val="796"/>
              </a:spcAft>
              <a:buClrTx/>
              <a:buSzTx/>
              <a:buFontTx/>
              <a:buNone/>
              <a:tabLst/>
              <a:defRPr/>
            </a:pPr>
            <a:r>
              <a:rPr kumimoji="1" lang="ja-JP" altLang="en-US" sz="1077" b="1" i="0" u="none" strike="noStrike" kern="1200" cap="none" spc="239" normalizeH="0" baseline="0" noProof="0" dirty="0">
                <a:ln>
                  <a:noFill/>
                </a:ln>
                <a:solidFill>
                  <a:srgbClr val="FFFFFF"/>
                </a:solidFill>
                <a:effectLst/>
                <a:uLnTx/>
                <a:uFillTx/>
                <a:latin typeface="メイリオ"/>
                <a:ea typeface="メイリオ"/>
                <a:cs typeface="Noto Sans CJK JP DemiLight" charset="-128"/>
              </a:rPr>
              <a:t>法令上新たに位置づけ</a:t>
            </a:r>
          </a:p>
        </p:txBody>
      </p:sp>
      <p:sp>
        <p:nvSpPr>
          <p:cNvPr id="28" name="正方形/長方形 27">
            <a:extLst>
              <a:ext uri="{FF2B5EF4-FFF2-40B4-BE49-F238E27FC236}">
                <a16:creationId xmlns:a16="http://schemas.microsoft.com/office/drawing/2014/main" id="{67F387F2-4A54-4C8A-BF82-E59C6785A014}"/>
              </a:ext>
            </a:extLst>
          </p:cNvPr>
          <p:cNvSpPr/>
          <p:nvPr/>
        </p:nvSpPr>
        <p:spPr>
          <a:xfrm>
            <a:off x="226297" y="5385585"/>
            <a:ext cx="9319530" cy="1388491"/>
          </a:xfrm>
          <a:prstGeom prst="rect">
            <a:avLst/>
          </a:prstGeom>
          <a:noFill/>
          <a:ln w="25400" cap="rnd">
            <a:solidFill>
              <a:schemeClr val="accent5"/>
            </a:solidFill>
            <a:prstDash val="solid"/>
            <a:bevel/>
          </a:ln>
        </p:spPr>
        <p:style>
          <a:lnRef idx="2">
            <a:schemeClr val="accent1">
              <a:shade val="50000"/>
            </a:schemeClr>
          </a:lnRef>
          <a:fillRef idx="1">
            <a:schemeClr val="accent1"/>
          </a:fillRef>
          <a:effectRef idx="0">
            <a:schemeClr val="accent1"/>
          </a:effectRef>
          <a:fontRef idx="minor">
            <a:schemeClr val="lt1"/>
          </a:fontRef>
        </p:style>
        <p:txBody>
          <a:bodyPr lIns="288000" tIns="180000" rIns="144000" bIns="180000" rtlCol="0" anchor="t"/>
          <a:lstStyle/>
          <a:p>
            <a:pPr marL="0" marR="0" lvl="0" indent="0" algn="l" defTabSz="914400" rtl="0" eaLnBrk="1" fontAlgn="base" latinLnBrk="0" hangingPunct="1">
              <a:lnSpc>
                <a:spcPct val="120000"/>
              </a:lnSpc>
              <a:spcBef>
                <a:spcPct val="0"/>
              </a:spcBef>
              <a:spcAft>
                <a:spcPts val="700"/>
              </a:spcAft>
              <a:buClr>
                <a:srgbClr val="66BAB7"/>
              </a:buClr>
              <a:buSzTx/>
              <a:buFontTx/>
              <a:buNone/>
              <a:tabLst/>
              <a:defRPr/>
            </a:pPr>
            <a:endParaRPr kumimoji="1" lang="ja-JP" altLang="en-US" sz="1400" b="0" i="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cs typeface="+mn-cs"/>
            </a:endParaRPr>
          </a:p>
        </p:txBody>
      </p:sp>
      <p:sp>
        <p:nvSpPr>
          <p:cNvPr id="30" name="角丸四角形 20">
            <a:extLst>
              <a:ext uri="{FF2B5EF4-FFF2-40B4-BE49-F238E27FC236}">
                <a16:creationId xmlns:a16="http://schemas.microsoft.com/office/drawing/2014/main" id="{85B58847-6D30-435E-B2DB-E988F8201995}"/>
              </a:ext>
            </a:extLst>
          </p:cNvPr>
          <p:cNvSpPr/>
          <p:nvPr/>
        </p:nvSpPr>
        <p:spPr>
          <a:xfrm>
            <a:off x="173696" y="5080785"/>
            <a:ext cx="2244950" cy="394874"/>
          </a:xfrm>
          <a:prstGeom prst="roundRect">
            <a:avLst>
              <a:gd name="adj" fmla="val 0"/>
            </a:avLst>
          </a:prstGeom>
          <a:solidFill>
            <a:schemeClr val="accent5"/>
          </a:solidFill>
          <a:ln w="76200">
            <a:solidFill>
              <a:schemeClr val="bg1"/>
            </a:solidFill>
          </a:ln>
        </p:spPr>
        <p:txBody>
          <a:bodyPr lIns="91440" tIns="45720" rIns="91440" bIns="45720" anchor="ctr"/>
          <a:lstStyle/>
          <a:p>
            <a:pPr marL="0" marR="0" lvl="0" indent="0" algn="ctr" defTabSz="591055" rtl="0" eaLnBrk="1" fontAlgn="base" latinLnBrk="0" hangingPunct="1">
              <a:lnSpc>
                <a:spcPct val="130000"/>
              </a:lnSpc>
              <a:spcBef>
                <a:spcPct val="0"/>
              </a:spcBef>
              <a:spcAft>
                <a:spcPts val="796"/>
              </a:spcAft>
              <a:buClrTx/>
              <a:buSzTx/>
              <a:buFontTx/>
              <a:buNone/>
              <a:tabLst/>
              <a:defRPr/>
            </a:pPr>
            <a:r>
              <a:rPr kumimoji="1" lang="ja-JP" altLang="en-US" sz="1050" b="1" i="0" u="none" strike="noStrike" kern="1200" cap="none" spc="239" normalizeH="0" baseline="0" noProof="0" dirty="0">
                <a:ln>
                  <a:noFill/>
                </a:ln>
                <a:solidFill>
                  <a:srgbClr val="FFFFFF">
                    <a:lumMod val="65000"/>
                  </a:srgbClr>
                </a:solidFill>
                <a:effectLst/>
                <a:uLnTx/>
                <a:uFillTx/>
                <a:latin typeface="メイリオ"/>
                <a:ea typeface="メイリオ"/>
                <a:cs typeface="Noto Sans CJK JP DemiLight" charset="-128"/>
              </a:rPr>
              <a:t>従来から運用上位置づけ</a:t>
            </a:r>
          </a:p>
        </p:txBody>
      </p:sp>
      <p:sp>
        <p:nvSpPr>
          <p:cNvPr id="31" name="正方形/長方形 30">
            <a:extLst>
              <a:ext uri="{FF2B5EF4-FFF2-40B4-BE49-F238E27FC236}">
                <a16:creationId xmlns:a16="http://schemas.microsoft.com/office/drawing/2014/main" id="{716BBF2E-96E9-4035-A520-C4CCD65C6C51}"/>
              </a:ext>
            </a:extLst>
          </p:cNvPr>
          <p:cNvSpPr/>
          <p:nvPr/>
        </p:nvSpPr>
        <p:spPr>
          <a:xfrm>
            <a:off x="5601073" y="5562731"/>
            <a:ext cx="4444972" cy="196339"/>
          </a:xfrm>
          <a:prstGeom prst="rect">
            <a:avLst/>
          </a:prstGeom>
        </p:spPr>
        <p:txBody>
          <a:bodyPr wrap="square" lIns="57280" tIns="28640" rIns="57280" bIns="28640">
            <a:spAutoFit/>
          </a:bodyPr>
          <a:lstStyle/>
          <a:p>
            <a:pPr marL="0" marR="0" lvl="0" indent="0" algn="just" defTabSz="914400" rtl="0" eaLnBrk="1" fontAlgn="base" latinLnBrk="0" hangingPunct="1">
              <a:lnSpc>
                <a:spcPct val="100000"/>
              </a:lnSpc>
              <a:spcBef>
                <a:spcPct val="0"/>
              </a:spcBef>
              <a:spcAft>
                <a:spcPts val="400"/>
              </a:spcAft>
              <a:buClrTx/>
              <a:buSzTx/>
              <a:buFontTx/>
              <a:buNone/>
              <a:tabLst/>
              <a:defRPr/>
            </a:pPr>
            <a:r>
              <a:rPr kumimoji="1" lang="en-US" altLang="ja-JP" sz="900" b="0" i="0" u="none" strike="noStrike" kern="1200" cap="none" spc="0" normalizeH="0" baseline="0" noProof="0" dirty="0">
                <a:ln>
                  <a:noFill/>
                </a:ln>
                <a:solidFill>
                  <a:srgbClr val="343433"/>
                </a:solidFill>
                <a:effectLst/>
                <a:uLnTx/>
                <a:uFillTx/>
                <a:latin typeface="Meiryo" panose="020B0604030504040204" pitchFamily="34" charset="-128"/>
                <a:ea typeface="Meiryo" panose="020B0604030504040204" pitchFamily="34" charset="-128"/>
                <a:cs typeface="+mn-cs"/>
              </a:rPr>
              <a:t>※</a:t>
            </a:r>
            <a:r>
              <a:rPr kumimoji="1" lang="ja-JP" altLang="en-US" sz="900" b="0" i="0" u="none" strike="noStrike" kern="1200" cap="none" spc="0" normalizeH="0" baseline="0" noProof="0" dirty="0">
                <a:ln>
                  <a:noFill/>
                </a:ln>
                <a:solidFill>
                  <a:srgbClr val="343433"/>
                </a:solidFill>
                <a:effectLst/>
                <a:uLnTx/>
                <a:uFillTx/>
                <a:latin typeface="Meiryo" panose="020B0604030504040204" pitchFamily="34" charset="-128"/>
                <a:ea typeface="Meiryo" panose="020B0604030504040204" pitchFamily="34" charset="-128"/>
                <a:cs typeface="+mn-cs"/>
              </a:rPr>
              <a:t>日中活動系サービスが対象（就労移行支援を除く）</a:t>
            </a:r>
          </a:p>
        </p:txBody>
      </p:sp>
      <p:sp>
        <p:nvSpPr>
          <p:cNvPr id="32" name="正方形/長方形 31">
            <a:extLst>
              <a:ext uri="{FF2B5EF4-FFF2-40B4-BE49-F238E27FC236}">
                <a16:creationId xmlns:a16="http://schemas.microsoft.com/office/drawing/2014/main" id="{3D31B50C-DAF0-4D76-8389-8E7CCC9FE56B}"/>
              </a:ext>
            </a:extLst>
          </p:cNvPr>
          <p:cNvSpPr/>
          <p:nvPr/>
        </p:nvSpPr>
        <p:spPr>
          <a:xfrm>
            <a:off x="508028" y="6453336"/>
            <a:ext cx="7613324" cy="196339"/>
          </a:xfrm>
          <a:prstGeom prst="rect">
            <a:avLst/>
          </a:prstGeom>
        </p:spPr>
        <p:txBody>
          <a:bodyPr wrap="square" lIns="57280" tIns="28640" rIns="57280" bIns="28640">
            <a:spAutoFit/>
          </a:bodyPr>
          <a:lstStyle/>
          <a:p>
            <a:pPr marL="0" marR="0" lvl="0" indent="0" algn="just" defTabSz="914400" rtl="0" eaLnBrk="1" fontAlgn="base" latinLnBrk="0" hangingPunct="1">
              <a:lnSpc>
                <a:spcPct val="100000"/>
              </a:lnSpc>
              <a:spcBef>
                <a:spcPct val="0"/>
              </a:spcBef>
              <a:spcAft>
                <a:spcPts val="400"/>
              </a:spcAft>
              <a:buClrTx/>
              <a:buSzTx/>
              <a:buFontTx/>
              <a:buNone/>
              <a:tabLst/>
              <a:defRPr/>
            </a:pPr>
            <a:r>
              <a:rPr kumimoji="1" lang="en-US" altLang="ja-JP" sz="900" b="0" i="0" u="none" strike="noStrike" kern="1200" cap="none" spc="0" normalizeH="0" baseline="0" noProof="0" dirty="0">
                <a:ln>
                  <a:noFill/>
                </a:ln>
                <a:solidFill>
                  <a:srgbClr val="343433"/>
                </a:solidFill>
                <a:effectLst/>
                <a:uLnTx/>
                <a:uFillTx/>
                <a:latin typeface="Meiryo" panose="020B0604030504040204" pitchFamily="34" charset="-128"/>
                <a:ea typeface="Meiryo" panose="020B0604030504040204" pitchFamily="34" charset="-128"/>
                <a:cs typeface="+mn-cs"/>
              </a:rPr>
              <a:t>※</a:t>
            </a:r>
            <a:r>
              <a:rPr kumimoji="1" lang="ja-JP" altLang="en-US" sz="900" b="0" i="0" u="none" strike="noStrike" kern="1200" cap="none" spc="0" normalizeH="0" baseline="0" noProof="0" dirty="0">
                <a:ln>
                  <a:noFill/>
                </a:ln>
                <a:solidFill>
                  <a:srgbClr val="343433"/>
                </a:solidFill>
                <a:effectLst/>
                <a:uLnTx/>
                <a:uFillTx/>
                <a:latin typeface="Meiryo" panose="020B0604030504040204" pitchFamily="34" charset="-128"/>
                <a:ea typeface="Meiryo" panose="020B0604030504040204" pitchFamily="34" charset="-128"/>
                <a:cs typeface="+mn-cs"/>
              </a:rPr>
              <a:t>法律上の就労継続支援事業の対象である「通常の事業所に雇用されることが困難な障害者」に位置づけられるもの。</a:t>
            </a:r>
          </a:p>
        </p:txBody>
      </p:sp>
      <p:sp>
        <p:nvSpPr>
          <p:cNvPr id="21" name="正方形/長方形 20">
            <a:extLst>
              <a:ext uri="{FF2B5EF4-FFF2-40B4-BE49-F238E27FC236}">
                <a16:creationId xmlns:a16="http://schemas.microsoft.com/office/drawing/2014/main" id="{7BC7DCD7-7625-40B1-BC31-D1B099233ECE}"/>
              </a:ext>
            </a:extLst>
          </p:cNvPr>
          <p:cNvSpPr/>
          <p:nvPr/>
        </p:nvSpPr>
        <p:spPr>
          <a:xfrm>
            <a:off x="508028" y="3861048"/>
            <a:ext cx="3273436" cy="80010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05747" tIns="70499" rIns="105747" bIns="70499" rtlCol="0" anchor="t">
            <a:noAutofit/>
          </a:bodyPr>
          <a:lstStyle/>
          <a:p>
            <a:pPr marL="0" marR="0" lvl="0" indent="0" algn="l" defTabSz="914400" rtl="0" eaLnBrk="1" fontAlgn="base" latinLnBrk="0" hangingPunct="1">
              <a:lnSpc>
                <a:spcPct val="13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生活リズムの維持や、企業と事業所が情報共有し、合理的配慮の内容等について調整を図り、円滑な一般就労への移行を目指す。</a:t>
            </a:r>
          </a:p>
        </p:txBody>
      </p:sp>
      <p:sp>
        <p:nvSpPr>
          <p:cNvPr id="22" name="正方形/長方形 21">
            <a:extLst>
              <a:ext uri="{FF2B5EF4-FFF2-40B4-BE49-F238E27FC236}">
                <a16:creationId xmlns:a16="http://schemas.microsoft.com/office/drawing/2014/main" id="{EDDAC38E-D351-4B57-9992-E93B01B3E3A2}"/>
              </a:ext>
            </a:extLst>
          </p:cNvPr>
          <p:cNvSpPr/>
          <p:nvPr/>
        </p:nvSpPr>
        <p:spPr>
          <a:xfrm>
            <a:off x="5230782" y="3861048"/>
            <a:ext cx="3273436" cy="80010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105747" tIns="70499" rIns="105747" bIns="70499" rtlCol="0" anchor="t">
            <a:noAutofit/>
          </a:bodyPr>
          <a:lstStyle/>
          <a:p>
            <a:pPr marL="0" marR="0" lvl="0" indent="0" algn="l" defTabSz="914400" rtl="0" eaLnBrk="1" fontAlgn="base" latinLnBrk="0" hangingPunct="1">
              <a:lnSpc>
                <a:spcPct val="130000"/>
              </a:lnSpc>
              <a:spcBef>
                <a:spcPct val="0"/>
              </a:spcBef>
              <a:spcAft>
                <a:spcPct val="0"/>
              </a:spcAft>
              <a:buClrTx/>
              <a:buSzTx/>
              <a:buFontTx/>
              <a:buNone/>
              <a:tabLst/>
              <a:defRPr/>
            </a:pPr>
            <a:r>
              <a:rPr kumimoji="1" lang="ja-JP" altLang="en-US" sz="1100" b="0" i="0" u="none" strike="noStrike" kern="1200" cap="none" spc="0" normalizeH="0" baseline="0" noProof="0" dirty="0">
                <a:ln>
                  <a:noFill/>
                </a:ln>
                <a:solidFill>
                  <a:srgbClr val="000000"/>
                </a:solidFill>
                <a:effectLst/>
                <a:uLnTx/>
                <a:uFillTx/>
                <a:latin typeface="Meiryo" panose="020B0604030504040204" pitchFamily="34" charset="-128"/>
                <a:ea typeface="Meiryo" panose="020B0604030504040204" pitchFamily="34" charset="-128"/>
                <a:cs typeface="+mn-cs"/>
              </a:rPr>
              <a:t>復職に必要な生活リズムの確立、体力や集中力の回復、主治医や産業医との連携等を通じ、円滑な職場復帰を目指す。</a:t>
            </a:r>
          </a:p>
        </p:txBody>
      </p:sp>
      <p:pic>
        <p:nvPicPr>
          <p:cNvPr id="11" name="図 10" descr="文字と数字と文字の加工写真&#10;&#10;中程度の精度で自動的に生成された説明">
            <a:extLst>
              <a:ext uri="{FF2B5EF4-FFF2-40B4-BE49-F238E27FC236}">
                <a16:creationId xmlns:a16="http://schemas.microsoft.com/office/drawing/2014/main" id="{A133FE4D-D05E-43C7-A6AA-EA175EA63DF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051399" y="5493077"/>
            <a:ext cx="434378" cy="567809"/>
          </a:xfrm>
          <a:prstGeom prst="rect">
            <a:avLst/>
          </a:prstGeom>
        </p:spPr>
      </p:pic>
      <p:pic>
        <p:nvPicPr>
          <p:cNvPr id="16" name="図 15" descr="白い背景に黒い文字が書かれた紙&#10;&#10;低い精度で自動的に生成された説明">
            <a:extLst>
              <a:ext uri="{FF2B5EF4-FFF2-40B4-BE49-F238E27FC236}">
                <a16:creationId xmlns:a16="http://schemas.microsoft.com/office/drawing/2014/main" id="{B5530B86-781C-43BC-BDEF-66C9DE8AC2C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459361" y="5633496"/>
            <a:ext cx="490515" cy="455056"/>
          </a:xfrm>
          <a:prstGeom prst="rect">
            <a:avLst/>
          </a:prstGeom>
        </p:spPr>
      </p:pic>
      <p:pic>
        <p:nvPicPr>
          <p:cNvPr id="24" name="図 23">
            <a:extLst>
              <a:ext uri="{FF2B5EF4-FFF2-40B4-BE49-F238E27FC236}">
                <a16:creationId xmlns:a16="http://schemas.microsoft.com/office/drawing/2014/main" id="{D68F4D35-920A-4744-9370-C573E94C8567}"/>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815670" y="6089252"/>
            <a:ext cx="368366" cy="567809"/>
          </a:xfrm>
          <a:prstGeom prst="rect">
            <a:avLst/>
          </a:prstGeom>
        </p:spPr>
      </p:pic>
      <p:sp>
        <p:nvSpPr>
          <p:cNvPr id="37" name="正方形/長方形 36">
            <a:extLst>
              <a:ext uri="{FF2B5EF4-FFF2-40B4-BE49-F238E27FC236}">
                <a16:creationId xmlns:a16="http://schemas.microsoft.com/office/drawing/2014/main" id="{CCC78607-A371-4CFB-99AB-313184A69DAA}"/>
              </a:ext>
            </a:extLst>
          </p:cNvPr>
          <p:cNvSpPr/>
          <p:nvPr/>
        </p:nvSpPr>
        <p:spPr>
          <a:xfrm>
            <a:off x="416496" y="4744829"/>
            <a:ext cx="4444972" cy="196339"/>
          </a:xfrm>
          <a:prstGeom prst="rect">
            <a:avLst/>
          </a:prstGeom>
        </p:spPr>
        <p:txBody>
          <a:bodyPr wrap="square" lIns="57280" tIns="28640" rIns="57280" bIns="28640">
            <a:spAutoFit/>
          </a:bodyPr>
          <a:lstStyle/>
          <a:p>
            <a:pPr marL="0" marR="0" lvl="0" indent="0" algn="just" defTabSz="914400" rtl="0" eaLnBrk="1" fontAlgn="base" latinLnBrk="0" hangingPunct="1">
              <a:lnSpc>
                <a:spcPct val="100000"/>
              </a:lnSpc>
              <a:spcBef>
                <a:spcPct val="0"/>
              </a:spcBef>
              <a:spcAft>
                <a:spcPts val="400"/>
              </a:spcAft>
              <a:buClrTx/>
              <a:buSzTx/>
              <a:buFontTx/>
              <a:buNone/>
              <a:tabLst/>
              <a:defRPr/>
            </a:pPr>
            <a:r>
              <a:rPr kumimoji="1" lang="en-US" altLang="ja-JP" sz="900" b="0" i="0" u="none" strike="noStrike" kern="1200" cap="none" spc="0" normalizeH="0" baseline="0" noProof="0" dirty="0">
                <a:ln>
                  <a:noFill/>
                </a:ln>
                <a:solidFill>
                  <a:srgbClr val="343433"/>
                </a:solidFill>
                <a:effectLst/>
                <a:uLnTx/>
                <a:uFillTx/>
                <a:latin typeface="Meiryo" panose="020B0604030504040204" pitchFamily="34" charset="-128"/>
                <a:ea typeface="Meiryo" panose="020B0604030504040204" pitchFamily="34" charset="-128"/>
                <a:cs typeface="+mn-cs"/>
              </a:rPr>
              <a:t>※</a:t>
            </a:r>
            <a:r>
              <a:rPr kumimoji="1" lang="ja-JP" altLang="en-US" sz="900" b="0" i="0" u="none" strike="noStrike" kern="1200" cap="none" spc="0" normalizeH="0" baseline="0" noProof="0" dirty="0">
                <a:ln>
                  <a:noFill/>
                </a:ln>
                <a:solidFill>
                  <a:srgbClr val="343433"/>
                </a:solidFill>
                <a:effectLst/>
                <a:uLnTx/>
                <a:uFillTx/>
                <a:latin typeface="Meiryo" panose="020B0604030504040204" pitchFamily="34" charset="-128"/>
                <a:ea typeface="Meiryo" panose="020B0604030504040204" pitchFamily="34" charset="-128"/>
                <a:cs typeface="+mn-cs"/>
              </a:rPr>
              <a:t>円滑に職場定着が図られるように、個々の状況に応じて設定</a:t>
            </a:r>
          </a:p>
        </p:txBody>
      </p:sp>
      <p:grpSp>
        <p:nvGrpSpPr>
          <p:cNvPr id="41" name="グループ化 40">
            <a:extLst>
              <a:ext uri="{FF2B5EF4-FFF2-40B4-BE49-F238E27FC236}">
                <a16:creationId xmlns:a16="http://schemas.microsoft.com/office/drawing/2014/main" id="{B290287F-BDC9-4D1E-863B-2F556D12C69D}"/>
              </a:ext>
            </a:extLst>
          </p:cNvPr>
          <p:cNvGrpSpPr/>
          <p:nvPr/>
        </p:nvGrpSpPr>
        <p:grpSpPr>
          <a:xfrm>
            <a:off x="8601250" y="3735238"/>
            <a:ext cx="866790" cy="935806"/>
            <a:chOff x="8618004" y="3765193"/>
            <a:chExt cx="866790" cy="935806"/>
          </a:xfrm>
        </p:grpSpPr>
        <p:pic>
          <p:nvPicPr>
            <p:cNvPr id="39" name="図 38" descr="時計, 記号 が含まれている画像&#10;&#10;自動的に生成された説明">
              <a:extLst>
                <a:ext uri="{FF2B5EF4-FFF2-40B4-BE49-F238E27FC236}">
                  <a16:creationId xmlns:a16="http://schemas.microsoft.com/office/drawing/2014/main" id="{86042508-9C65-435F-8639-4A82A45D86E5}"/>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618004" y="3765193"/>
              <a:ext cx="866790" cy="935806"/>
            </a:xfrm>
            <a:prstGeom prst="rect">
              <a:avLst/>
            </a:prstGeom>
          </p:spPr>
        </p:pic>
        <p:sp>
          <p:nvSpPr>
            <p:cNvPr id="40" name="正方形/長方形 39">
              <a:extLst>
                <a:ext uri="{FF2B5EF4-FFF2-40B4-BE49-F238E27FC236}">
                  <a16:creationId xmlns:a16="http://schemas.microsoft.com/office/drawing/2014/main" id="{487F459C-F30F-47B8-AF24-CEF7FB784B21}"/>
                </a:ext>
              </a:extLst>
            </p:cNvPr>
            <p:cNvSpPr/>
            <p:nvPr/>
          </p:nvSpPr>
          <p:spPr>
            <a:xfrm rot="1075444">
              <a:off x="9136615" y="3945991"/>
              <a:ext cx="144000" cy="216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900" b="1" i="0" u="none" strike="noStrike" kern="1200" cap="none" spc="0" normalizeH="0" baseline="0" noProof="0" dirty="0">
                  <a:ln>
                    <a:noFill/>
                  </a:ln>
                  <a:solidFill>
                    <a:srgbClr val="000000">
                      <a:lumMod val="75000"/>
                      <a:lumOff val="25000"/>
                    </a:srgbClr>
                  </a:solidFill>
                  <a:effectLst/>
                  <a:uLnTx/>
                  <a:uFillTx/>
                  <a:latin typeface="HG創英角ﾎﾟｯﾌﾟ体" panose="040B0A09000000000000" pitchFamily="49" charset="-128"/>
                  <a:ea typeface="HG創英角ﾎﾟｯﾌﾟ体" panose="040B0A09000000000000" pitchFamily="49" charset="-128"/>
                  <a:cs typeface="+mn-cs"/>
                </a:rPr>
                <a:t>復</a:t>
              </a:r>
              <a:r>
                <a:rPr kumimoji="1" lang="ja-JP" altLang="en-US" sz="900" b="0" i="0" u="none" strike="noStrike" kern="1200" cap="none" spc="0" normalizeH="0" baseline="0" noProof="0" dirty="0">
                  <a:ln>
                    <a:noFill/>
                  </a:ln>
                  <a:solidFill>
                    <a:srgbClr val="000000">
                      <a:lumMod val="75000"/>
                      <a:lumOff val="25000"/>
                    </a:srgbClr>
                  </a:solidFill>
                  <a:effectLst/>
                  <a:uLnTx/>
                  <a:uFillTx/>
                  <a:latin typeface="HG創英角ﾎﾟｯﾌﾟ体" panose="040B0A09000000000000" pitchFamily="49" charset="-128"/>
                  <a:ea typeface="HG創英角ﾎﾟｯﾌﾟ体" panose="040B0A09000000000000" pitchFamily="49" charset="-128"/>
                  <a:cs typeface="+mn-cs"/>
                </a:rPr>
                <a:t>職</a:t>
              </a:r>
            </a:p>
          </p:txBody>
        </p:sp>
      </p:grpSp>
    </p:spTree>
    <p:extLst>
      <p:ext uri="{BB962C8B-B14F-4D97-AF65-F5344CB8AC3E}">
        <p14:creationId xmlns:p14="http://schemas.microsoft.com/office/powerpoint/2010/main" val="269886990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177C9A60-A5D5-6940-BD43-AAF93008732A}"/>
              </a:ext>
            </a:extLst>
          </p:cNvPr>
          <p:cNvSpPr>
            <a:spLocks noGrp="1"/>
          </p:cNvSpPr>
          <p:nvPr>
            <p:ph type="title"/>
          </p:nvPr>
        </p:nvSpPr>
        <p:spPr>
          <a:xfrm>
            <a:off x="0" y="1"/>
            <a:ext cx="9906000" cy="723449"/>
          </a:xfrm>
        </p:spPr>
        <p:txBody>
          <a:bodyPr lIns="180000" tIns="180000" rIns="180000" bIns="216000"/>
          <a:lstStyle/>
          <a:p>
            <a:r>
              <a:rPr lang="ja-JP" altLang="en-US" sz="1800" dirty="0"/>
              <a:t>一般就労中の一時的な利用について</a:t>
            </a:r>
          </a:p>
        </p:txBody>
      </p:sp>
      <p:sp>
        <p:nvSpPr>
          <p:cNvPr id="12" name="スライド番号プレースホルダー 3"/>
          <p:cNvSpPr txBox="1">
            <a:spLocks/>
          </p:cNvSpPr>
          <p:nvPr/>
        </p:nvSpPr>
        <p:spPr>
          <a:xfrm>
            <a:off x="7715944" y="6440020"/>
            <a:ext cx="21336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200" kern="1200">
                <a:solidFill>
                  <a:schemeClr val="tx1">
                    <a:tint val="75000"/>
                  </a:schemeClr>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0537BC25-B11F-473A-A59E-6EC21758BCF6}" type="slidenum">
              <a:rPr kumimoji="1" lang="ja-JP" altLang="en-US" sz="14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1" lang="ja-JP" altLang="en-US" sz="14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p:txBody>
      </p:sp>
      <p:graphicFrame>
        <p:nvGraphicFramePr>
          <p:cNvPr id="3" name="表 3">
            <a:extLst>
              <a:ext uri="{FF2B5EF4-FFF2-40B4-BE49-F238E27FC236}">
                <a16:creationId xmlns:a16="http://schemas.microsoft.com/office/drawing/2014/main" id="{FBC9F0D0-A2D0-B35E-48F1-9437D1B914D0}"/>
              </a:ext>
            </a:extLst>
          </p:cNvPr>
          <p:cNvGraphicFramePr>
            <a:graphicFrameLocks noGrp="1"/>
          </p:cNvGraphicFramePr>
          <p:nvPr/>
        </p:nvGraphicFramePr>
        <p:xfrm>
          <a:off x="74457" y="1196752"/>
          <a:ext cx="9757085" cy="4937798"/>
        </p:xfrm>
        <a:graphic>
          <a:graphicData uri="http://schemas.openxmlformats.org/drawingml/2006/table">
            <a:tbl>
              <a:tblPr firstRow="1" bandRow="1">
                <a:tableStyleId>{5C22544A-7EE6-4342-B048-85BDC9FD1C3A}</a:tableStyleId>
              </a:tblPr>
              <a:tblGrid>
                <a:gridCol w="1843005">
                  <a:extLst>
                    <a:ext uri="{9D8B030D-6E8A-4147-A177-3AD203B41FA5}">
                      <a16:colId xmlns:a16="http://schemas.microsoft.com/office/drawing/2014/main" val="3585125128"/>
                    </a:ext>
                  </a:extLst>
                </a:gridCol>
                <a:gridCol w="3107812">
                  <a:extLst>
                    <a:ext uri="{9D8B030D-6E8A-4147-A177-3AD203B41FA5}">
                      <a16:colId xmlns:a16="http://schemas.microsoft.com/office/drawing/2014/main" val="2654574103"/>
                    </a:ext>
                  </a:extLst>
                </a:gridCol>
                <a:gridCol w="2457340">
                  <a:extLst>
                    <a:ext uri="{9D8B030D-6E8A-4147-A177-3AD203B41FA5}">
                      <a16:colId xmlns:a16="http://schemas.microsoft.com/office/drawing/2014/main" val="3612818271"/>
                    </a:ext>
                  </a:extLst>
                </a:gridCol>
                <a:gridCol w="2348928">
                  <a:extLst>
                    <a:ext uri="{9D8B030D-6E8A-4147-A177-3AD203B41FA5}">
                      <a16:colId xmlns:a16="http://schemas.microsoft.com/office/drawing/2014/main" val="1862302893"/>
                    </a:ext>
                  </a:extLst>
                </a:gridCol>
              </a:tblGrid>
              <a:tr h="535769">
                <a:tc>
                  <a:txBody>
                    <a:bodyPr/>
                    <a:lstStyle/>
                    <a:p>
                      <a:pPr algn="ctr"/>
                      <a:endParaRPr kumimoji="1" lang="ja-JP" altLang="en-US" dirty="0"/>
                    </a:p>
                  </a:txBody>
                  <a:tcPr anchor="ctr" anchorCtr="1"/>
                </a:tc>
                <a:tc>
                  <a:txBody>
                    <a:bodyPr/>
                    <a:lstStyle/>
                    <a:p>
                      <a:pPr algn="ctr"/>
                      <a:r>
                        <a:rPr kumimoji="1" lang="ja-JP" altLang="en-US" dirty="0"/>
                        <a:t>就労移行支援</a:t>
                      </a:r>
                    </a:p>
                  </a:txBody>
                  <a:tcPr anchor="ctr" anchorCtr="1"/>
                </a:tc>
                <a:tc>
                  <a:txBody>
                    <a:bodyPr/>
                    <a:lstStyle/>
                    <a:p>
                      <a:pPr algn="ctr"/>
                      <a:r>
                        <a:rPr kumimoji="1" lang="ja-JP" altLang="en-US" dirty="0"/>
                        <a:t>就労継続支援Ａ型</a:t>
                      </a:r>
                    </a:p>
                  </a:txBody>
                  <a:tcPr anchor="ctr" anchorCtr="1"/>
                </a:tc>
                <a:tc>
                  <a:txBody>
                    <a:bodyPr/>
                    <a:lstStyle/>
                    <a:p>
                      <a:pPr algn="ctr"/>
                      <a:r>
                        <a:rPr kumimoji="1" lang="ja-JP" altLang="en-US" dirty="0"/>
                        <a:t>就労継続支援Ｂ型</a:t>
                      </a:r>
                    </a:p>
                  </a:txBody>
                  <a:tcPr anchor="ctr" anchorCtr="1"/>
                </a:tc>
                <a:extLst>
                  <a:ext uri="{0D108BD9-81ED-4DB2-BD59-A6C34878D82A}">
                    <a16:rowId xmlns:a16="http://schemas.microsoft.com/office/drawing/2014/main" val="2583538946"/>
                  </a:ext>
                </a:extLst>
              </a:tr>
              <a:tr h="1467343">
                <a:tc>
                  <a:txBody>
                    <a:bodyPr/>
                    <a:lstStyle/>
                    <a:p>
                      <a:pPr marL="0" indent="0">
                        <a:lnSpc>
                          <a:spcPct val="100000"/>
                        </a:lnSpc>
                        <a:buClrTx/>
                        <a:buNone/>
                      </a:pPr>
                      <a:r>
                        <a:rPr lang="ja-JP" altLang="en-US" sz="1400" b="1" dirty="0">
                          <a:latin typeface="+mn-ea"/>
                          <a:ea typeface="+mn-ea"/>
                        </a:rPr>
                        <a:t>通常の事業所に雇用された後に</a:t>
                      </a:r>
                      <a:endParaRPr lang="en-US" altLang="ja-JP" sz="1400" b="1" dirty="0">
                        <a:latin typeface="+mn-ea"/>
                        <a:ea typeface="+mn-ea"/>
                      </a:endParaRPr>
                    </a:p>
                    <a:p>
                      <a:pPr marL="0" indent="0">
                        <a:lnSpc>
                          <a:spcPct val="100000"/>
                        </a:lnSpc>
                        <a:buClrTx/>
                        <a:buNone/>
                      </a:pPr>
                      <a:r>
                        <a:rPr lang="ja-JP" altLang="en-US" sz="1400" b="1" dirty="0">
                          <a:latin typeface="+mn-ea"/>
                          <a:ea typeface="+mn-ea"/>
                        </a:rPr>
                        <a:t>労働時間を延長しようとする場合</a:t>
                      </a:r>
                      <a:endParaRPr lang="en-US" altLang="ja-JP" sz="1400" b="1" dirty="0">
                        <a:latin typeface="+mn-ea"/>
                        <a:ea typeface="+mn-ea"/>
                      </a:endParaRPr>
                    </a:p>
                  </a:txBody>
                  <a:tcPr anchor="ctr"/>
                </a:tc>
                <a:tc>
                  <a:txBody>
                    <a:bodyPr/>
                    <a:lstStyle/>
                    <a:p>
                      <a:r>
                        <a:rPr lang="ja-JP" altLang="en-US" sz="2000" b="1" dirty="0"/>
                        <a:t>労働時間延長支援型</a:t>
                      </a:r>
                      <a:endParaRPr kumimoji="1" lang="ja-JP" altLang="en-US" sz="2000" b="1" dirty="0">
                        <a:latin typeface="+mn-ea"/>
                        <a:ea typeface="+mn-ea"/>
                      </a:endParaRPr>
                    </a:p>
                  </a:txBody>
                  <a:tcPr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dirty="0">
                          <a:latin typeface="+mn-ea"/>
                          <a:ea typeface="+mn-ea"/>
                        </a:rPr>
                        <a:t>労働時間延長支援型</a:t>
                      </a:r>
                      <a:endParaRPr kumimoji="1" lang="en-US" altLang="ja-JP" sz="1600" b="1" dirty="0">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dirty="0">
                          <a:latin typeface="+mn-ea"/>
                          <a:ea typeface="+mn-ea"/>
                        </a:rPr>
                        <a:t>※</a:t>
                      </a:r>
                      <a:r>
                        <a:rPr kumimoji="1" lang="ja-JP" altLang="en-US" sz="1400" b="0" dirty="0">
                          <a:latin typeface="+mn-ea"/>
                          <a:ea typeface="+mn-ea"/>
                        </a:rPr>
                        <a:t>就労移行支援と同じ条件</a:t>
                      </a:r>
                    </a:p>
                  </a:txBody>
                  <a:tcPr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dirty="0">
                          <a:latin typeface="+mn-ea"/>
                          <a:ea typeface="+mn-ea"/>
                        </a:rPr>
                        <a:t>労働時間延長支援型</a:t>
                      </a:r>
                      <a:endParaRPr kumimoji="1" lang="en-US" altLang="ja-JP" sz="1600" b="1" dirty="0">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dirty="0">
                          <a:latin typeface="+mn-ea"/>
                          <a:ea typeface="+mn-ea"/>
                        </a:rPr>
                        <a:t>※</a:t>
                      </a:r>
                      <a:r>
                        <a:rPr kumimoji="1" lang="ja-JP" altLang="en-US" sz="1400" b="0" dirty="0">
                          <a:latin typeface="+mn-ea"/>
                          <a:ea typeface="+mn-ea"/>
                        </a:rPr>
                        <a:t>就労移行支援と同じ条件</a:t>
                      </a:r>
                    </a:p>
                  </a:txBody>
                  <a:tcPr anchor="ctr"/>
                </a:tc>
                <a:extLst>
                  <a:ext uri="{0D108BD9-81ED-4DB2-BD59-A6C34878D82A}">
                    <a16:rowId xmlns:a16="http://schemas.microsoft.com/office/drawing/2014/main" val="4075402076"/>
                  </a:ext>
                </a:extLst>
              </a:tr>
              <a:tr h="146734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400" b="1" dirty="0"/>
                        <a:t>休職からの復職を</a:t>
                      </a:r>
                      <a:endParaRPr lang="en-US" altLang="ja-JP" sz="1400" b="1" dirty="0"/>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400" b="1" dirty="0"/>
                        <a:t>目指す場合</a:t>
                      </a:r>
                      <a:endParaRPr kumimoji="1" lang="ja-JP" altLang="en-US" sz="1400" b="1" dirty="0">
                        <a:latin typeface="+mn-ea"/>
                        <a:ea typeface="+mn-ea"/>
                      </a:endParaRPr>
                    </a:p>
                  </a:txBody>
                  <a:tcPr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2000" b="1" dirty="0"/>
                        <a:t>復職支援型</a:t>
                      </a:r>
                      <a:endParaRPr lang="en-US" altLang="ja-JP" sz="2000" b="1" dirty="0"/>
                    </a:p>
                  </a:txBody>
                  <a:tcPr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dirty="0">
                          <a:latin typeface="+mn-ea"/>
                          <a:ea typeface="+mn-ea"/>
                        </a:rPr>
                        <a:t>復職支援型</a:t>
                      </a:r>
                      <a:endParaRPr kumimoji="1" lang="en-US" altLang="ja-JP" sz="1600" b="1" dirty="0">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dirty="0">
                          <a:latin typeface="+mn-ea"/>
                          <a:ea typeface="+mn-ea"/>
                        </a:rPr>
                        <a:t>※</a:t>
                      </a:r>
                      <a:r>
                        <a:rPr kumimoji="1" lang="ja-JP" altLang="en-US" sz="1400" b="0" dirty="0">
                          <a:latin typeface="+mn-ea"/>
                          <a:ea typeface="+mn-ea"/>
                        </a:rPr>
                        <a:t>就労移行支援と同じ条件</a:t>
                      </a:r>
                    </a:p>
                  </a:txBody>
                  <a:tcPr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dirty="0">
                          <a:latin typeface="+mn-ea"/>
                          <a:ea typeface="+mn-ea"/>
                        </a:rPr>
                        <a:t>復職支援型</a:t>
                      </a:r>
                      <a:endParaRPr kumimoji="1" lang="en-US" altLang="ja-JP" sz="1600" b="1" dirty="0">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dirty="0">
                          <a:latin typeface="+mn-ea"/>
                          <a:ea typeface="+mn-ea"/>
                        </a:rPr>
                        <a:t>※</a:t>
                      </a:r>
                      <a:r>
                        <a:rPr kumimoji="1" lang="ja-JP" altLang="en-US" sz="1400" b="0" dirty="0">
                          <a:latin typeface="+mn-ea"/>
                          <a:ea typeface="+mn-ea"/>
                        </a:rPr>
                        <a:t>就労移行支援と同じ条件</a:t>
                      </a:r>
                    </a:p>
                  </a:txBody>
                  <a:tcPr anchor="ctr"/>
                </a:tc>
                <a:extLst>
                  <a:ext uri="{0D108BD9-81ED-4DB2-BD59-A6C34878D82A}">
                    <a16:rowId xmlns:a16="http://schemas.microsoft.com/office/drawing/2014/main" val="1586299869"/>
                  </a:ext>
                </a:extLst>
              </a:tr>
              <a:tr h="1467343">
                <a:tc>
                  <a:txBody>
                    <a:bodyPr/>
                    <a:lstStyle/>
                    <a:p>
                      <a:r>
                        <a:rPr lang="ja-JP" altLang="en-US" sz="1400" b="1" dirty="0">
                          <a:latin typeface="+mn-ea"/>
                          <a:ea typeface="+mn-ea"/>
                        </a:rPr>
                        <a:t>概ね</a:t>
                      </a:r>
                      <a:r>
                        <a:rPr lang="en-US" altLang="ja-JP" sz="1400" b="1" dirty="0">
                          <a:latin typeface="+mn-ea"/>
                          <a:ea typeface="+mn-ea"/>
                        </a:rPr>
                        <a:t>10</a:t>
                      </a:r>
                      <a:r>
                        <a:rPr lang="ja-JP" altLang="en-US" sz="1400" b="1" dirty="0">
                          <a:latin typeface="+mn-ea"/>
                          <a:ea typeface="+mn-ea"/>
                        </a:rPr>
                        <a:t>時間未満の所定労働時間で</a:t>
                      </a:r>
                      <a:endParaRPr lang="en-US" altLang="ja-JP" sz="1400" b="1" dirty="0">
                        <a:latin typeface="+mn-ea"/>
                        <a:ea typeface="+mn-ea"/>
                      </a:endParaRPr>
                    </a:p>
                    <a:p>
                      <a:r>
                        <a:rPr lang="ja-JP" altLang="en-US" sz="1400" b="1" dirty="0">
                          <a:latin typeface="+mn-ea"/>
                          <a:ea typeface="+mn-ea"/>
                        </a:rPr>
                        <a:t>一般就労へ移行した場合</a:t>
                      </a:r>
                      <a:endParaRPr kumimoji="1" lang="ja-JP" altLang="en-US" sz="1400" b="1" dirty="0">
                        <a:latin typeface="+mn-ea"/>
                        <a:ea typeface="+mn-ea"/>
                      </a:endParaRPr>
                    </a:p>
                  </a:txBody>
                  <a:tcPr anchor="ctr"/>
                </a:tc>
                <a:tc>
                  <a:txBody>
                    <a:bodyPr/>
                    <a:lstStyle/>
                    <a:p>
                      <a:r>
                        <a:rPr lang="ja-JP" altLang="en-US" sz="2000" b="1" dirty="0">
                          <a:latin typeface="+mn-ea"/>
                          <a:ea typeface="+mn-ea"/>
                        </a:rPr>
                        <a:t>就労</a:t>
                      </a:r>
                      <a:r>
                        <a:rPr lang="ja-JP" altLang="en-US" sz="2000" b="1" u="sng" dirty="0">
                          <a:solidFill>
                            <a:srgbClr val="FF0000"/>
                          </a:solidFill>
                          <a:latin typeface="+mn-ea"/>
                          <a:ea typeface="+mn-ea"/>
                        </a:rPr>
                        <a:t>移行</a:t>
                      </a:r>
                      <a:r>
                        <a:rPr lang="ja-JP" altLang="en-US" sz="2000" b="1" dirty="0">
                          <a:latin typeface="+mn-ea"/>
                          <a:ea typeface="+mn-ea"/>
                        </a:rPr>
                        <a:t>支援短時間型</a:t>
                      </a:r>
                      <a:endParaRPr lang="en-US" altLang="ja-JP" sz="2000" b="1" dirty="0">
                        <a:latin typeface="+mn-ea"/>
                        <a:ea typeface="+mn-ea"/>
                      </a:endParaRPr>
                    </a:p>
                    <a:p>
                      <a:endParaRPr kumimoji="1" lang="en-US" altLang="ja-JP" sz="900" b="1" dirty="0">
                        <a:latin typeface="+mn-ea"/>
                        <a:ea typeface="+mn-ea"/>
                      </a:endParaRPr>
                    </a:p>
                    <a:p>
                      <a:r>
                        <a:rPr kumimoji="1" lang="ja-JP" altLang="en-US" sz="1400" b="0" dirty="0">
                          <a:latin typeface="+mn-ea"/>
                          <a:ea typeface="+mn-ea"/>
                        </a:rPr>
                        <a:t>・勤務時間や労働日数を増やすこと</a:t>
                      </a:r>
                      <a:endParaRPr kumimoji="1" lang="en-US" altLang="ja-JP" sz="1400" b="0" dirty="0">
                        <a:latin typeface="+mn-ea"/>
                        <a:ea typeface="+mn-ea"/>
                      </a:endParaRPr>
                    </a:p>
                    <a:p>
                      <a:r>
                        <a:rPr kumimoji="1" lang="ja-JP" altLang="en-US" sz="1400" b="0" dirty="0">
                          <a:latin typeface="+mn-ea"/>
                          <a:ea typeface="+mn-ea"/>
                        </a:rPr>
                        <a:t>・新たな職種への就職を希望</a:t>
                      </a:r>
                      <a:endParaRPr kumimoji="1" lang="en-US" altLang="ja-JP" sz="1400" b="0" dirty="0">
                        <a:latin typeface="+mn-ea"/>
                        <a:ea typeface="+mn-ea"/>
                      </a:endParaRPr>
                    </a:p>
                    <a:p>
                      <a:r>
                        <a:rPr kumimoji="1" lang="ja-JP" altLang="en-US" sz="1400" b="0" dirty="0">
                          <a:latin typeface="+mn-ea"/>
                          <a:ea typeface="+mn-ea"/>
                        </a:rPr>
                        <a:t>・利用期間あり</a:t>
                      </a:r>
                    </a:p>
                  </a:txBody>
                  <a:tcPr marR="36000" anchor="ctr"/>
                </a:tc>
                <a:tc gridSpan="2">
                  <a:txBody>
                    <a:bodyPr/>
                    <a:lstStyle/>
                    <a:p>
                      <a:r>
                        <a:rPr lang="ja-JP" altLang="en-US" sz="2000" b="1" dirty="0">
                          <a:latin typeface="+mn-ea"/>
                          <a:ea typeface="+mn-ea"/>
                        </a:rPr>
                        <a:t>就労</a:t>
                      </a:r>
                      <a:r>
                        <a:rPr lang="ja-JP" altLang="en-US" sz="2000" b="1" u="sng" dirty="0">
                          <a:solidFill>
                            <a:srgbClr val="FF0000"/>
                          </a:solidFill>
                          <a:latin typeface="+mn-ea"/>
                          <a:ea typeface="+mn-ea"/>
                        </a:rPr>
                        <a:t>継続</a:t>
                      </a:r>
                      <a:r>
                        <a:rPr lang="ja-JP" altLang="en-US" sz="2000" b="1" dirty="0">
                          <a:latin typeface="+mn-ea"/>
                          <a:ea typeface="+mn-ea"/>
                        </a:rPr>
                        <a:t>支援短時間型</a:t>
                      </a:r>
                      <a:endParaRPr lang="en-US" altLang="ja-JP" sz="2000" b="1" dirty="0">
                        <a:latin typeface="+mn-ea"/>
                        <a:ea typeface="+mn-ea"/>
                      </a:endParaRPr>
                    </a:p>
                    <a:p>
                      <a:endParaRPr kumimoji="1" lang="en-US" altLang="ja-JP" sz="900" b="1" dirty="0">
                        <a:latin typeface="+mn-ea"/>
                        <a:ea typeface="+mn-ea"/>
                      </a:endParaRPr>
                    </a:p>
                    <a:p>
                      <a:r>
                        <a:rPr kumimoji="1" lang="ja-JP" altLang="en-US" sz="1400" b="0" dirty="0">
                          <a:latin typeface="+mn-ea"/>
                          <a:ea typeface="+mn-ea"/>
                        </a:rPr>
                        <a:t>・非常勤のような形態で一般就労している</a:t>
                      </a:r>
                      <a:endParaRPr kumimoji="1" lang="en-US" altLang="ja-JP" sz="1400" b="0" dirty="0">
                        <a:latin typeface="+mn-ea"/>
                        <a:ea typeface="+mn-ea"/>
                      </a:endParaRPr>
                    </a:p>
                    <a:p>
                      <a:r>
                        <a:rPr kumimoji="1" lang="ja-JP" altLang="en-US" sz="1400" b="0" dirty="0">
                          <a:latin typeface="+mn-ea"/>
                          <a:ea typeface="+mn-ea"/>
                        </a:rPr>
                        <a:t>（通常の事業所に雇用されることが困難）</a:t>
                      </a:r>
                      <a:endParaRPr kumimoji="1" lang="en-US" altLang="ja-JP" sz="1400" b="0" dirty="0">
                        <a:latin typeface="+mn-ea"/>
                        <a:ea typeface="+mn-ea"/>
                      </a:endParaRPr>
                    </a:p>
                    <a:p>
                      <a:r>
                        <a:rPr kumimoji="1" lang="ja-JP" altLang="en-US" sz="1400" b="0" dirty="0">
                          <a:latin typeface="+mn-ea"/>
                          <a:ea typeface="+mn-ea"/>
                        </a:rPr>
                        <a:t>・利用期間なし</a:t>
                      </a:r>
                    </a:p>
                  </a:txBody>
                  <a:tcPr anchor="ctr"/>
                </a:tc>
                <a:tc hMerge="1">
                  <a:txBody>
                    <a:bodyPr/>
                    <a:lstStyle/>
                    <a:p>
                      <a:endParaRPr kumimoji="1" lang="ja-JP" altLang="en-US" sz="1600" b="1" dirty="0">
                        <a:latin typeface="+mn-ea"/>
                        <a:ea typeface="+mn-ea"/>
                      </a:endParaRPr>
                    </a:p>
                  </a:txBody>
                  <a:tcPr/>
                </a:tc>
                <a:extLst>
                  <a:ext uri="{0D108BD9-81ED-4DB2-BD59-A6C34878D82A}">
                    <a16:rowId xmlns:a16="http://schemas.microsoft.com/office/drawing/2014/main" val="2232790003"/>
                  </a:ext>
                </a:extLst>
              </a:tr>
            </a:tbl>
          </a:graphicData>
        </a:graphic>
      </p:graphicFrame>
      <p:sp>
        <p:nvSpPr>
          <p:cNvPr id="4" name="正方形/長方形 3">
            <a:extLst>
              <a:ext uri="{FF2B5EF4-FFF2-40B4-BE49-F238E27FC236}">
                <a16:creationId xmlns:a16="http://schemas.microsoft.com/office/drawing/2014/main" id="{4007CB01-94BB-A729-F8BC-BCD1C512A43D}"/>
              </a:ext>
            </a:extLst>
          </p:cNvPr>
          <p:cNvSpPr/>
          <p:nvPr/>
        </p:nvSpPr>
        <p:spPr>
          <a:xfrm>
            <a:off x="1856656" y="6130333"/>
            <a:ext cx="7974886" cy="605783"/>
          </a:xfrm>
          <a:prstGeom prst="rect">
            <a:avLst/>
          </a:prstGeom>
          <a:noFill/>
          <a:ln w="3175" cap="flat" cmpd="sng" algn="ctr">
            <a:noFill/>
            <a:prstDash val="soli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000" b="0" i="0" u="none" strike="noStrike" kern="0" cap="none" spc="0" normalizeH="0" baseline="0" noProof="0" dirty="0">
                <a:ln>
                  <a:noFill/>
                </a:ln>
                <a:solidFill>
                  <a:srgbClr val="000000"/>
                </a:solidFill>
                <a:effectLst/>
                <a:uLnTx/>
                <a:uFillTx/>
                <a:latin typeface="ＭＳ Ｐゴシック"/>
                <a:ea typeface="ＭＳ Ｐゴシック"/>
                <a:cs typeface="メイリオ" panose="020B0604030504040204" pitchFamily="50" charset="-128"/>
              </a:rPr>
              <a:t>※</a:t>
            </a:r>
            <a:r>
              <a:rPr kumimoji="0" lang="ja-JP" altLang="en-US" sz="1000" b="0" i="0" u="none" strike="noStrike" kern="0" cap="none" spc="0" normalizeH="0" baseline="0" noProof="0" dirty="0">
                <a:ln>
                  <a:noFill/>
                </a:ln>
                <a:solidFill>
                  <a:srgbClr val="000000"/>
                </a:solidFill>
                <a:effectLst/>
                <a:uLnTx/>
                <a:uFillTx/>
                <a:latin typeface="ＭＳ Ｐゴシック"/>
                <a:ea typeface="ＭＳ Ｐゴシック"/>
                <a:cs typeface="メイリオ" panose="020B0604030504040204" pitchFamily="50" charset="-128"/>
              </a:rPr>
              <a:t>　</a:t>
            </a:r>
            <a:r>
              <a:rPr kumimoji="0" lang="en-US" altLang="ja-JP" sz="1000" b="0" i="0" u="none" strike="noStrike" kern="0" cap="none" spc="0" normalizeH="0" baseline="0" noProof="0" dirty="0">
                <a:ln>
                  <a:noFill/>
                </a:ln>
                <a:solidFill>
                  <a:srgbClr val="000000"/>
                </a:solidFill>
                <a:effectLst/>
                <a:uLnTx/>
                <a:uFillTx/>
                <a:latin typeface="ＭＳ Ｐゴシック"/>
                <a:ea typeface="ＭＳ Ｐゴシック"/>
                <a:cs typeface="メイリオ" panose="020B0604030504040204" pitchFamily="50" charset="-128"/>
              </a:rPr>
              <a:t>65</a:t>
            </a:r>
            <a:r>
              <a:rPr kumimoji="0" lang="ja-JP" altLang="en-US" sz="1000" b="0" i="0" u="none" strike="noStrike" kern="0" cap="none" spc="0" normalizeH="0" baseline="0" noProof="0" dirty="0">
                <a:ln>
                  <a:noFill/>
                </a:ln>
                <a:solidFill>
                  <a:srgbClr val="000000"/>
                </a:solidFill>
                <a:effectLst/>
                <a:uLnTx/>
                <a:uFillTx/>
                <a:latin typeface="ＭＳ Ｐゴシック"/>
                <a:ea typeface="ＭＳ Ｐゴシック"/>
                <a:cs typeface="メイリオ" panose="020B0604030504040204" pitchFamily="50" charset="-128"/>
              </a:rPr>
              <a:t>歳に達する前５年間障害福祉サービスの支給決定を受けていた者で、</a:t>
            </a:r>
            <a:r>
              <a:rPr kumimoji="0" lang="en-US" altLang="ja-JP" sz="1000" b="0" i="0" u="none" strike="noStrike" kern="0" cap="none" spc="0" normalizeH="0" baseline="0" noProof="0" dirty="0">
                <a:ln>
                  <a:noFill/>
                </a:ln>
                <a:solidFill>
                  <a:srgbClr val="000000"/>
                </a:solidFill>
                <a:effectLst/>
                <a:uLnTx/>
                <a:uFillTx/>
                <a:latin typeface="ＭＳ Ｐゴシック"/>
                <a:ea typeface="ＭＳ Ｐゴシック"/>
                <a:cs typeface="メイリオ" panose="020B0604030504040204" pitchFamily="50" charset="-128"/>
              </a:rPr>
              <a:t>65</a:t>
            </a:r>
            <a:r>
              <a:rPr kumimoji="0" lang="ja-JP" altLang="en-US" sz="1000" b="0" i="0" u="none" strike="noStrike" kern="0" cap="none" spc="0" normalizeH="0" baseline="0" noProof="0" dirty="0">
                <a:ln>
                  <a:noFill/>
                </a:ln>
                <a:solidFill>
                  <a:srgbClr val="000000"/>
                </a:solidFill>
                <a:effectLst/>
                <a:uLnTx/>
                <a:uFillTx/>
                <a:latin typeface="ＭＳ Ｐゴシック"/>
                <a:ea typeface="ＭＳ Ｐゴシック"/>
                <a:cs typeface="メイリオ" panose="020B0604030504040204" pitchFamily="50" charset="-128"/>
              </a:rPr>
              <a:t>歳に達する前日において就労移行支援と就労継続支援</a:t>
            </a:r>
            <a:r>
              <a:rPr kumimoji="0" lang="en-US" altLang="ja-JP" sz="1000" b="0" i="0" u="none" strike="noStrike" kern="0" cap="none" spc="0" normalizeH="0" baseline="0" noProof="0" dirty="0">
                <a:ln>
                  <a:noFill/>
                </a:ln>
                <a:solidFill>
                  <a:srgbClr val="000000"/>
                </a:solidFill>
                <a:effectLst/>
                <a:uLnTx/>
                <a:uFillTx/>
                <a:latin typeface="ＭＳ Ｐゴシック"/>
                <a:ea typeface="ＭＳ Ｐゴシック"/>
                <a:cs typeface="メイリオ" panose="020B0604030504040204" pitchFamily="50" charset="-128"/>
              </a:rPr>
              <a:t>A</a:t>
            </a:r>
            <a:r>
              <a:rPr kumimoji="0" lang="ja-JP" altLang="en-US" sz="1000" b="0" i="0" u="none" strike="noStrike" kern="0" cap="none" spc="0" normalizeH="0" baseline="0" noProof="0" dirty="0">
                <a:ln>
                  <a:noFill/>
                </a:ln>
                <a:solidFill>
                  <a:srgbClr val="000000"/>
                </a:solidFill>
                <a:effectLst/>
                <a:uLnTx/>
                <a:uFillTx/>
                <a:latin typeface="ＭＳ Ｐゴシック"/>
                <a:ea typeface="ＭＳ Ｐゴシック"/>
                <a:cs typeface="メイリオ" panose="020B0604030504040204" pitchFamily="50" charset="-128"/>
              </a:rPr>
              <a:t>型の支給</a:t>
            </a:r>
            <a:endParaRPr kumimoji="0" lang="en-US" altLang="ja-JP" sz="1000" b="0" i="0" u="none" strike="noStrike" kern="0" cap="none" spc="0" normalizeH="0" baseline="0" noProof="0" dirty="0">
              <a:ln>
                <a:noFill/>
              </a:ln>
              <a:solidFill>
                <a:srgbClr val="000000"/>
              </a:solidFill>
              <a:effectLst/>
              <a:uLnTx/>
              <a:uFillTx/>
              <a:latin typeface="ＭＳ Ｐゴシック"/>
              <a:ea typeface="ＭＳ Ｐゴシック"/>
              <a:cs typeface="メイリオ" panose="020B0604030504040204"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000" b="0" i="0" u="none" strike="noStrike" kern="0" cap="none" spc="0" normalizeH="0" baseline="0" noProof="0" dirty="0">
                <a:ln>
                  <a:noFill/>
                </a:ln>
                <a:solidFill>
                  <a:srgbClr val="000000"/>
                </a:solidFill>
                <a:effectLst/>
                <a:uLnTx/>
                <a:uFillTx/>
                <a:latin typeface="ＭＳ Ｐゴシック"/>
                <a:ea typeface="ＭＳ Ｐゴシック"/>
                <a:cs typeface="メイリオ" panose="020B0604030504040204" pitchFamily="50" charset="-128"/>
              </a:rPr>
              <a:t>　決定を受けていた者は当該サービスについて引き続き利用することが可能。</a:t>
            </a:r>
            <a:endPar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endParaRPr>
          </a:p>
        </p:txBody>
      </p:sp>
    </p:spTree>
    <p:extLst>
      <p:ext uri="{BB962C8B-B14F-4D97-AF65-F5344CB8AC3E}">
        <p14:creationId xmlns:p14="http://schemas.microsoft.com/office/powerpoint/2010/main" val="41470709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角丸四角形 48"/>
          <p:cNvSpPr/>
          <p:nvPr/>
        </p:nvSpPr>
        <p:spPr>
          <a:xfrm>
            <a:off x="615382" y="1340768"/>
            <a:ext cx="8640959" cy="5328592"/>
          </a:xfrm>
          <a:prstGeom prst="roundRect">
            <a:avLst>
              <a:gd name="adj" fmla="val 2375"/>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lIns="77910" tIns="38955" rIns="77910" bIns="38955"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023"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333827" name="Rectangle 3"/>
          <p:cNvSpPr>
            <a:spLocks noChangeArrowheads="1"/>
          </p:cNvSpPr>
          <p:nvPr/>
        </p:nvSpPr>
        <p:spPr bwMode="auto">
          <a:xfrm>
            <a:off x="7909431" y="2495819"/>
            <a:ext cx="1164642" cy="3808416"/>
          </a:xfrm>
          <a:prstGeom prst="rect">
            <a:avLst/>
          </a:prstGeom>
          <a:solidFill>
            <a:schemeClr val="accent1">
              <a:lumMod val="20000"/>
              <a:lumOff val="80000"/>
            </a:schemeClr>
          </a:solidFill>
          <a:ln w="57150">
            <a:solidFill>
              <a:schemeClr val="tx1"/>
            </a:solidFill>
            <a:miter lim="800000"/>
            <a:headEnd/>
            <a:tailEnd/>
          </a:ln>
          <a:effectLst/>
        </p:spPr>
        <p:txBody>
          <a:bodyPr wrap="none" lIns="77910" tIns="38955" rIns="77910" bIns="38955" anchor="ct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ja-JP" altLang="en-US" sz="1023" b="0" i="0" u="none" strike="noStrike" kern="1200" cap="none" spc="0" normalizeH="0" baseline="0" noProof="0">
              <a:ln>
                <a:noFill/>
              </a:ln>
              <a:solidFill>
                <a:srgbClr val="000000"/>
              </a:solidFill>
              <a:effectLst/>
              <a:uLnTx/>
              <a:uFillTx/>
              <a:latin typeface="Calibri"/>
              <a:ea typeface="ＭＳ Ｐゴシック"/>
              <a:cs typeface="+mn-cs"/>
            </a:endParaRPr>
          </a:p>
        </p:txBody>
      </p:sp>
      <p:sp>
        <p:nvSpPr>
          <p:cNvPr id="18437" name="Rectangle 5"/>
          <p:cNvSpPr>
            <a:spLocks noChangeArrowheads="1"/>
          </p:cNvSpPr>
          <p:nvPr/>
        </p:nvSpPr>
        <p:spPr bwMode="auto">
          <a:xfrm>
            <a:off x="1917048" y="2512731"/>
            <a:ext cx="4205773" cy="2636831"/>
          </a:xfrm>
          <a:prstGeom prst="rect">
            <a:avLst/>
          </a:prstGeom>
          <a:solidFill>
            <a:srgbClr val="FFFF66">
              <a:alpha val="59607"/>
            </a:srgbClr>
          </a:solidFill>
          <a:ln w="57150">
            <a:solidFill>
              <a:schemeClr val="tx1"/>
            </a:solidFill>
            <a:miter lim="800000"/>
            <a:headEnd/>
            <a:tailEnd/>
          </a:ln>
        </p:spPr>
        <p:txBody>
          <a:bodyPr wrap="none" lIns="77910" tIns="38955" rIns="77910" bIns="38955" anchor="ct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ja-JP" altLang="en-US" sz="1023" b="0" i="0" u="none" strike="noStrike" kern="1200" cap="none" spc="0" normalizeH="0" baseline="0" noProof="0">
              <a:ln>
                <a:noFill/>
              </a:ln>
              <a:solidFill>
                <a:srgbClr val="000000"/>
              </a:solidFill>
              <a:effectLst/>
              <a:uLnTx/>
              <a:uFillTx/>
              <a:latin typeface="Calibri"/>
              <a:ea typeface="ＭＳ Ｐゴシック"/>
              <a:cs typeface="+mn-cs"/>
            </a:endParaRPr>
          </a:p>
        </p:txBody>
      </p:sp>
      <p:sp>
        <p:nvSpPr>
          <p:cNvPr id="18438" name="Text Box 7"/>
          <p:cNvSpPr txBox="1">
            <a:spLocks noChangeArrowheads="1"/>
          </p:cNvSpPr>
          <p:nvPr/>
        </p:nvSpPr>
        <p:spPr bwMode="auto">
          <a:xfrm>
            <a:off x="4506621" y="3549690"/>
            <a:ext cx="1525804" cy="393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7910" tIns="38955" rIns="77910" bIns="38955">
            <a:spAutoFit/>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marL="0" marR="0" lvl="0" indent="0" algn="l" defTabSz="844083" rtl="0" eaLnBrk="1" fontAlgn="auto" latinLnBrk="0" hangingPunct="1">
              <a:lnSpc>
                <a:spcPct val="100000"/>
              </a:lnSpc>
              <a:spcBef>
                <a:spcPct val="50000"/>
              </a:spcBef>
              <a:spcAft>
                <a:spcPts val="0"/>
              </a:spcAft>
              <a:buClrTx/>
              <a:buSzTx/>
              <a:buFontTx/>
              <a:buNone/>
              <a:tabLst/>
              <a:defRPr/>
            </a:pPr>
            <a:endParaRPr kumimoji="1" lang="ja-JP" altLang="ja-JP" sz="2045" b="0" i="0" u="none" strike="noStrike" kern="1200" cap="none" spc="0" normalizeH="0" baseline="0" noProof="0">
              <a:ln>
                <a:noFill/>
              </a:ln>
              <a:solidFill>
                <a:srgbClr val="000000"/>
              </a:solidFill>
              <a:effectLst/>
              <a:uLnTx/>
              <a:uFillTx/>
              <a:latin typeface="Calibri" pitchFamily="34" charset="0"/>
              <a:ea typeface="ＭＳ Ｐゴシック" pitchFamily="50" charset="-128"/>
              <a:cs typeface="+mn-cs"/>
            </a:endParaRPr>
          </a:p>
        </p:txBody>
      </p:sp>
      <p:sp>
        <p:nvSpPr>
          <p:cNvPr id="18439" name="Text Box 8"/>
          <p:cNvSpPr txBox="1">
            <a:spLocks noChangeArrowheads="1"/>
          </p:cNvSpPr>
          <p:nvPr/>
        </p:nvSpPr>
        <p:spPr bwMode="auto">
          <a:xfrm>
            <a:off x="4303761" y="3733656"/>
            <a:ext cx="1463581" cy="236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7910" tIns="38955" rIns="77910" bIns="38955">
            <a:spAutoFit/>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marL="0" marR="0" lvl="0" indent="0" algn="l" defTabSz="844083" rtl="0" eaLnBrk="1" fontAlgn="auto" latinLnBrk="0" hangingPunct="1">
              <a:lnSpc>
                <a:spcPct val="100000"/>
              </a:lnSpc>
              <a:spcBef>
                <a:spcPct val="50000"/>
              </a:spcBef>
              <a:spcAft>
                <a:spcPts val="0"/>
              </a:spcAft>
              <a:buClrTx/>
              <a:buSzTx/>
              <a:buFontTx/>
              <a:buNone/>
              <a:tabLst/>
              <a:defRPr/>
            </a:pPr>
            <a:endParaRPr kumimoji="1" lang="ja-JP" altLang="ja-JP" sz="1023" b="0" i="0" u="none" strike="noStrike" kern="1200" cap="none" spc="0" normalizeH="0" baseline="0" noProof="0">
              <a:ln>
                <a:noFill/>
              </a:ln>
              <a:solidFill>
                <a:srgbClr val="000000"/>
              </a:solidFill>
              <a:effectLst/>
              <a:uLnTx/>
              <a:uFillTx/>
              <a:latin typeface="Calibri" pitchFamily="34" charset="0"/>
              <a:ea typeface="ＭＳ Ｐゴシック" pitchFamily="50" charset="-128"/>
              <a:cs typeface="+mn-cs"/>
            </a:endParaRPr>
          </a:p>
        </p:txBody>
      </p:sp>
      <p:sp>
        <p:nvSpPr>
          <p:cNvPr id="18441" name="AutoShape 10"/>
          <p:cNvSpPr>
            <a:spLocks noChangeArrowheads="1"/>
          </p:cNvSpPr>
          <p:nvPr/>
        </p:nvSpPr>
        <p:spPr bwMode="auto">
          <a:xfrm>
            <a:off x="6158597" y="5572100"/>
            <a:ext cx="1600941" cy="164837"/>
          </a:xfrm>
          <a:prstGeom prst="leftArrow">
            <a:avLst>
              <a:gd name="adj1" fmla="val 56050"/>
              <a:gd name="adj2" fmla="val 83465"/>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77910" tIns="38955" rIns="77910" bIns="38955" anchor="ct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ja-JP" altLang="en-US" sz="1023" b="0" i="0" u="none" strike="noStrike" kern="1200" cap="none" spc="0" normalizeH="0" baseline="0" noProof="0">
              <a:ln>
                <a:noFill/>
              </a:ln>
              <a:solidFill>
                <a:srgbClr val="000000"/>
              </a:solidFill>
              <a:effectLst/>
              <a:uLnTx/>
              <a:uFillTx/>
              <a:latin typeface="Calibri"/>
              <a:ea typeface="ＭＳ Ｐゴシック"/>
              <a:cs typeface="+mn-cs"/>
            </a:endParaRPr>
          </a:p>
        </p:txBody>
      </p:sp>
      <p:sp>
        <p:nvSpPr>
          <p:cNvPr id="333836" name="Rectangle 12"/>
          <p:cNvSpPr>
            <a:spLocks noChangeArrowheads="1"/>
          </p:cNvSpPr>
          <p:nvPr/>
        </p:nvSpPr>
        <p:spPr bwMode="auto">
          <a:xfrm>
            <a:off x="3116547" y="5816932"/>
            <a:ext cx="2843297" cy="663860"/>
          </a:xfrm>
          <a:prstGeom prst="rect">
            <a:avLst/>
          </a:prstGeom>
          <a:solidFill>
            <a:schemeClr val="accent3">
              <a:lumMod val="20000"/>
              <a:lumOff val="80000"/>
            </a:schemeClr>
          </a:solidFill>
          <a:ln w="15875">
            <a:solidFill>
              <a:schemeClr val="tx1"/>
            </a:solidFill>
            <a:miter lim="800000"/>
            <a:headEnd/>
            <a:tailEnd/>
          </a:ln>
          <a:effectLst/>
        </p:spPr>
        <p:txBody>
          <a:bodyPr wrap="none" lIns="77910" tIns="38955" rIns="77910" bIns="38955" anchor="ct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ja-JP" altLang="en-US" sz="1023" b="0" i="0" u="none" strike="noStrike" kern="1200" cap="none" spc="0" normalizeH="0" baseline="0" noProof="0">
              <a:ln>
                <a:noFill/>
              </a:ln>
              <a:solidFill>
                <a:srgbClr val="000000"/>
              </a:solidFill>
              <a:effectLst/>
              <a:uLnTx/>
              <a:uFillTx/>
              <a:latin typeface="Calibri"/>
              <a:ea typeface="ＭＳ Ｐゴシック"/>
              <a:cs typeface="+mn-cs"/>
            </a:endParaRPr>
          </a:p>
        </p:txBody>
      </p:sp>
      <p:sp>
        <p:nvSpPr>
          <p:cNvPr id="18446" name="AutoShape 15"/>
          <p:cNvSpPr>
            <a:spLocks noChangeArrowheads="1"/>
          </p:cNvSpPr>
          <p:nvPr/>
        </p:nvSpPr>
        <p:spPr bwMode="auto">
          <a:xfrm>
            <a:off x="1755991" y="5796424"/>
            <a:ext cx="1305768" cy="612982"/>
          </a:xfrm>
          <a:prstGeom prst="leftArrow">
            <a:avLst>
              <a:gd name="adj1" fmla="val 64526"/>
              <a:gd name="adj2" fmla="val 47700"/>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77910" tIns="38955" rIns="77910" bIns="38955" anchor="ct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ja-JP" altLang="en-US" sz="1023" b="0" i="0" u="none" strike="noStrike" kern="1200" cap="none" spc="0" normalizeH="0" baseline="0" noProof="0">
              <a:ln>
                <a:noFill/>
              </a:ln>
              <a:solidFill>
                <a:srgbClr val="000000"/>
              </a:solidFill>
              <a:effectLst/>
              <a:uLnTx/>
              <a:uFillTx/>
              <a:latin typeface="Calibri"/>
              <a:ea typeface="ＭＳ Ｐゴシック"/>
              <a:cs typeface="+mn-cs"/>
            </a:endParaRPr>
          </a:p>
        </p:txBody>
      </p:sp>
      <p:sp>
        <p:nvSpPr>
          <p:cNvPr id="18448" name="Text Box 18"/>
          <p:cNvSpPr txBox="1">
            <a:spLocks noChangeArrowheads="1"/>
          </p:cNvSpPr>
          <p:nvPr/>
        </p:nvSpPr>
        <p:spPr bwMode="auto">
          <a:xfrm>
            <a:off x="4900248" y="2752633"/>
            <a:ext cx="999618" cy="236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7910" tIns="38955" rIns="77910" bIns="38955">
            <a:spAutoFit/>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marL="0" marR="0" lvl="0" indent="0" algn="l" defTabSz="844083" rtl="0" eaLnBrk="1" fontAlgn="auto" latinLnBrk="0" hangingPunct="1">
              <a:lnSpc>
                <a:spcPct val="100000"/>
              </a:lnSpc>
              <a:spcBef>
                <a:spcPct val="50000"/>
              </a:spcBef>
              <a:spcAft>
                <a:spcPts val="0"/>
              </a:spcAft>
              <a:buClrTx/>
              <a:buSzTx/>
              <a:buFontTx/>
              <a:buNone/>
              <a:tabLst/>
              <a:defRPr/>
            </a:pPr>
            <a:endParaRPr kumimoji="1" lang="ja-JP" altLang="ja-JP" sz="1023" b="0" i="0" u="none" strike="noStrike" kern="1200" cap="none" spc="0" normalizeH="0" baseline="0" noProof="0">
              <a:ln>
                <a:noFill/>
              </a:ln>
              <a:solidFill>
                <a:srgbClr val="000000"/>
              </a:solidFill>
              <a:effectLst/>
              <a:uLnTx/>
              <a:uFillTx/>
              <a:latin typeface="Calibri" pitchFamily="34" charset="0"/>
              <a:ea typeface="ＭＳ Ｐゴシック" pitchFamily="50" charset="-128"/>
              <a:cs typeface="+mn-cs"/>
            </a:endParaRPr>
          </a:p>
        </p:txBody>
      </p:sp>
      <p:sp>
        <p:nvSpPr>
          <p:cNvPr id="18450" name="AutoShape 21"/>
          <p:cNvSpPr>
            <a:spLocks noChangeArrowheads="1"/>
          </p:cNvSpPr>
          <p:nvPr/>
        </p:nvSpPr>
        <p:spPr bwMode="auto">
          <a:xfrm rot="10800000">
            <a:off x="6023743" y="5797184"/>
            <a:ext cx="1773342" cy="612981"/>
          </a:xfrm>
          <a:prstGeom prst="leftArrow">
            <a:avLst>
              <a:gd name="adj1" fmla="val 61300"/>
              <a:gd name="adj2" fmla="val 47513"/>
            </a:avLst>
          </a:prstGeom>
          <a:solidFill>
            <a:srgbClr val="CCFFFF"/>
          </a:solidFill>
          <a:ln w="57150">
            <a:solidFill>
              <a:schemeClr val="tx1"/>
            </a:solidFill>
            <a:miter lim="800000"/>
            <a:headEnd/>
            <a:tailEnd/>
          </a:ln>
        </p:spPr>
        <p:txBody>
          <a:bodyPr wrap="none" lIns="77910" tIns="38955" rIns="77910" bIns="38955" anchor="ct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ja-JP" altLang="en-US" sz="1023" b="0" i="0" u="none" strike="noStrike" kern="1200" cap="none" spc="0" normalizeH="0" baseline="0" noProof="0">
              <a:ln>
                <a:noFill/>
              </a:ln>
              <a:solidFill>
                <a:srgbClr val="000000"/>
              </a:solidFill>
              <a:effectLst/>
              <a:uLnTx/>
              <a:uFillTx/>
              <a:latin typeface="Calibri"/>
              <a:ea typeface="ＭＳ Ｐゴシック"/>
              <a:cs typeface="+mn-cs"/>
            </a:endParaRPr>
          </a:p>
        </p:txBody>
      </p:sp>
      <p:sp>
        <p:nvSpPr>
          <p:cNvPr id="18452" name="Text Box 25"/>
          <p:cNvSpPr txBox="1">
            <a:spLocks noChangeArrowheads="1"/>
          </p:cNvSpPr>
          <p:nvPr/>
        </p:nvSpPr>
        <p:spPr bwMode="auto">
          <a:xfrm>
            <a:off x="6499126" y="3074566"/>
            <a:ext cx="1167347" cy="236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7910" tIns="38955" rIns="77910" bIns="38955">
            <a:spAutoFit/>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marL="0" marR="0" lvl="0" indent="0" algn="l" defTabSz="844083" rtl="0" eaLnBrk="1" fontAlgn="auto" latinLnBrk="0" hangingPunct="1">
              <a:lnSpc>
                <a:spcPct val="100000"/>
              </a:lnSpc>
              <a:spcBef>
                <a:spcPct val="50000"/>
              </a:spcBef>
              <a:spcAft>
                <a:spcPts val="0"/>
              </a:spcAft>
              <a:buClrTx/>
              <a:buSzTx/>
              <a:buFontTx/>
              <a:buNone/>
              <a:tabLst/>
              <a:defRPr/>
            </a:pPr>
            <a:endParaRPr kumimoji="1" lang="ja-JP" altLang="ja-JP" sz="1023" b="0" i="0" u="none" strike="noStrike" kern="1200" cap="none" spc="0" normalizeH="0" baseline="0" noProof="0">
              <a:ln>
                <a:noFill/>
              </a:ln>
              <a:solidFill>
                <a:srgbClr val="000000"/>
              </a:solidFill>
              <a:effectLst/>
              <a:uLnTx/>
              <a:uFillTx/>
              <a:latin typeface="Calibri" pitchFamily="34" charset="0"/>
              <a:ea typeface="ＭＳ Ｐゴシック" pitchFamily="50" charset="-128"/>
              <a:cs typeface="+mn-cs"/>
            </a:endParaRPr>
          </a:p>
        </p:txBody>
      </p:sp>
      <p:grpSp>
        <p:nvGrpSpPr>
          <p:cNvPr id="2" name="グループ化 1"/>
          <p:cNvGrpSpPr/>
          <p:nvPr/>
        </p:nvGrpSpPr>
        <p:grpSpPr>
          <a:xfrm>
            <a:off x="873733" y="1643811"/>
            <a:ext cx="8128758" cy="647842"/>
            <a:chOff x="179382" y="1276719"/>
            <a:chExt cx="9540000" cy="760315"/>
          </a:xfrm>
        </p:grpSpPr>
        <p:sp>
          <p:nvSpPr>
            <p:cNvPr id="2081" name="Text Box 29"/>
            <p:cNvSpPr txBox="1">
              <a:spLocks noChangeArrowheads="1"/>
            </p:cNvSpPr>
            <p:nvPr/>
          </p:nvSpPr>
          <p:spPr bwMode="auto">
            <a:xfrm>
              <a:off x="179382" y="1276719"/>
              <a:ext cx="9540000" cy="760315"/>
            </a:xfrm>
            <a:prstGeom prst="rect">
              <a:avLst/>
            </a:prstGeom>
            <a:noFill/>
            <a:ln w="15875">
              <a:solidFill>
                <a:schemeClr val="tx1"/>
              </a:solidFill>
              <a:miter lim="800000"/>
              <a:headEnd/>
              <a:tailEnd/>
            </a:ln>
          </p:spPr>
          <p:txBody>
            <a:bodyPr lIns="0" tIns="38951" rIns="77899" bIns="38951" anchor="ctr"/>
            <a:lstStyle/>
            <a:p>
              <a:pPr marL="1218749" marR="0" lvl="0" indent="0" algn="l" defTabSz="844083" rtl="0" eaLnBrk="1" fontAlgn="auto" latinLnBrk="0" hangingPunct="1">
                <a:lnSpc>
                  <a:spcPct val="100000"/>
                </a:lnSpc>
                <a:spcBef>
                  <a:spcPct val="50000"/>
                </a:spcBef>
                <a:spcAft>
                  <a:spcPts val="0"/>
                </a:spcAft>
                <a:buClrTx/>
                <a:buSzTx/>
                <a:buFontTx/>
                <a:buNone/>
                <a:tabLst/>
                <a:defRPr/>
              </a:pPr>
              <a:r>
                <a:rPr kumimoji="1" lang="ja-JP" altLang="en-US" sz="1193" b="1" i="0" u="none" strike="noStrike" kern="1200" cap="none" spc="0" normalizeH="0" baseline="0" noProof="0">
                  <a:ln>
                    <a:noFill/>
                  </a:ln>
                  <a:solidFill>
                    <a:srgbClr val="000000"/>
                  </a:solidFill>
                  <a:effectLst/>
                  <a:uLnTx/>
                  <a:uFillTx/>
                  <a:latin typeface="Times New Roman" pitchFamily="18" charset="0"/>
                  <a:ea typeface="ＭＳ Ｐゴシック"/>
                  <a:cs typeface="+mn-cs"/>
                </a:rPr>
                <a:t>① 特別支援学校から一般企業への就職が</a:t>
              </a:r>
              <a:r>
                <a:rPr kumimoji="1" lang="ja-JP" altLang="en-US" sz="1193" b="1" i="0" u="none" strike="noStrike" kern="1200" cap="none" spc="0" normalizeH="0" baseline="0" noProof="0">
                  <a:ln>
                    <a:noFill/>
                  </a:ln>
                  <a:solidFill>
                    <a:srgbClr val="FF0000"/>
                  </a:solidFill>
                  <a:effectLst/>
                  <a:uLnTx/>
                  <a:uFillTx/>
                  <a:latin typeface="Times New Roman" pitchFamily="18" charset="0"/>
                  <a:ea typeface="ＭＳ Ｐゴシック"/>
                  <a:cs typeface="+mn-cs"/>
                </a:rPr>
                <a:t>約 ２９．６％　</a:t>
              </a:r>
              <a:r>
                <a:rPr kumimoji="1" lang="ja-JP" altLang="en-US" sz="1193" b="1" i="0" u="none" strike="noStrike" kern="1200" cap="none" spc="0" normalizeH="0" baseline="0" noProof="0">
                  <a:ln>
                    <a:noFill/>
                  </a:ln>
                  <a:solidFill>
                    <a:prstClr val="black"/>
                  </a:solidFill>
                  <a:effectLst/>
                  <a:uLnTx/>
                  <a:uFillTx/>
                  <a:latin typeface="Times New Roman" pitchFamily="18" charset="0"/>
                  <a:ea typeface="ＭＳ Ｐゴシック"/>
                  <a:cs typeface="+mn-cs"/>
                </a:rPr>
                <a:t>就労系</a:t>
              </a:r>
              <a:r>
                <a:rPr kumimoji="1" lang="ja-JP" altLang="en-US" sz="1193" b="1" i="0" u="none" strike="noStrike" kern="1200" cap="none" spc="0" normalizeH="0" baseline="0" noProof="0">
                  <a:ln>
                    <a:noFill/>
                  </a:ln>
                  <a:solidFill>
                    <a:srgbClr val="000000"/>
                  </a:solidFill>
                  <a:effectLst/>
                  <a:uLnTx/>
                  <a:uFillTx/>
                  <a:latin typeface="Times New Roman" pitchFamily="18" charset="0"/>
                  <a:ea typeface="ＭＳ Ｐゴシック"/>
                  <a:cs typeface="+mn-cs"/>
                </a:rPr>
                <a:t>障害福祉サービスの利用が</a:t>
              </a:r>
              <a:r>
                <a:rPr kumimoji="1" lang="ja-JP" altLang="en-US" sz="1193" b="1" i="0" u="none" strike="noStrike" kern="1200" cap="none" spc="0" normalizeH="0" baseline="0" noProof="0">
                  <a:ln>
                    <a:noFill/>
                  </a:ln>
                  <a:solidFill>
                    <a:srgbClr val="FF0000"/>
                  </a:solidFill>
                  <a:effectLst/>
                  <a:uLnTx/>
                  <a:uFillTx/>
                  <a:latin typeface="Times New Roman" pitchFamily="18" charset="0"/>
                  <a:ea typeface="ＭＳ Ｐゴシック"/>
                  <a:cs typeface="+mn-cs"/>
                </a:rPr>
                <a:t>約 ３３．３％ </a:t>
              </a:r>
              <a:r>
                <a:rPr kumimoji="1" lang="ja-JP" altLang="en-US" sz="1278" b="1" i="0" u="none" strike="noStrike" kern="1200" cap="none" spc="0" normalizeH="0" baseline="0" noProof="0">
                  <a:ln>
                    <a:noFill/>
                  </a:ln>
                  <a:solidFill>
                    <a:srgbClr val="FF0000"/>
                  </a:solidFill>
                  <a:effectLst/>
                  <a:uLnTx/>
                  <a:uFillTx/>
                  <a:latin typeface="Times New Roman" pitchFamily="18" charset="0"/>
                  <a:ea typeface="ＭＳ Ｐゴシック"/>
                  <a:cs typeface="+mn-cs"/>
                </a:rPr>
                <a:t>　</a:t>
              </a:r>
            </a:p>
            <a:p>
              <a:pPr marL="1218749"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93" b="1" i="0" u="none" strike="noStrike" kern="1200" cap="none" spc="0" normalizeH="0" baseline="0" noProof="0">
                  <a:ln>
                    <a:noFill/>
                  </a:ln>
                  <a:solidFill>
                    <a:srgbClr val="000000"/>
                  </a:solidFill>
                  <a:effectLst/>
                  <a:uLnTx/>
                  <a:uFillTx/>
                  <a:latin typeface="ＭＳ Ｐゴシック" charset="-128"/>
                  <a:ea typeface="ＭＳ Ｐゴシック"/>
                  <a:cs typeface="+mn-cs"/>
                </a:rPr>
                <a:t>② 就労系障害福祉サービスから一般企業への就職は、年々増加し、</a:t>
              </a:r>
              <a:r>
                <a:rPr kumimoji="1" lang="ja-JP" altLang="en-US" sz="1193" b="1" i="0" u="none" strike="noStrike" kern="1200" cap="none" spc="0" normalizeH="0" baseline="0" noProof="0">
                  <a:ln>
                    <a:noFill/>
                  </a:ln>
                  <a:solidFill>
                    <a:srgbClr val="FF0000"/>
                  </a:solidFill>
                  <a:effectLst/>
                  <a:uLnTx/>
                  <a:uFillTx/>
                  <a:latin typeface="ＭＳ Ｐゴシック" charset="-128"/>
                  <a:ea typeface="ＭＳ Ｐゴシック"/>
                  <a:cs typeface="+mn-cs"/>
                </a:rPr>
                <a:t>令和５年は約２．７万人</a:t>
              </a:r>
              <a:r>
                <a:rPr kumimoji="1" lang="ja-JP" altLang="en-US" sz="1193" b="1" i="0" u="none" strike="noStrike" kern="1200" cap="none" spc="0" normalizeH="0" baseline="0" noProof="0">
                  <a:ln>
                    <a:noFill/>
                  </a:ln>
                  <a:solidFill>
                    <a:prstClr val="black"/>
                  </a:solidFill>
                  <a:effectLst/>
                  <a:uLnTx/>
                  <a:uFillTx/>
                  <a:latin typeface="ＭＳ Ｐゴシック" charset="-128"/>
                  <a:ea typeface="ＭＳ Ｐゴシック"/>
                  <a:cs typeface="+mn-cs"/>
                </a:rPr>
                <a:t>が一般就労</a:t>
              </a:r>
              <a:endParaRPr kumimoji="1" lang="en-US" altLang="ja-JP" sz="1193" b="1" i="0" u="none" strike="noStrike" kern="1200" cap="none" spc="0" normalizeH="0" baseline="0" noProof="0">
                <a:ln>
                  <a:noFill/>
                </a:ln>
                <a:solidFill>
                  <a:prstClr val="black"/>
                </a:solidFill>
                <a:effectLst/>
                <a:uLnTx/>
                <a:uFillTx/>
                <a:latin typeface="ＭＳ Ｐゴシック" charset="-128"/>
                <a:ea typeface="ＭＳ Ｐゴシック"/>
                <a:cs typeface="+mn-cs"/>
              </a:endParaRPr>
            </a:p>
            <a:p>
              <a:pPr marL="1218749"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193" b="1" i="0" u="none" strike="noStrike" kern="1200" cap="none" spc="0" normalizeH="0" baseline="0" noProof="0">
                  <a:ln>
                    <a:noFill/>
                  </a:ln>
                  <a:solidFill>
                    <a:prstClr val="black"/>
                  </a:solidFill>
                  <a:effectLst/>
                  <a:uLnTx/>
                  <a:uFillTx/>
                  <a:latin typeface="ＭＳ Ｐゴシック" charset="-128"/>
                  <a:ea typeface="ＭＳ Ｐゴシック"/>
                  <a:cs typeface="+mn-cs"/>
                </a:rPr>
                <a:t>　への移行を実現</a:t>
              </a:r>
              <a:r>
                <a:rPr kumimoji="1" lang="ja-JP" altLang="en-US" sz="1278" b="1" i="0" u="none" strike="noStrike" kern="1200" cap="none" spc="0" normalizeH="0" baseline="0" noProof="0">
                  <a:ln>
                    <a:noFill/>
                  </a:ln>
                  <a:solidFill>
                    <a:prstClr val="black"/>
                  </a:solidFill>
                  <a:effectLst/>
                  <a:uLnTx/>
                  <a:uFillTx/>
                  <a:latin typeface="ＭＳ Ｐゴシック" charset="-128"/>
                  <a:ea typeface="ＭＳ Ｐゴシック"/>
                  <a:cs typeface="+mn-cs"/>
                </a:rPr>
                <a:t>　　　　　　</a:t>
              </a:r>
              <a:r>
                <a:rPr kumimoji="1" lang="ja-JP" altLang="en-US" sz="1278" b="1" i="0" u="none" strike="noStrike" kern="1200" cap="none" spc="0" normalizeH="0" baseline="0" noProof="0">
                  <a:ln>
                    <a:noFill/>
                  </a:ln>
                  <a:solidFill>
                    <a:srgbClr val="FF0000"/>
                  </a:solidFill>
                  <a:effectLst/>
                  <a:uLnTx/>
                  <a:uFillTx/>
                  <a:latin typeface="ＭＳ Ｐゴシック" charset="-128"/>
                  <a:ea typeface="ＭＳ Ｐゴシック"/>
                  <a:cs typeface="+mn-cs"/>
                </a:rPr>
                <a:t>　　　　　　　　　　　　　　　　　　　　　　　　　　　　　　　　　　</a:t>
              </a:r>
              <a:endParaRPr kumimoji="1" lang="ja-JP" altLang="en-US" sz="1023" b="1" i="0" u="none" strike="noStrike" kern="1200" cap="none" spc="0" normalizeH="0" baseline="0" noProof="0">
                <a:ln>
                  <a:noFill/>
                </a:ln>
                <a:solidFill>
                  <a:srgbClr val="FF0000"/>
                </a:solidFill>
                <a:effectLst/>
                <a:uLnTx/>
                <a:uFillTx/>
                <a:latin typeface="ＭＳ Ｐゴシック" charset="-128"/>
                <a:ea typeface="ＭＳ Ｐゴシック"/>
                <a:cs typeface="+mn-cs"/>
              </a:endParaRPr>
            </a:p>
          </p:txBody>
        </p:sp>
        <p:sp>
          <p:nvSpPr>
            <p:cNvPr id="18453" name="Text Box 26"/>
            <p:cNvSpPr txBox="1">
              <a:spLocks noChangeArrowheads="1"/>
            </p:cNvSpPr>
            <p:nvPr/>
          </p:nvSpPr>
          <p:spPr bwMode="auto">
            <a:xfrm>
              <a:off x="305460" y="1352566"/>
              <a:ext cx="1260000" cy="576000"/>
            </a:xfrm>
            <a:prstGeom prst="rect">
              <a:avLst/>
            </a:prstGeom>
            <a:solidFill>
              <a:srgbClr val="CCFF99"/>
            </a:solidFill>
            <a:ln w="9525">
              <a:solidFill>
                <a:schemeClr val="tx1"/>
              </a:solidFill>
              <a:miter lim="800000"/>
              <a:headEnd/>
              <a:tailEnd/>
            </a:ln>
          </p:spPr>
          <p:txBody>
            <a:bodyPr lIns="30673" tIns="30673" rIns="30673" bIns="30673" anchor="ctr" anchorCtr="1"/>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marL="0" marR="0" lvl="0" indent="0" algn="l" defTabSz="844083" rtl="0" eaLnBrk="1" fontAlgn="auto" latinLnBrk="0" hangingPunct="1">
                <a:lnSpc>
                  <a:spcPct val="100000"/>
                </a:lnSpc>
                <a:spcBef>
                  <a:spcPct val="50000"/>
                </a:spcBef>
                <a:spcAft>
                  <a:spcPts val="0"/>
                </a:spcAft>
                <a:buClrTx/>
                <a:buSzTx/>
                <a:buFontTx/>
                <a:buNone/>
                <a:tabLst/>
                <a:defRPr/>
              </a:pPr>
              <a:r>
                <a:rPr kumimoji="1" lang="ja-JP" altLang="en-US" sz="1193" b="1"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t>一般就労への</a:t>
              </a:r>
              <a:endParaRPr kumimoji="1" lang="en-US" altLang="ja-JP" sz="1193" b="1"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endParaRPr>
            </a:p>
            <a:p>
              <a:pPr marL="0" marR="0" lvl="0" indent="0" algn="l" defTabSz="844083" rtl="0" eaLnBrk="1" fontAlgn="auto" latinLnBrk="0" hangingPunct="1">
                <a:lnSpc>
                  <a:spcPct val="100000"/>
                </a:lnSpc>
                <a:spcBef>
                  <a:spcPct val="50000"/>
                </a:spcBef>
                <a:spcAft>
                  <a:spcPts val="0"/>
                </a:spcAft>
                <a:buClrTx/>
                <a:buSzTx/>
                <a:buFontTx/>
                <a:buNone/>
                <a:tabLst/>
                <a:defRPr/>
              </a:pPr>
              <a:r>
                <a:rPr kumimoji="1" lang="ja-JP" altLang="en-US" sz="1193" b="1"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t>移行の現状</a:t>
              </a:r>
              <a:endParaRPr kumimoji="1" lang="en-US" altLang="ja-JP" sz="1193" b="1" i="0" u="none" strike="noStrike" kern="1200" cap="none" spc="0" normalizeH="0" baseline="0" noProof="0">
                <a:ln>
                  <a:noFill/>
                </a:ln>
                <a:solidFill>
                  <a:srgbClr val="000000"/>
                </a:solidFill>
                <a:effectLst/>
                <a:uLnTx/>
                <a:uFillTx/>
                <a:latin typeface="Calibri" pitchFamily="34" charset="0"/>
                <a:ea typeface="ＭＳ Ｐゴシック" pitchFamily="50" charset="-128"/>
                <a:cs typeface="+mn-cs"/>
              </a:endParaRPr>
            </a:p>
          </p:txBody>
        </p:sp>
      </p:grpSp>
      <p:sp>
        <p:nvSpPr>
          <p:cNvPr id="18454" name="Text Box 27"/>
          <p:cNvSpPr txBox="1">
            <a:spLocks noChangeArrowheads="1"/>
          </p:cNvSpPr>
          <p:nvPr/>
        </p:nvSpPr>
        <p:spPr bwMode="auto">
          <a:xfrm>
            <a:off x="6166020" y="5977742"/>
            <a:ext cx="696622" cy="288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7910" tIns="38955" rIns="77910" bIns="38955">
            <a:spAutoFit/>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marL="0" marR="0" lvl="0" indent="0" algn="l" defTabSz="844083" rtl="0" eaLnBrk="1" fontAlgn="auto" latinLnBrk="0" hangingPunct="1">
              <a:lnSpc>
                <a:spcPct val="100000"/>
              </a:lnSpc>
              <a:spcBef>
                <a:spcPct val="50000"/>
              </a:spcBef>
              <a:spcAft>
                <a:spcPts val="0"/>
              </a:spcAft>
              <a:buClrTx/>
              <a:buSzTx/>
              <a:buFontTx/>
              <a:buNone/>
              <a:tabLst/>
              <a:defRPr/>
            </a:pPr>
            <a:r>
              <a:rPr kumimoji="1" lang="ja-JP" altLang="en-US" sz="1363" b="0" i="0" u="none" strike="noStrike" kern="1200" cap="none" spc="0" normalizeH="0" baseline="0" noProof="0">
                <a:ln>
                  <a:noFill/>
                </a:ln>
                <a:solidFill>
                  <a:srgbClr val="000000"/>
                </a:solidFill>
                <a:effectLst/>
                <a:uLnTx/>
                <a:uFillTx/>
                <a:latin typeface="Calibri" pitchFamily="34" charset="0"/>
                <a:ea typeface="ＭＳ Ｐゴシック" pitchFamily="50" charset="-128"/>
                <a:cs typeface="+mn-cs"/>
              </a:rPr>
              <a:t>就職</a:t>
            </a:r>
          </a:p>
        </p:txBody>
      </p:sp>
      <p:sp>
        <p:nvSpPr>
          <p:cNvPr id="333866" name="Text Box 42"/>
          <p:cNvSpPr txBox="1">
            <a:spLocks noChangeArrowheads="1"/>
          </p:cNvSpPr>
          <p:nvPr/>
        </p:nvSpPr>
        <p:spPr bwMode="auto">
          <a:xfrm>
            <a:off x="7982626" y="2741242"/>
            <a:ext cx="1044256" cy="288400"/>
          </a:xfrm>
          <a:prstGeom prst="rect">
            <a:avLst/>
          </a:prstGeom>
          <a:noFill/>
          <a:ln w="9525" algn="ctr">
            <a:noFill/>
            <a:miter lim="800000"/>
            <a:headEnd/>
            <a:tailEnd/>
          </a:ln>
          <a:effectLst/>
        </p:spPr>
        <p:txBody>
          <a:bodyPr lIns="77899" tIns="38951" rIns="77899" bIns="38951">
            <a:spAutoFit/>
          </a:bodyPr>
          <a:lstStyle/>
          <a:p>
            <a:pPr marL="0" marR="0" lvl="0" indent="0" algn="ctr" defTabSz="844083" rtl="0" eaLnBrk="1" fontAlgn="auto" latinLnBrk="0" hangingPunct="1">
              <a:lnSpc>
                <a:spcPct val="100000"/>
              </a:lnSpc>
              <a:spcBef>
                <a:spcPct val="50000"/>
              </a:spcBef>
              <a:spcAft>
                <a:spcPts val="0"/>
              </a:spcAft>
              <a:buClrTx/>
              <a:buSzTx/>
              <a:buFontTx/>
              <a:buNone/>
              <a:tabLst/>
              <a:defRPr/>
            </a:pPr>
            <a:r>
              <a:rPr kumimoji="1" lang="ja-JP" altLang="en-US" sz="1363" b="1" i="0" u="sng" strike="noStrike" kern="1200" cap="none" spc="0" normalizeH="0" baseline="0" noProof="0">
                <a:ln>
                  <a:noFill/>
                </a:ln>
                <a:solidFill>
                  <a:srgbClr val="000000"/>
                </a:solidFill>
                <a:effectLst>
                  <a:outerShdw blurRad="38100" dist="38100" dir="2700000" algn="tl">
                    <a:srgbClr val="C0C0C0"/>
                  </a:outerShdw>
                </a:effectLst>
                <a:uLnTx/>
                <a:uFillTx/>
                <a:latin typeface="Calibri"/>
                <a:ea typeface="ＭＳ Ｐゴシック"/>
                <a:cs typeface="+mn-cs"/>
              </a:rPr>
              <a:t>企　業　等</a:t>
            </a:r>
          </a:p>
        </p:txBody>
      </p:sp>
      <p:grpSp>
        <p:nvGrpSpPr>
          <p:cNvPr id="5" name="グループ化 4"/>
          <p:cNvGrpSpPr/>
          <p:nvPr/>
        </p:nvGrpSpPr>
        <p:grpSpPr>
          <a:xfrm>
            <a:off x="6235404" y="5124681"/>
            <a:ext cx="1561681" cy="420007"/>
            <a:chOff x="6489854" y="4818018"/>
            <a:chExt cx="1878880" cy="530855"/>
          </a:xfrm>
        </p:grpSpPr>
        <p:sp>
          <p:nvSpPr>
            <p:cNvPr id="18451" name="AutoShape 22"/>
            <p:cNvSpPr>
              <a:spLocks noChangeArrowheads="1"/>
            </p:cNvSpPr>
            <p:nvPr/>
          </p:nvSpPr>
          <p:spPr bwMode="auto">
            <a:xfrm rot="10800000">
              <a:off x="6489854" y="4818018"/>
              <a:ext cx="1878880" cy="530855"/>
            </a:xfrm>
            <a:prstGeom prst="leftArrow">
              <a:avLst>
                <a:gd name="adj1" fmla="val 54486"/>
                <a:gd name="adj2" fmla="val 58468"/>
              </a:avLst>
            </a:prstGeom>
            <a:solidFill>
              <a:srgbClr val="CCFFFF"/>
            </a:solidFill>
            <a:ln w="57150">
              <a:solidFill>
                <a:schemeClr val="tx1"/>
              </a:solidFill>
              <a:miter lim="800000"/>
              <a:headEnd/>
              <a:tailEnd/>
            </a:ln>
          </p:spPr>
          <p:txBody>
            <a:bodyPr wrap="none" lIns="77910" tIns="38955" rIns="77910" bIns="38955" anchor="ct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ja-JP" altLang="en-US" sz="1023" b="0" i="0" u="none" strike="noStrike" kern="1200" cap="none" spc="0" normalizeH="0" baseline="0" noProof="0">
                <a:ln>
                  <a:noFill/>
                </a:ln>
                <a:solidFill>
                  <a:srgbClr val="000000"/>
                </a:solidFill>
                <a:effectLst/>
                <a:uLnTx/>
                <a:uFillTx/>
                <a:latin typeface="Calibri"/>
                <a:ea typeface="ＭＳ Ｐゴシック"/>
                <a:cs typeface="+mn-cs"/>
              </a:endParaRPr>
            </a:p>
          </p:txBody>
        </p:sp>
        <p:sp>
          <p:nvSpPr>
            <p:cNvPr id="18466" name="Text Box 27"/>
            <p:cNvSpPr txBox="1">
              <a:spLocks noChangeArrowheads="1"/>
            </p:cNvSpPr>
            <p:nvPr/>
          </p:nvSpPr>
          <p:spPr bwMode="auto">
            <a:xfrm>
              <a:off x="7027364" y="4926402"/>
              <a:ext cx="883337" cy="331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77910" tIns="38955" rIns="77910" bIns="38955">
              <a:spAutoFit/>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marL="0" marR="0" lvl="0" indent="0" algn="l" defTabSz="844083" rtl="0" eaLnBrk="1" fontAlgn="auto" latinLnBrk="0" hangingPunct="1">
                <a:lnSpc>
                  <a:spcPct val="100000"/>
                </a:lnSpc>
                <a:spcBef>
                  <a:spcPct val="50000"/>
                </a:spcBef>
                <a:spcAft>
                  <a:spcPts val="0"/>
                </a:spcAft>
                <a:buClrTx/>
                <a:buSzTx/>
                <a:buFontTx/>
                <a:buNone/>
                <a:tabLst/>
                <a:defRPr/>
              </a:pPr>
              <a:r>
                <a:rPr kumimoji="1" lang="ja-JP" altLang="en-US" sz="1193" b="0" i="0" u="none" strike="noStrike" kern="1200" cap="none" spc="0" normalizeH="0" baseline="0" noProof="0">
                  <a:ln>
                    <a:noFill/>
                  </a:ln>
                  <a:solidFill>
                    <a:srgbClr val="000000"/>
                  </a:solidFill>
                  <a:effectLst/>
                  <a:uLnTx/>
                  <a:uFillTx/>
                  <a:latin typeface="Calibri" pitchFamily="34" charset="0"/>
                  <a:ea typeface="ＭＳ Ｐゴシック" pitchFamily="50" charset="-128"/>
                  <a:cs typeface="+mn-cs"/>
                </a:rPr>
                <a:t>就　職</a:t>
              </a:r>
            </a:p>
          </p:txBody>
        </p:sp>
      </p:grpSp>
      <p:sp>
        <p:nvSpPr>
          <p:cNvPr id="50" name="Text Box 28"/>
          <p:cNvSpPr txBox="1">
            <a:spLocks noChangeArrowheads="1"/>
          </p:cNvSpPr>
          <p:nvPr/>
        </p:nvSpPr>
        <p:spPr bwMode="auto">
          <a:xfrm>
            <a:off x="467158" y="116633"/>
            <a:ext cx="9136786" cy="362723"/>
          </a:xfrm>
          <a:prstGeom prst="rect">
            <a:avLst/>
          </a:prstGeom>
          <a:noFill/>
          <a:ln w="9525" algn="ctr">
            <a:noFill/>
            <a:miter lim="800000"/>
            <a:headEnd/>
            <a:tailEnd/>
          </a:ln>
        </p:spPr>
        <p:txBody>
          <a:bodyPr wrap="square" lIns="77910" tIns="38955" rIns="77910" bIns="38955">
            <a:spAutoFit/>
          </a:bodyPr>
          <a:lstStyle/>
          <a:p>
            <a:pPr marL="0" marR="0" lvl="0" indent="0" algn="ctr" defTabSz="844083" rtl="0" eaLnBrk="1" fontAlgn="auto" latinLnBrk="0" hangingPunct="1">
              <a:lnSpc>
                <a:spcPct val="100000"/>
              </a:lnSpc>
              <a:spcBef>
                <a:spcPct val="50000"/>
              </a:spcBef>
              <a:spcAft>
                <a:spcPts val="0"/>
              </a:spcAft>
              <a:buClrTx/>
              <a:buSzTx/>
              <a:buFontTx/>
              <a:buNone/>
              <a:tabLst/>
              <a:defRPr/>
            </a:pPr>
            <a:r>
              <a:rPr kumimoji="1" lang="ja-JP" altLang="en-US" sz="1846" b="1" i="0" u="none" strike="noStrike" kern="1200" cap="none" spc="0" normalizeH="0" baseline="0" noProof="0">
                <a:ln>
                  <a:noFill/>
                </a:ln>
                <a:solidFill>
                  <a:srgbClr val="000066"/>
                </a:solidFill>
                <a:effectLst/>
                <a:uLnTx/>
                <a:uFillTx/>
                <a:latin typeface="メイリオ" panose="020B0604030504040204" pitchFamily="50" charset="-128"/>
                <a:ea typeface="メイリオ" panose="020B0604030504040204" pitchFamily="50" charset="-128"/>
                <a:cs typeface="+mn-cs"/>
              </a:rPr>
              <a:t>就労支援施策の対象となる障害者数／地域の流れ</a:t>
            </a:r>
          </a:p>
        </p:txBody>
      </p:sp>
      <p:sp>
        <p:nvSpPr>
          <p:cNvPr id="38" name="正方形/長方形 37"/>
          <p:cNvSpPr/>
          <p:nvPr/>
        </p:nvSpPr>
        <p:spPr>
          <a:xfrm>
            <a:off x="6250135" y="4798522"/>
            <a:ext cx="1600940" cy="278167"/>
          </a:xfrm>
          <a:prstGeom prst="rect">
            <a:avLst/>
          </a:prstGeom>
          <a:solidFill>
            <a:srgbClr val="FFFF00"/>
          </a:solid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77910" tIns="38955" rIns="77910" bIns="38955"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534" b="0" i="0" u="none" strike="noStrike" kern="1200" cap="none" spc="0" normalizeH="0" baseline="0" noProof="0">
              <a:ln>
                <a:noFill/>
              </a:ln>
              <a:solidFill>
                <a:srgbClr val="FFFFFF"/>
              </a:solidFill>
              <a:effectLst/>
              <a:uLnTx/>
              <a:uFillTx/>
              <a:latin typeface="Calibri"/>
              <a:ea typeface="ＭＳ Ｐゴシック" panose="020B0600070205080204" pitchFamily="50" charset="-128"/>
              <a:cs typeface="+mn-cs"/>
            </a:endParaRPr>
          </a:p>
        </p:txBody>
      </p:sp>
      <p:sp>
        <p:nvSpPr>
          <p:cNvPr id="39" name="Text Box 26"/>
          <p:cNvSpPr txBox="1">
            <a:spLocks noChangeArrowheads="1"/>
          </p:cNvSpPr>
          <p:nvPr/>
        </p:nvSpPr>
        <p:spPr bwMode="auto">
          <a:xfrm>
            <a:off x="6289748" y="2259445"/>
            <a:ext cx="1630228" cy="3093599"/>
          </a:xfrm>
          <a:prstGeom prst="rect">
            <a:avLst/>
          </a:prstGeom>
          <a:noFill/>
          <a:ln w="9525">
            <a:noFill/>
            <a:miter lim="800000"/>
            <a:headEnd/>
            <a:tailEnd/>
          </a:ln>
        </p:spPr>
        <p:txBody>
          <a:bodyPr wrap="square" lIns="30675" tIns="38955" rIns="30675" bIns="38955">
            <a:spAutoFit/>
          </a:bodyPr>
          <a:lstStyle/>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34" normalizeH="0" baseline="0" noProof="0">
                <a:ln>
                  <a:noFill/>
                </a:ln>
                <a:solidFill>
                  <a:srgbClr val="FF0000"/>
                </a:solidFill>
                <a:effectLst/>
                <a:uLnTx/>
                <a:uFillTx/>
                <a:latin typeface="Arial"/>
                <a:ea typeface="ＭＳ Ｐゴシック"/>
                <a:cs typeface="+mn-cs"/>
              </a:rPr>
              <a:t>就労系障害福祉サービス</a:t>
            </a:r>
            <a:endParaRPr kumimoji="1" lang="en-US" altLang="ja-JP" sz="923" b="1" i="0" u="none" strike="noStrike" kern="1200" cap="none" spc="-34" normalizeH="0" baseline="0" noProof="0">
              <a:ln>
                <a:noFill/>
              </a:ln>
              <a:solidFill>
                <a:srgbClr val="FF0000"/>
              </a:solidFill>
              <a:effectLst/>
              <a:uLnTx/>
              <a:uFillTx/>
              <a:latin typeface="Arial"/>
              <a:ea typeface="ＭＳ Ｐゴシック"/>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923" b="1" i="0" u="none" strike="noStrike" kern="1200" cap="none" spc="-34" normalizeH="0" baseline="0" noProof="0">
                <a:ln>
                  <a:noFill/>
                </a:ln>
                <a:solidFill>
                  <a:srgbClr val="FF0000"/>
                </a:solidFill>
                <a:effectLst/>
                <a:uLnTx/>
                <a:uFillTx/>
                <a:latin typeface="Arial"/>
                <a:ea typeface="ＭＳ Ｐゴシック"/>
                <a:cs typeface="+mn-cs"/>
              </a:rPr>
              <a:t>から一般就労への移行</a:t>
            </a:r>
            <a:endParaRPr kumimoji="1" lang="en-US" altLang="ja-JP" sz="554" b="1" i="0" u="none" strike="noStrike" kern="1200" cap="none" spc="0" normalizeH="0" baseline="0" noProof="0">
              <a:ln>
                <a:noFill/>
              </a:ln>
              <a:solidFill>
                <a:srgbClr val="000000"/>
              </a:solidFill>
              <a:effectLst/>
              <a:uLnTx/>
              <a:uFillTx/>
              <a:latin typeface="Arial"/>
              <a:ea typeface="ＭＳ Ｐゴシック"/>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015" b="1" i="0" u="none" strike="noStrike" kern="1200" cap="none" spc="0" normalizeH="0" baseline="0" noProof="0">
                <a:ln>
                  <a:noFill/>
                </a:ln>
                <a:solidFill>
                  <a:srgbClr val="FF0000"/>
                </a:solidFill>
                <a:effectLst/>
                <a:uLnTx/>
                <a:uFillTx/>
                <a:latin typeface="HGSｺﾞｼｯｸE" pitchFamily="50" charset="-128"/>
                <a:ea typeface="HGSｺﾞｼｯｸE" pitchFamily="50" charset="-128"/>
                <a:cs typeface="+mn-cs"/>
              </a:rPr>
              <a:t> </a:t>
            </a:r>
            <a:r>
              <a:rPr kumimoji="1" lang="en-US" altLang="ja-JP" sz="900" b="1" i="0" u="none" strike="noStrike" kern="1200" cap="none" spc="0" normalizeH="0" baseline="0" noProof="0">
                <a:ln>
                  <a:noFill/>
                </a:ln>
                <a:solidFill>
                  <a:prstClr val="black"/>
                </a:solidFill>
                <a:effectLst/>
                <a:uLnTx/>
                <a:uFillTx/>
                <a:latin typeface="HGSｺﾞｼｯｸE" pitchFamily="50" charset="-128"/>
                <a:ea typeface="HGSｺﾞｼｯｸE" pitchFamily="50" charset="-128"/>
                <a:cs typeface="+mn-cs"/>
              </a:rPr>
              <a:t>1,288</a:t>
            </a:r>
            <a:r>
              <a:rPr kumimoji="1" lang="ja-JP" altLang="en-US" sz="900" b="1" i="0" u="none" strike="noStrike" kern="1200" cap="none" spc="0" normalizeH="0" baseline="0" noProof="0">
                <a:ln>
                  <a:noFill/>
                </a:ln>
                <a:solidFill>
                  <a:prstClr val="black"/>
                </a:solidFill>
                <a:effectLst/>
                <a:uLnTx/>
                <a:uFillTx/>
                <a:latin typeface="HGSｺﾞｼｯｸE" pitchFamily="50" charset="-128"/>
                <a:ea typeface="HGSｺﾞｼｯｸE" pitchFamily="50" charset="-128"/>
                <a:cs typeface="+mn-cs"/>
              </a:rPr>
              <a:t>人</a:t>
            </a:r>
            <a:r>
              <a:rPr kumimoji="1" lang="en-US" altLang="ja-JP" sz="900" b="1" i="0" u="none" strike="noStrike" kern="1200" cap="none" spc="0" normalizeH="0" baseline="0" noProof="0">
                <a:ln>
                  <a:noFill/>
                </a:ln>
                <a:solidFill>
                  <a:prstClr val="black"/>
                </a:solidFill>
                <a:effectLst/>
                <a:uLnTx/>
                <a:uFillTx/>
                <a:latin typeface="ＭＳ Ｐゴシック"/>
                <a:ea typeface="ＭＳ Ｐゴシック"/>
                <a:cs typeface="+mn-cs"/>
              </a:rPr>
              <a:t>/ H15</a:t>
            </a:r>
            <a:r>
              <a:rPr kumimoji="1" lang="ja-JP" altLang="en-US" sz="900" b="1" i="0" u="none" strike="noStrike" kern="1200" cap="none" spc="0" normalizeH="0" baseline="0" noProof="0">
                <a:ln>
                  <a:noFill/>
                </a:ln>
                <a:solidFill>
                  <a:prstClr val="black"/>
                </a:solidFill>
                <a:effectLst/>
                <a:uLnTx/>
                <a:uFillTx/>
                <a:latin typeface="ＭＳ Ｐゴシック"/>
                <a:ea typeface="ＭＳ Ｐゴシック"/>
                <a:cs typeface="+mn-cs"/>
              </a:rPr>
              <a:t>　   </a:t>
            </a:r>
            <a:r>
              <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1.0</a:t>
            </a: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HGSｺﾞｼｯｸE" pitchFamily="50" charset="-128"/>
                <a:ea typeface="HGSｺﾞｼｯｸE" pitchFamily="50" charset="-128"/>
                <a:cs typeface="+mn-cs"/>
              </a:rPr>
              <a:t> 2,460</a:t>
            </a:r>
            <a:r>
              <a:rPr kumimoji="1" lang="ja-JP" altLang="en-US" sz="900" b="1" i="0" u="none" strike="noStrike" kern="1200" cap="none" spc="0" normalizeH="0" baseline="0" noProof="0">
                <a:ln>
                  <a:noFill/>
                </a:ln>
                <a:solidFill>
                  <a:prstClr val="black"/>
                </a:solidFill>
                <a:effectLst/>
                <a:uLnTx/>
                <a:uFillTx/>
                <a:latin typeface="HGSｺﾞｼｯｸE" pitchFamily="50" charset="-128"/>
                <a:ea typeface="HGSｺﾞｼｯｸE" pitchFamily="50" charset="-128"/>
                <a:cs typeface="+mn-cs"/>
              </a:rPr>
              <a:t>人</a:t>
            </a:r>
            <a:r>
              <a:rPr kumimoji="1" lang="en-US" altLang="ja-JP" sz="900" b="1" i="0" u="none" strike="noStrike" kern="1200" cap="none" spc="0" normalizeH="0" baseline="0" noProof="0">
                <a:ln>
                  <a:noFill/>
                </a:ln>
                <a:solidFill>
                  <a:prstClr val="black"/>
                </a:solidFill>
                <a:effectLst/>
                <a:uLnTx/>
                <a:uFillTx/>
                <a:latin typeface="ＭＳ Ｐゴシック"/>
                <a:ea typeface="ＭＳ Ｐゴシック"/>
                <a:cs typeface="+mn-cs"/>
              </a:rPr>
              <a:t>/ H18</a:t>
            </a:r>
            <a:r>
              <a:rPr kumimoji="1" lang="ja-JP" altLang="en-US" sz="900" b="1" i="0" u="none" strike="noStrike" kern="1200" cap="none" spc="0" normalizeH="0" baseline="0" noProof="0">
                <a:ln>
                  <a:noFill/>
                </a:ln>
                <a:solidFill>
                  <a:prstClr val="black"/>
                </a:solidFill>
                <a:effectLst/>
                <a:uLnTx/>
                <a:uFillTx/>
                <a:latin typeface="ＭＳ Ｐゴシック"/>
                <a:ea typeface="ＭＳ Ｐゴシック"/>
                <a:cs typeface="+mn-cs"/>
              </a:rPr>
              <a:t>　   </a:t>
            </a:r>
            <a:r>
              <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1.9</a:t>
            </a:r>
            <a:r>
              <a:rPr kumimoji="1" lang="ja-JP" altLang="en-US"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 倍</a:t>
            </a:r>
            <a:endPar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HGSｺﾞｼｯｸE" pitchFamily="50" charset="-128"/>
                <a:ea typeface="HGSｺﾞｼｯｸE" pitchFamily="50" charset="-128"/>
                <a:cs typeface="+mn-cs"/>
              </a:rPr>
              <a:t> 3,293</a:t>
            </a:r>
            <a:r>
              <a:rPr kumimoji="1" lang="ja-JP" altLang="en-US" sz="900" b="1" i="0" u="none" strike="noStrike" kern="1200" cap="none" spc="0" normalizeH="0" baseline="0" noProof="0">
                <a:ln>
                  <a:noFill/>
                </a:ln>
                <a:solidFill>
                  <a:prstClr val="black"/>
                </a:solidFill>
                <a:effectLst/>
                <a:uLnTx/>
                <a:uFillTx/>
                <a:latin typeface="HGSｺﾞｼｯｸE" pitchFamily="50" charset="-128"/>
                <a:ea typeface="HGSｺﾞｼｯｸE" pitchFamily="50" charset="-128"/>
                <a:cs typeface="+mn-cs"/>
              </a:rPr>
              <a:t>人</a:t>
            </a:r>
            <a:r>
              <a:rPr kumimoji="1" lang="en-US" altLang="ja-JP" sz="900" b="1" i="0" u="none" strike="noStrike" kern="1200" cap="none" spc="0" normalizeH="0" baseline="0" noProof="0">
                <a:ln>
                  <a:noFill/>
                </a:ln>
                <a:solidFill>
                  <a:prstClr val="black"/>
                </a:solidFill>
                <a:effectLst/>
                <a:uLnTx/>
                <a:uFillTx/>
                <a:latin typeface="ＭＳ Ｐゴシック"/>
                <a:ea typeface="ＭＳ Ｐゴシック"/>
                <a:cs typeface="+mn-cs"/>
              </a:rPr>
              <a:t>/ H21</a:t>
            </a:r>
            <a:r>
              <a:rPr kumimoji="1" lang="ja-JP" altLang="en-US" sz="900" b="1" i="0" u="none" strike="noStrike" kern="1200" cap="none" spc="0" normalizeH="0" baseline="0" noProof="0">
                <a:ln>
                  <a:noFill/>
                </a:ln>
                <a:solidFill>
                  <a:prstClr val="black"/>
                </a:solidFill>
                <a:effectLst/>
                <a:uLnTx/>
                <a:uFillTx/>
                <a:latin typeface="ＭＳ Ｐゴシック"/>
                <a:ea typeface="ＭＳ Ｐゴシック"/>
                <a:cs typeface="+mn-cs"/>
              </a:rPr>
              <a:t>　   </a:t>
            </a:r>
            <a:r>
              <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2.6 </a:t>
            </a:r>
            <a:r>
              <a:rPr kumimoji="1" lang="ja-JP" altLang="en-US"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倍</a:t>
            </a:r>
            <a:endPar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HGSｺﾞｼｯｸE" pitchFamily="50" charset="-128"/>
                <a:ea typeface="HGSｺﾞｼｯｸE" pitchFamily="50" charset="-128"/>
                <a:cs typeface="+mn-cs"/>
              </a:rPr>
              <a:t> 4,403</a:t>
            </a:r>
            <a:r>
              <a:rPr kumimoji="1" lang="ja-JP" altLang="en-US" sz="900" b="1" i="0" u="none" strike="noStrike" kern="1200" cap="none" spc="0" normalizeH="0" baseline="0" noProof="0">
                <a:ln>
                  <a:noFill/>
                </a:ln>
                <a:solidFill>
                  <a:prstClr val="black"/>
                </a:solidFill>
                <a:effectLst/>
                <a:uLnTx/>
                <a:uFillTx/>
                <a:latin typeface="HGSｺﾞｼｯｸE" pitchFamily="50" charset="-128"/>
                <a:ea typeface="HGSｺﾞｼｯｸE" pitchFamily="50" charset="-128"/>
                <a:cs typeface="+mn-cs"/>
              </a:rPr>
              <a:t>人</a:t>
            </a:r>
            <a:r>
              <a:rPr kumimoji="1" lang="en-US" altLang="ja-JP" sz="900" b="1" i="0" u="none" strike="noStrike" kern="1200" cap="none" spc="0" normalizeH="0" baseline="0" noProof="0">
                <a:ln>
                  <a:noFill/>
                </a:ln>
                <a:solidFill>
                  <a:prstClr val="black"/>
                </a:solidFill>
                <a:effectLst/>
                <a:uLnTx/>
                <a:uFillTx/>
                <a:latin typeface="ＭＳ Ｐゴシック"/>
                <a:ea typeface="ＭＳ Ｐゴシック"/>
                <a:cs typeface="+mn-cs"/>
              </a:rPr>
              <a:t>/ H22</a:t>
            </a:r>
            <a:r>
              <a:rPr kumimoji="1" lang="ja-JP" altLang="en-US" sz="900" b="1" i="0" u="none" strike="noStrike" kern="1200" cap="none" spc="0" normalizeH="0" baseline="0" noProof="0">
                <a:ln>
                  <a:noFill/>
                </a:ln>
                <a:solidFill>
                  <a:prstClr val="black"/>
                </a:solidFill>
                <a:effectLst/>
                <a:uLnTx/>
                <a:uFillTx/>
                <a:latin typeface="ＭＳ Ｐゴシック"/>
                <a:ea typeface="ＭＳ Ｐゴシック"/>
                <a:cs typeface="+mn-cs"/>
              </a:rPr>
              <a:t>　   </a:t>
            </a:r>
            <a:r>
              <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3.4 </a:t>
            </a:r>
            <a:r>
              <a:rPr kumimoji="1" lang="ja-JP" altLang="en-US"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倍</a:t>
            </a:r>
            <a:endPar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HGSｺﾞｼｯｸE" pitchFamily="50" charset="-128"/>
                <a:ea typeface="HGSｺﾞｼｯｸE" pitchFamily="50" charset="-128"/>
                <a:cs typeface="+mn-cs"/>
              </a:rPr>
              <a:t> 5,675</a:t>
            </a:r>
            <a:r>
              <a:rPr kumimoji="1" lang="ja-JP" altLang="en-US" sz="900" b="1" i="0" u="none" strike="noStrike" kern="1200" cap="none" spc="0" normalizeH="0" baseline="0" noProof="0">
                <a:ln>
                  <a:noFill/>
                </a:ln>
                <a:solidFill>
                  <a:prstClr val="black"/>
                </a:solidFill>
                <a:effectLst/>
                <a:uLnTx/>
                <a:uFillTx/>
                <a:latin typeface="HGSｺﾞｼｯｸE" pitchFamily="50" charset="-128"/>
                <a:ea typeface="HGSｺﾞｼｯｸE" pitchFamily="50" charset="-128"/>
                <a:cs typeface="+mn-cs"/>
              </a:rPr>
              <a:t>人</a:t>
            </a:r>
            <a:r>
              <a:rPr kumimoji="1" lang="en-US" altLang="ja-JP" sz="900" b="1" i="0" u="none" strike="noStrike" kern="1200" cap="none" spc="0" normalizeH="0" baseline="0" noProof="0">
                <a:ln>
                  <a:noFill/>
                </a:ln>
                <a:solidFill>
                  <a:prstClr val="black"/>
                </a:solidFill>
                <a:effectLst/>
                <a:uLnTx/>
                <a:uFillTx/>
                <a:latin typeface="ＭＳ Ｐゴシック"/>
                <a:ea typeface="ＭＳ Ｐゴシック"/>
                <a:cs typeface="+mn-cs"/>
              </a:rPr>
              <a:t>/ H23</a:t>
            </a:r>
            <a:r>
              <a:rPr kumimoji="1" lang="ja-JP" altLang="en-US" sz="900" b="1" i="0" u="none" strike="noStrike" kern="1200" cap="none" spc="0" normalizeH="0" baseline="0" noProof="0">
                <a:ln>
                  <a:noFill/>
                </a:ln>
                <a:solidFill>
                  <a:prstClr val="black"/>
                </a:solidFill>
                <a:effectLst/>
                <a:uLnTx/>
                <a:uFillTx/>
                <a:latin typeface="ＭＳ Ｐゴシック"/>
                <a:ea typeface="ＭＳ Ｐゴシック"/>
                <a:cs typeface="+mn-cs"/>
              </a:rPr>
              <a:t>　   </a:t>
            </a:r>
            <a:r>
              <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4.4 </a:t>
            </a:r>
            <a:r>
              <a:rPr kumimoji="1" lang="ja-JP" altLang="en-US"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倍</a:t>
            </a:r>
            <a:endPar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HGSｺﾞｼｯｸE" pitchFamily="50" charset="-128"/>
                <a:ea typeface="HGSｺﾞｼｯｸE" pitchFamily="50" charset="-128"/>
                <a:cs typeface="+mn-cs"/>
              </a:rPr>
              <a:t> 7,717</a:t>
            </a:r>
            <a:r>
              <a:rPr kumimoji="1" lang="ja-JP" altLang="en-US" sz="900" b="1" i="0" u="none" strike="noStrike" kern="1200" cap="none" spc="0" normalizeH="0" baseline="0" noProof="0">
                <a:ln>
                  <a:noFill/>
                </a:ln>
                <a:solidFill>
                  <a:prstClr val="black"/>
                </a:solidFill>
                <a:effectLst/>
                <a:uLnTx/>
                <a:uFillTx/>
                <a:latin typeface="HGSｺﾞｼｯｸE" pitchFamily="50" charset="-128"/>
                <a:ea typeface="HGSｺﾞｼｯｸE" pitchFamily="50" charset="-128"/>
                <a:cs typeface="+mn-cs"/>
              </a:rPr>
              <a:t>人</a:t>
            </a:r>
            <a:r>
              <a:rPr kumimoji="1" lang="en-US" altLang="ja-JP" sz="900" b="1" i="0" u="none" strike="noStrike" kern="1200" cap="none" spc="0" normalizeH="0" baseline="0" noProof="0">
                <a:ln>
                  <a:noFill/>
                </a:ln>
                <a:solidFill>
                  <a:prstClr val="black"/>
                </a:solidFill>
                <a:effectLst/>
                <a:uLnTx/>
                <a:uFillTx/>
                <a:latin typeface="ＭＳ Ｐゴシック"/>
                <a:ea typeface="ＭＳ Ｐゴシック"/>
                <a:cs typeface="+mn-cs"/>
              </a:rPr>
              <a:t>/ H24</a:t>
            </a:r>
            <a:r>
              <a:rPr kumimoji="1" lang="ja-JP" altLang="en-US" sz="900" b="1" i="0" u="none" strike="noStrike" kern="1200" cap="none" spc="0" normalizeH="0" baseline="0" noProof="0">
                <a:ln>
                  <a:noFill/>
                </a:ln>
                <a:solidFill>
                  <a:prstClr val="black"/>
                </a:solidFill>
                <a:effectLst/>
                <a:uLnTx/>
                <a:uFillTx/>
                <a:latin typeface="ＭＳ Ｐゴシック"/>
                <a:ea typeface="ＭＳ Ｐゴシック"/>
                <a:cs typeface="+mn-cs"/>
              </a:rPr>
              <a:t>　   </a:t>
            </a:r>
            <a:r>
              <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6.0 </a:t>
            </a:r>
            <a:r>
              <a:rPr kumimoji="1" lang="ja-JP" altLang="en-US"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倍</a:t>
            </a:r>
            <a:endPar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HGSｺﾞｼｯｸE" pitchFamily="50" charset="-128"/>
                <a:ea typeface="HGSｺﾞｼｯｸE" pitchFamily="50" charset="-128"/>
                <a:cs typeface="+mn-cs"/>
              </a:rPr>
              <a:t>10,001</a:t>
            </a:r>
            <a:r>
              <a:rPr kumimoji="1" lang="ja-JP" altLang="en-US" sz="900" b="1" i="0" u="none" strike="noStrike" kern="1200" cap="none" spc="0" normalizeH="0" baseline="0" noProof="0">
                <a:ln>
                  <a:noFill/>
                </a:ln>
                <a:solidFill>
                  <a:prstClr val="black"/>
                </a:solidFill>
                <a:effectLst/>
                <a:uLnTx/>
                <a:uFillTx/>
                <a:latin typeface="HGSｺﾞｼｯｸE" pitchFamily="50" charset="-128"/>
                <a:ea typeface="HGSｺﾞｼｯｸE" pitchFamily="50" charset="-128"/>
                <a:cs typeface="+mn-cs"/>
              </a:rPr>
              <a:t>人</a:t>
            </a:r>
            <a:r>
              <a:rPr kumimoji="1" lang="en-US" altLang="ja-JP" sz="900" b="1" i="0" u="none" strike="noStrike" kern="1200" cap="none" spc="0" normalizeH="0" baseline="0" noProof="0">
                <a:ln>
                  <a:noFill/>
                </a:ln>
                <a:solidFill>
                  <a:prstClr val="black"/>
                </a:solidFill>
                <a:effectLst/>
                <a:uLnTx/>
                <a:uFillTx/>
                <a:latin typeface="ＭＳ Ｐゴシック"/>
                <a:ea typeface="ＭＳ Ｐゴシック"/>
                <a:cs typeface="+mn-cs"/>
              </a:rPr>
              <a:t>/ H25</a:t>
            </a:r>
            <a:r>
              <a:rPr kumimoji="1" lang="ja-JP" altLang="en-US" sz="900" b="1" i="0" u="none" strike="noStrike" kern="1200" cap="none" spc="0" normalizeH="0" baseline="0" noProof="0">
                <a:ln>
                  <a:noFill/>
                </a:ln>
                <a:solidFill>
                  <a:prstClr val="black"/>
                </a:solidFill>
                <a:effectLst/>
                <a:uLnTx/>
                <a:uFillTx/>
                <a:latin typeface="ＭＳ Ｐゴシック"/>
                <a:ea typeface="ＭＳ Ｐゴシック"/>
                <a:cs typeface="+mn-cs"/>
              </a:rPr>
              <a:t>　  </a:t>
            </a:r>
            <a:r>
              <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7.8 </a:t>
            </a:r>
            <a:r>
              <a:rPr kumimoji="1" lang="ja-JP" altLang="en-US"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倍</a:t>
            </a:r>
            <a:endPar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HGSｺﾞｼｯｸE" pitchFamily="50" charset="-128"/>
                <a:ea typeface="HGSｺﾞｼｯｸE" pitchFamily="50" charset="-128"/>
                <a:cs typeface="+mn-cs"/>
              </a:rPr>
              <a:t>10,920</a:t>
            </a:r>
            <a:r>
              <a:rPr kumimoji="1" lang="ja-JP" altLang="en-US" sz="900" b="1" i="0" u="none" strike="noStrike" kern="1200" cap="none" spc="0" normalizeH="0" baseline="0" noProof="0">
                <a:ln>
                  <a:noFill/>
                </a:ln>
                <a:solidFill>
                  <a:prstClr val="black"/>
                </a:solidFill>
                <a:effectLst/>
                <a:uLnTx/>
                <a:uFillTx/>
                <a:latin typeface="HGSｺﾞｼｯｸE" pitchFamily="50" charset="-128"/>
                <a:ea typeface="HGSｺﾞｼｯｸE" pitchFamily="50" charset="-128"/>
                <a:cs typeface="+mn-cs"/>
              </a:rPr>
              <a:t>人</a:t>
            </a:r>
            <a:r>
              <a:rPr kumimoji="1" lang="en-US" altLang="ja-JP" sz="900" b="1" i="0" u="none" strike="noStrike" kern="1200" cap="none" spc="0" normalizeH="0" baseline="0" noProof="0">
                <a:ln>
                  <a:noFill/>
                </a:ln>
                <a:solidFill>
                  <a:prstClr val="black"/>
                </a:solidFill>
                <a:effectLst/>
                <a:uLnTx/>
                <a:uFillTx/>
                <a:latin typeface="ＭＳ Ｐゴシック"/>
                <a:ea typeface="ＭＳ Ｐゴシック"/>
                <a:cs typeface="+mn-cs"/>
              </a:rPr>
              <a:t>/ H26</a:t>
            </a:r>
            <a:r>
              <a:rPr kumimoji="1" lang="ja-JP" altLang="en-US" sz="900" b="1" i="0" u="none" strike="noStrike" kern="1200" cap="none" spc="0" normalizeH="0" baseline="0" noProof="0">
                <a:ln>
                  <a:noFill/>
                </a:ln>
                <a:solidFill>
                  <a:prstClr val="black"/>
                </a:solidFill>
                <a:effectLst/>
                <a:uLnTx/>
                <a:uFillTx/>
                <a:latin typeface="ＭＳ Ｐゴシック"/>
                <a:ea typeface="ＭＳ Ｐゴシック"/>
                <a:cs typeface="+mn-cs"/>
              </a:rPr>
              <a:t>　  </a:t>
            </a:r>
            <a:r>
              <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8.5 </a:t>
            </a:r>
            <a:r>
              <a:rPr kumimoji="1" lang="ja-JP" altLang="en-US"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倍</a:t>
            </a:r>
            <a:endPar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11,928</a:t>
            </a:r>
            <a:r>
              <a:rPr kumimoji="1" lang="ja-JP" altLang="en-US"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人</a:t>
            </a:r>
            <a:r>
              <a:rPr kumimoji="1" lang="en-US" altLang="ja-JP" sz="900" b="1" i="0" u="none" strike="noStrike" kern="1200" cap="none" spc="0" normalizeH="0" baseline="0" noProof="0">
                <a:ln>
                  <a:noFill/>
                </a:ln>
                <a:solidFill>
                  <a:prstClr val="black"/>
                </a:solidFill>
                <a:effectLst/>
                <a:uLnTx/>
                <a:uFillTx/>
                <a:latin typeface="ＭＳ Ｐゴシック"/>
                <a:ea typeface="ＭＳ Ｐゴシック"/>
                <a:cs typeface="+mn-cs"/>
              </a:rPr>
              <a:t>/</a:t>
            </a:r>
            <a:r>
              <a:rPr kumimoji="1" lang="ja-JP" altLang="en-US" sz="900" b="1" i="0" u="none" strike="noStrike" kern="1200" cap="none" spc="0" normalizeH="0" baseline="0" noProof="0">
                <a:ln>
                  <a:noFill/>
                </a:ln>
                <a:solidFill>
                  <a:prstClr val="black"/>
                </a:solidFill>
                <a:effectLst/>
                <a:uLnTx/>
                <a:uFillTx/>
                <a:latin typeface="ＭＳ Ｐゴシック"/>
                <a:ea typeface="ＭＳ Ｐゴシック"/>
                <a:cs typeface="+mn-cs"/>
              </a:rPr>
              <a:t> </a:t>
            </a:r>
            <a:r>
              <a:rPr kumimoji="1" lang="en-US" altLang="ja-JP" sz="900" b="1" i="0" u="none" strike="noStrike" kern="1200" cap="none" spc="0" normalizeH="0" baseline="0" noProof="0">
                <a:ln>
                  <a:noFill/>
                </a:ln>
                <a:solidFill>
                  <a:prstClr val="black"/>
                </a:solidFill>
                <a:effectLst/>
                <a:uLnTx/>
                <a:uFillTx/>
                <a:latin typeface="ＭＳ Ｐゴシック"/>
                <a:ea typeface="ＭＳ Ｐゴシック"/>
                <a:cs typeface="+mn-cs"/>
              </a:rPr>
              <a:t>H27</a:t>
            </a:r>
            <a:r>
              <a:rPr kumimoji="1" lang="ja-JP" altLang="en-US" sz="900" b="1" i="0" u="none" strike="noStrike" kern="1200" cap="none" spc="0" normalizeH="0" baseline="0" noProof="0">
                <a:ln>
                  <a:noFill/>
                </a:ln>
                <a:solidFill>
                  <a:prstClr val="black"/>
                </a:solidFill>
                <a:effectLst/>
                <a:uLnTx/>
                <a:uFillTx/>
                <a:latin typeface="ＭＳ Ｐゴシック"/>
                <a:ea typeface="ＭＳ Ｐゴシック"/>
                <a:cs typeface="+mn-cs"/>
              </a:rPr>
              <a:t>　  </a:t>
            </a:r>
            <a:r>
              <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9.3 </a:t>
            </a:r>
            <a:r>
              <a:rPr kumimoji="1" lang="ja-JP" altLang="en-US"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倍</a:t>
            </a:r>
            <a:endPar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13,517</a:t>
            </a:r>
            <a:r>
              <a:rPr kumimoji="1" lang="ja-JP" altLang="en-US"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人</a:t>
            </a:r>
            <a:r>
              <a:rPr kumimoji="1" lang="en-US" altLang="ja-JP" sz="900" b="1" i="0" u="none" strike="noStrike" kern="1200" cap="none" spc="0" normalizeH="0" baseline="0" noProof="0">
                <a:ln>
                  <a:noFill/>
                </a:ln>
                <a:solidFill>
                  <a:prstClr val="black"/>
                </a:solidFill>
                <a:effectLst/>
                <a:uLnTx/>
                <a:uFillTx/>
                <a:latin typeface="ＭＳ Ｐゴシック"/>
                <a:ea typeface="ＭＳ Ｐゴシック"/>
                <a:cs typeface="+mn-cs"/>
              </a:rPr>
              <a:t>/</a:t>
            </a:r>
            <a:r>
              <a:rPr kumimoji="1" lang="ja-JP" altLang="en-US" sz="900" b="1" i="0" u="none" strike="noStrike" kern="1200" cap="none" spc="0" normalizeH="0" baseline="0" noProof="0">
                <a:ln>
                  <a:noFill/>
                </a:ln>
                <a:solidFill>
                  <a:prstClr val="black"/>
                </a:solidFill>
                <a:effectLst/>
                <a:uLnTx/>
                <a:uFillTx/>
                <a:latin typeface="ＭＳ Ｐゴシック"/>
                <a:ea typeface="ＭＳ Ｐゴシック"/>
                <a:cs typeface="+mn-cs"/>
              </a:rPr>
              <a:t> </a:t>
            </a:r>
            <a:r>
              <a:rPr kumimoji="1" lang="en-US" altLang="ja-JP" sz="900" b="1" i="0" u="none" strike="noStrike" kern="1200" cap="none" spc="0" normalizeH="0" baseline="0" noProof="0">
                <a:ln>
                  <a:noFill/>
                </a:ln>
                <a:solidFill>
                  <a:prstClr val="black"/>
                </a:solidFill>
                <a:effectLst/>
                <a:uLnTx/>
                <a:uFillTx/>
                <a:latin typeface="ＭＳ Ｐゴシック"/>
                <a:ea typeface="ＭＳ Ｐゴシック"/>
                <a:cs typeface="+mn-cs"/>
              </a:rPr>
              <a:t>H28</a:t>
            </a:r>
            <a:r>
              <a:rPr kumimoji="1" lang="ja-JP" altLang="en-US" sz="900" b="1" i="0" u="none" strike="noStrike" kern="1200" cap="none" spc="0" normalizeH="0" baseline="0" noProof="0">
                <a:ln>
                  <a:noFill/>
                </a:ln>
                <a:solidFill>
                  <a:prstClr val="black"/>
                </a:solidFill>
                <a:effectLst/>
                <a:uLnTx/>
                <a:uFillTx/>
                <a:latin typeface="ＭＳ Ｐゴシック"/>
                <a:ea typeface="ＭＳ Ｐゴシック"/>
                <a:cs typeface="+mn-cs"/>
              </a:rPr>
              <a:t>　 </a:t>
            </a:r>
            <a:r>
              <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10.5</a:t>
            </a:r>
            <a:r>
              <a:rPr kumimoji="1" lang="ja-JP" altLang="en-US"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倍</a:t>
            </a:r>
            <a:endPar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14,845</a:t>
            </a:r>
            <a:r>
              <a:rPr kumimoji="1" lang="ja-JP" altLang="en-US"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人</a:t>
            </a:r>
            <a:r>
              <a:rPr kumimoji="1" lang="en-US" altLang="ja-JP" sz="900" b="1" i="0" u="none" strike="noStrike" kern="1200" cap="none" spc="0" normalizeH="0" baseline="0" noProof="0">
                <a:ln>
                  <a:noFill/>
                </a:ln>
                <a:solidFill>
                  <a:prstClr val="black"/>
                </a:solidFill>
                <a:effectLst/>
                <a:uLnTx/>
                <a:uFillTx/>
                <a:latin typeface="ＭＳ Ｐゴシック"/>
                <a:ea typeface="ＭＳ Ｐゴシック"/>
                <a:cs typeface="+mn-cs"/>
              </a:rPr>
              <a:t>/</a:t>
            </a:r>
            <a:r>
              <a:rPr kumimoji="1" lang="ja-JP" altLang="en-US" sz="900" b="1" i="0" u="none" strike="noStrike" kern="1200" cap="none" spc="0" normalizeH="0" baseline="0" noProof="0">
                <a:ln>
                  <a:noFill/>
                </a:ln>
                <a:solidFill>
                  <a:prstClr val="black"/>
                </a:solidFill>
                <a:effectLst/>
                <a:uLnTx/>
                <a:uFillTx/>
                <a:latin typeface="ＭＳ Ｐゴシック"/>
                <a:ea typeface="ＭＳ Ｐゴシック"/>
                <a:cs typeface="+mn-cs"/>
              </a:rPr>
              <a:t> </a:t>
            </a:r>
            <a:r>
              <a:rPr kumimoji="1" lang="en-US" altLang="ja-JP" sz="900" b="1" i="0" u="none" strike="noStrike" kern="1200" cap="none" spc="0" normalizeH="0" baseline="0" noProof="0">
                <a:ln>
                  <a:noFill/>
                </a:ln>
                <a:solidFill>
                  <a:prstClr val="black"/>
                </a:solidFill>
                <a:effectLst/>
                <a:uLnTx/>
                <a:uFillTx/>
                <a:latin typeface="ＭＳ Ｐゴシック"/>
                <a:ea typeface="ＭＳ Ｐゴシック"/>
                <a:cs typeface="+mn-cs"/>
              </a:rPr>
              <a:t>H29</a:t>
            </a:r>
            <a:r>
              <a:rPr kumimoji="1" lang="ja-JP" altLang="en-US" sz="900" b="1" i="0" u="none" strike="noStrike" kern="1200" cap="none" spc="0" normalizeH="0" baseline="0" noProof="0">
                <a:ln>
                  <a:noFill/>
                </a:ln>
                <a:solidFill>
                  <a:prstClr val="black"/>
                </a:solidFill>
                <a:effectLst/>
                <a:uLnTx/>
                <a:uFillTx/>
                <a:latin typeface="ＭＳ Ｐゴシック"/>
                <a:ea typeface="ＭＳ Ｐゴシック"/>
                <a:cs typeface="+mn-cs"/>
              </a:rPr>
              <a:t>　 </a:t>
            </a:r>
            <a:r>
              <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11.5</a:t>
            </a:r>
            <a:r>
              <a:rPr kumimoji="1" lang="ja-JP" altLang="en-US"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倍</a:t>
            </a:r>
            <a:endPar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19,963</a:t>
            </a:r>
            <a:r>
              <a:rPr kumimoji="1" lang="ja-JP" altLang="en-US"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人</a:t>
            </a:r>
            <a:r>
              <a:rPr kumimoji="1" lang="en-US" altLang="ja-JP" sz="900" b="1" i="0" u="none" strike="noStrike" kern="1200" cap="none" spc="0" normalizeH="0" baseline="0" noProof="0">
                <a:ln>
                  <a:noFill/>
                </a:ln>
                <a:solidFill>
                  <a:prstClr val="black"/>
                </a:solidFill>
                <a:effectLst/>
                <a:uLnTx/>
                <a:uFillTx/>
                <a:latin typeface="ＭＳ Ｐゴシック"/>
                <a:ea typeface="ＭＳ Ｐゴシック"/>
                <a:cs typeface="+mn-cs"/>
              </a:rPr>
              <a:t>/</a:t>
            </a:r>
            <a:r>
              <a:rPr kumimoji="1" lang="ja-JP" altLang="en-US" sz="900" b="1" i="0" u="none" strike="noStrike" kern="1200" cap="none" spc="0" normalizeH="0" baseline="0" noProof="0">
                <a:ln>
                  <a:noFill/>
                </a:ln>
                <a:solidFill>
                  <a:prstClr val="black"/>
                </a:solidFill>
                <a:effectLst/>
                <a:uLnTx/>
                <a:uFillTx/>
                <a:latin typeface="ＭＳ Ｐゴシック"/>
                <a:ea typeface="ＭＳ Ｐゴシック"/>
                <a:cs typeface="+mn-cs"/>
              </a:rPr>
              <a:t> </a:t>
            </a:r>
            <a:r>
              <a:rPr kumimoji="1" lang="en-US" altLang="ja-JP" sz="900" b="1" i="0" u="none" strike="noStrike" kern="1200" cap="none" spc="0" normalizeH="0" baseline="0" noProof="0">
                <a:ln>
                  <a:noFill/>
                </a:ln>
                <a:solidFill>
                  <a:prstClr val="black"/>
                </a:solidFill>
                <a:effectLst/>
                <a:uLnTx/>
                <a:uFillTx/>
                <a:latin typeface="ＭＳ Ｐゴシック"/>
                <a:ea typeface="ＭＳ Ｐゴシック"/>
                <a:cs typeface="+mn-cs"/>
              </a:rPr>
              <a:t>H30</a:t>
            </a:r>
            <a:r>
              <a:rPr kumimoji="1" lang="ja-JP" altLang="en-US" sz="900" b="1" i="0" u="none" strike="noStrike" kern="1200" cap="none" spc="0" normalizeH="0" baseline="0" noProof="0">
                <a:ln>
                  <a:noFill/>
                </a:ln>
                <a:solidFill>
                  <a:prstClr val="black"/>
                </a:solidFill>
                <a:effectLst/>
                <a:uLnTx/>
                <a:uFillTx/>
                <a:latin typeface="ＭＳ Ｐゴシック"/>
                <a:ea typeface="ＭＳ Ｐゴシック"/>
                <a:cs typeface="+mn-cs"/>
              </a:rPr>
              <a:t>　 </a:t>
            </a:r>
            <a:r>
              <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15.5</a:t>
            </a:r>
            <a:r>
              <a:rPr kumimoji="1" lang="ja-JP" altLang="en-US"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倍</a:t>
            </a:r>
            <a:endPar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21,919</a:t>
            </a:r>
            <a:r>
              <a:rPr kumimoji="1" lang="ja-JP" altLang="en-US"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人</a:t>
            </a:r>
            <a:r>
              <a:rPr kumimoji="1" lang="en-US" altLang="ja-JP" sz="900" b="1" i="0" u="none" strike="noStrike" kern="1200" cap="none" spc="0" normalizeH="0" baseline="0" noProof="0">
                <a:ln>
                  <a:noFill/>
                </a:ln>
                <a:solidFill>
                  <a:prstClr val="black"/>
                </a:solidFill>
                <a:effectLst/>
                <a:uLnTx/>
                <a:uFillTx/>
                <a:latin typeface="ＭＳ Ｐゴシック"/>
                <a:ea typeface="ＭＳ Ｐゴシック"/>
                <a:cs typeface="+mn-cs"/>
              </a:rPr>
              <a:t>/</a:t>
            </a:r>
            <a:r>
              <a:rPr kumimoji="1" lang="ja-JP" altLang="en-US" sz="900" b="1" i="0" u="none" strike="noStrike" kern="1200" cap="none" spc="0" normalizeH="0" baseline="0" noProof="0">
                <a:ln>
                  <a:noFill/>
                </a:ln>
                <a:solidFill>
                  <a:prstClr val="black"/>
                </a:solidFill>
                <a:effectLst/>
                <a:uLnTx/>
                <a:uFillTx/>
                <a:latin typeface="ＭＳ Ｐゴシック"/>
                <a:ea typeface="ＭＳ Ｐゴシック"/>
                <a:cs typeface="+mn-cs"/>
              </a:rPr>
              <a:t> </a:t>
            </a:r>
            <a:r>
              <a:rPr kumimoji="1" lang="en-US" altLang="ja-JP" sz="900" b="1" i="0" u="none" strike="noStrike" kern="1200" cap="none" spc="0" normalizeH="0" baseline="0" noProof="0">
                <a:ln>
                  <a:noFill/>
                </a:ln>
                <a:solidFill>
                  <a:prstClr val="black"/>
                </a:solidFill>
                <a:effectLst/>
                <a:uLnTx/>
                <a:uFillTx/>
                <a:latin typeface="ＭＳ Ｐゴシック"/>
                <a:ea typeface="ＭＳ Ｐゴシック"/>
                <a:cs typeface="+mn-cs"/>
              </a:rPr>
              <a:t>R1</a:t>
            </a:r>
            <a:r>
              <a:rPr kumimoji="1" lang="ja-JP" altLang="en-US" sz="900" b="1" i="0" u="none" strike="noStrike" kern="1200" cap="none" spc="0" normalizeH="0" baseline="0" noProof="0">
                <a:ln>
                  <a:noFill/>
                </a:ln>
                <a:solidFill>
                  <a:prstClr val="black"/>
                </a:solidFill>
                <a:effectLst/>
                <a:uLnTx/>
                <a:uFillTx/>
                <a:latin typeface="ＭＳ Ｐゴシック"/>
                <a:ea typeface="ＭＳ Ｐゴシック"/>
                <a:cs typeface="+mn-cs"/>
              </a:rPr>
              <a:t>     </a:t>
            </a:r>
            <a:r>
              <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17.0</a:t>
            </a:r>
            <a:r>
              <a:rPr kumimoji="1" lang="ja-JP" altLang="en-US"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倍</a:t>
            </a:r>
            <a:endPar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18,599</a:t>
            </a:r>
            <a:r>
              <a:rPr kumimoji="1" lang="ja-JP" altLang="en-US"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人</a:t>
            </a:r>
            <a:r>
              <a:rPr kumimoji="1" lang="en-US" altLang="ja-JP" sz="900" b="1" i="0" u="none" strike="noStrike" kern="1200" cap="none" spc="0" normalizeH="0" baseline="0" noProof="0">
                <a:ln>
                  <a:noFill/>
                </a:ln>
                <a:solidFill>
                  <a:prstClr val="black"/>
                </a:solidFill>
                <a:effectLst/>
                <a:uLnTx/>
                <a:uFillTx/>
                <a:latin typeface="ＭＳ Ｐゴシック"/>
                <a:ea typeface="ＭＳ Ｐゴシック"/>
                <a:cs typeface="+mn-cs"/>
              </a:rPr>
              <a:t>/</a:t>
            </a:r>
            <a:r>
              <a:rPr kumimoji="1" lang="ja-JP" altLang="en-US" sz="900" b="1" i="0" u="none" strike="noStrike" kern="1200" cap="none" spc="0" normalizeH="0" baseline="0" noProof="0">
                <a:ln>
                  <a:noFill/>
                </a:ln>
                <a:solidFill>
                  <a:prstClr val="black"/>
                </a:solidFill>
                <a:effectLst/>
                <a:uLnTx/>
                <a:uFillTx/>
                <a:latin typeface="ＭＳ Ｐゴシック"/>
                <a:ea typeface="ＭＳ Ｐゴシック"/>
                <a:cs typeface="+mn-cs"/>
              </a:rPr>
              <a:t> </a:t>
            </a:r>
            <a:r>
              <a:rPr kumimoji="1" lang="en-US" altLang="ja-JP" sz="900" b="1" i="0" u="none" strike="noStrike" kern="1200" cap="none" spc="0" normalizeH="0" baseline="0" noProof="0">
                <a:ln>
                  <a:noFill/>
                </a:ln>
                <a:solidFill>
                  <a:prstClr val="black"/>
                </a:solidFill>
                <a:effectLst/>
                <a:uLnTx/>
                <a:uFillTx/>
                <a:latin typeface="ＭＳ Ｐゴシック"/>
                <a:ea typeface="ＭＳ Ｐゴシック"/>
                <a:cs typeface="+mn-cs"/>
              </a:rPr>
              <a:t>R2</a:t>
            </a:r>
            <a:r>
              <a:rPr kumimoji="1" lang="ja-JP" altLang="en-US" sz="900" b="1" i="0" u="none" strike="noStrike" kern="1200" cap="none" spc="0" normalizeH="0" baseline="0" noProof="0">
                <a:ln>
                  <a:noFill/>
                </a:ln>
                <a:solidFill>
                  <a:prstClr val="black"/>
                </a:solidFill>
                <a:effectLst/>
                <a:uLnTx/>
                <a:uFillTx/>
                <a:latin typeface="ＭＳ Ｐゴシック"/>
                <a:ea typeface="ＭＳ Ｐゴシック"/>
                <a:cs typeface="+mn-cs"/>
              </a:rPr>
              <a:t>     </a:t>
            </a:r>
            <a:r>
              <a:rPr kumimoji="1" lang="en-US" altLang="ja-JP" sz="900" b="1" i="0" u="none" strike="noStrike" kern="1200" cap="none" spc="0" normalizeH="0" baseline="0" noProof="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14.4</a:t>
            </a:r>
            <a:r>
              <a:rPr kumimoji="1" lang="ja-JP" altLang="en-US"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倍</a:t>
            </a:r>
            <a:endParaRPr kumimoji="1" lang="en-US" altLang="ja-JP" sz="900" b="1" i="0" u="none" strike="noStrike" kern="1200" cap="none" spc="0" normalizeH="0" baseline="0" noProof="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21,380</a:t>
            </a:r>
            <a:r>
              <a:rPr kumimoji="1" lang="ja-JP" altLang="pt-BR"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人</a:t>
            </a:r>
            <a:r>
              <a:rPr kumimoji="1" lang="pt-BR"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 </a:t>
            </a:r>
            <a:r>
              <a:rPr kumimoji="1" lang="pt-BR" altLang="ja-JP" sz="900" b="1" i="0" u="none" strike="noStrike" kern="1200" cap="none" spc="0" normalizeH="0" baseline="0" noProof="0">
                <a:ln>
                  <a:noFill/>
                </a:ln>
                <a:solidFill>
                  <a:prstClr val="black"/>
                </a:solidFill>
                <a:effectLst/>
                <a:uLnTx/>
                <a:uFillTx/>
                <a:latin typeface="ＭＳ Ｐゴシック"/>
                <a:ea typeface="ＭＳ Ｐゴシック"/>
                <a:cs typeface="+mn-cs"/>
              </a:rPr>
              <a:t>R3</a:t>
            </a:r>
            <a:r>
              <a:rPr kumimoji="1" lang="ja-JP" altLang="en-US" sz="900" b="1" i="0" u="none" strike="noStrike" kern="1200" cap="none" spc="0" normalizeH="0" baseline="0" noProof="0">
                <a:ln>
                  <a:noFill/>
                </a:ln>
                <a:solidFill>
                  <a:prstClr val="black"/>
                </a:solidFill>
                <a:effectLst/>
                <a:uLnTx/>
                <a:uFillTx/>
                <a:latin typeface="ＭＳ Ｐゴシック"/>
                <a:ea typeface="ＭＳ Ｐゴシック"/>
                <a:cs typeface="+mn-cs"/>
              </a:rPr>
              <a:t>     </a:t>
            </a:r>
            <a:r>
              <a:rPr kumimoji="1" lang="pt-BR"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16.6</a:t>
            </a:r>
            <a:r>
              <a:rPr kumimoji="1" lang="ja-JP" altLang="pt-BR"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倍</a:t>
            </a:r>
            <a:endPar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24,426</a:t>
            </a:r>
            <a:r>
              <a:rPr kumimoji="1" lang="ja-JP" altLang="en-US"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人</a:t>
            </a:r>
            <a:r>
              <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 </a:t>
            </a:r>
            <a:r>
              <a:rPr kumimoji="1" lang="en-US" altLang="ja-JP" sz="900" b="0"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R4</a:t>
            </a:r>
            <a:r>
              <a:rPr kumimoji="1" lang="en-US" altLang="ja-JP"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    19.0</a:t>
            </a:r>
            <a:r>
              <a:rPr kumimoji="1" lang="ja-JP" altLang="en-US"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倍</a:t>
            </a:r>
            <a:endParaRPr kumimoji="1" lang="ja-JP" altLang="pt-BR" sz="9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015" b="1" i="0" u="sng" strike="noStrike" kern="1200" cap="none" spc="0" normalizeH="0" baseline="0" noProof="0">
              <a:ln>
                <a:noFill/>
              </a:ln>
              <a:solidFill>
                <a:srgbClr val="FF0000"/>
              </a:solidFill>
              <a:effectLst/>
              <a:uLnTx/>
              <a:uFillTx/>
              <a:latin typeface="HGPｺﾞｼｯｸE" pitchFamily="50" charset="-128"/>
              <a:ea typeface="HGPｺﾞｼｯｸE"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193" b="1" i="0" u="sng" strike="noStrike" kern="1200" cap="none" spc="0" normalizeH="0" baseline="0" noProof="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en-US" altLang="ja-JP" sz="1023" b="1" i="0" u="sng" strike="noStrike" kern="1200" cap="none" spc="0" normalizeH="0" baseline="0" noProof="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333840" name="Text Box 16"/>
          <p:cNvSpPr txBox="1">
            <a:spLocks noChangeArrowheads="1"/>
          </p:cNvSpPr>
          <p:nvPr/>
        </p:nvSpPr>
        <p:spPr bwMode="auto">
          <a:xfrm>
            <a:off x="1944260" y="2648937"/>
            <a:ext cx="4151348" cy="445823"/>
          </a:xfrm>
          <a:prstGeom prst="rect">
            <a:avLst/>
          </a:prstGeom>
          <a:noFill/>
          <a:ln w="9525">
            <a:noFill/>
            <a:miter lim="800000"/>
            <a:headEnd/>
            <a:tailEnd/>
          </a:ln>
          <a:effectLst/>
        </p:spPr>
        <p:txBody>
          <a:bodyPr wrap="square" lIns="77910" tIns="38955" rIns="77910" bIns="38955">
            <a:spAutoFit/>
          </a:bodyPr>
          <a:lstStyle/>
          <a:p>
            <a:pPr marL="0" marR="0" lvl="0" indent="0" algn="ctr" defTabSz="844083" rtl="0" eaLnBrk="1" fontAlgn="auto" latinLnBrk="0" hangingPunct="1">
              <a:lnSpc>
                <a:spcPct val="100000"/>
              </a:lnSpc>
              <a:spcBef>
                <a:spcPct val="50000"/>
              </a:spcBef>
              <a:spcAft>
                <a:spcPts val="0"/>
              </a:spcAft>
              <a:buClrTx/>
              <a:buSzTx/>
              <a:buFontTx/>
              <a:buNone/>
              <a:tabLst/>
              <a:defRPr/>
            </a:pPr>
            <a:r>
              <a:rPr kumimoji="1" lang="ja-JP" altLang="en-US" sz="2045" b="0" i="0" u="sng" strike="noStrike" kern="1200" cap="none" spc="0" normalizeH="0" baseline="0" noProof="0">
                <a:ln>
                  <a:noFill/>
                </a:ln>
                <a:solidFill>
                  <a:srgbClr val="0000CC"/>
                </a:solidFill>
                <a:effectLst/>
                <a:uLnTx/>
                <a:uFillTx/>
                <a:latin typeface="Calibri"/>
                <a:ea typeface="ＤＨＰ特太ゴシック体" pitchFamily="2" charset="-128"/>
                <a:cs typeface="+mn-cs"/>
              </a:rPr>
              <a:t>障害福祉サービス</a:t>
            </a:r>
            <a:r>
              <a:rPr kumimoji="1" lang="ja-JP" altLang="en-US" sz="2386" b="0" i="0" u="sng" strike="noStrike" kern="1200" cap="none" spc="0" normalizeH="0" baseline="0" noProof="0">
                <a:ln>
                  <a:noFill/>
                </a:ln>
                <a:solidFill>
                  <a:srgbClr val="0000CC"/>
                </a:solidFill>
                <a:effectLst/>
                <a:uLnTx/>
                <a:uFillTx/>
                <a:latin typeface="Calibri"/>
                <a:ea typeface="ＤＨＰ特太ゴシック体" pitchFamily="2" charset="-128"/>
                <a:cs typeface="+mn-cs"/>
              </a:rPr>
              <a:t>　</a:t>
            </a:r>
          </a:p>
        </p:txBody>
      </p:sp>
      <p:grpSp>
        <p:nvGrpSpPr>
          <p:cNvPr id="46" name="グループ化 10"/>
          <p:cNvGrpSpPr>
            <a:grpSpLocks/>
          </p:cNvGrpSpPr>
          <p:nvPr/>
        </p:nvGrpSpPr>
        <p:grpSpPr bwMode="auto">
          <a:xfrm>
            <a:off x="233706" y="426615"/>
            <a:ext cx="9404308" cy="60870"/>
            <a:chOff x="0" y="188640"/>
            <a:chExt cx="9144000" cy="72008"/>
          </a:xfrm>
        </p:grpSpPr>
        <p:cxnSp>
          <p:nvCxnSpPr>
            <p:cNvPr id="47" name="直線コネクタ 46"/>
            <p:cNvCxnSpPr/>
            <p:nvPr/>
          </p:nvCxnSpPr>
          <p:spPr>
            <a:xfrm>
              <a:off x="0" y="188640"/>
              <a:ext cx="9144000" cy="0"/>
            </a:xfrm>
            <a:prstGeom prst="line">
              <a:avLst/>
            </a:prstGeom>
            <a:noFill/>
            <a:ln w="9525" cap="flat" cmpd="sng" algn="ctr">
              <a:solidFill>
                <a:srgbClr val="99CCFF"/>
              </a:solidFill>
              <a:prstDash val="solid"/>
            </a:ln>
            <a:effectLst/>
          </p:spPr>
        </p:cxnSp>
        <p:cxnSp>
          <p:nvCxnSpPr>
            <p:cNvPr id="48" name="直線コネクタ 47"/>
            <p:cNvCxnSpPr/>
            <p:nvPr/>
          </p:nvCxnSpPr>
          <p:spPr>
            <a:xfrm>
              <a:off x="0" y="260648"/>
              <a:ext cx="9144000" cy="0"/>
            </a:xfrm>
            <a:prstGeom prst="line">
              <a:avLst/>
            </a:prstGeom>
            <a:noFill/>
            <a:ln w="57150" cap="flat" cmpd="sng" algn="ctr">
              <a:solidFill>
                <a:srgbClr val="99CCFF"/>
              </a:solidFill>
              <a:prstDash val="solid"/>
            </a:ln>
            <a:effectLst/>
          </p:spPr>
        </p:cxnSp>
      </p:grpSp>
      <p:sp>
        <p:nvSpPr>
          <p:cNvPr id="51" name="テキスト ボックス 50"/>
          <p:cNvSpPr txBox="1"/>
          <p:nvPr/>
        </p:nvSpPr>
        <p:spPr>
          <a:xfrm>
            <a:off x="1071050" y="3000271"/>
            <a:ext cx="446917" cy="2848330"/>
          </a:xfrm>
          <a:prstGeom prst="rect">
            <a:avLst/>
          </a:prstGeom>
          <a:noFill/>
        </p:spPr>
        <p:txBody>
          <a:bodyPr vert="eaVert" wrap="squar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ja-JP" altLang="en-US" sz="1704" b="1" i="0" u="none" strike="noStrike" kern="1200" cap="none" spc="0" normalizeH="0" baseline="0" noProof="0">
                <a:ln>
                  <a:noFill/>
                </a:ln>
                <a:solidFill>
                  <a:prstClr val="black"/>
                </a:solidFill>
                <a:effectLst/>
                <a:uLnTx/>
                <a:uFillTx/>
                <a:latin typeface="Calibri"/>
                <a:ea typeface="ＭＳ Ｐゴシック"/>
                <a:cs typeface="+mn-cs"/>
              </a:rPr>
              <a:t>大学・専修学校への進学等</a:t>
            </a:r>
          </a:p>
        </p:txBody>
      </p:sp>
      <p:sp>
        <p:nvSpPr>
          <p:cNvPr id="52" name="正方形/長方形 51"/>
          <p:cNvSpPr/>
          <p:nvPr/>
        </p:nvSpPr>
        <p:spPr>
          <a:xfrm>
            <a:off x="903578" y="2495818"/>
            <a:ext cx="797626" cy="3765457"/>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844083" rtl="0" eaLnBrk="1" fontAlgn="auto" latinLnBrk="0" hangingPunct="1">
              <a:lnSpc>
                <a:spcPct val="100000"/>
              </a:lnSpc>
              <a:spcBef>
                <a:spcPts val="0"/>
              </a:spcBef>
              <a:spcAft>
                <a:spcPts val="0"/>
              </a:spcAft>
              <a:buClrTx/>
              <a:buSzTx/>
              <a:buFontTx/>
              <a:buNone/>
              <a:tabLst/>
              <a:defRPr/>
            </a:pPr>
            <a:endParaRPr kumimoji="1" lang="ja-JP" altLang="en-US" sz="1534"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8440" name="AutoShape 9"/>
          <p:cNvSpPr>
            <a:spLocks noChangeArrowheads="1"/>
          </p:cNvSpPr>
          <p:nvPr/>
        </p:nvSpPr>
        <p:spPr bwMode="auto">
          <a:xfrm>
            <a:off x="2418917" y="5214189"/>
            <a:ext cx="3755350" cy="546523"/>
          </a:xfrm>
          <a:prstGeom prst="upArrow">
            <a:avLst>
              <a:gd name="adj1" fmla="val 62094"/>
              <a:gd name="adj2" fmla="val 51871"/>
            </a:avLst>
          </a:prstGeom>
          <a:solidFill>
            <a:schemeClr val="bg1"/>
          </a:solidFill>
          <a:ln w="9525">
            <a:solidFill>
              <a:schemeClr val="tx1"/>
            </a:solidFill>
            <a:miter lim="800000"/>
            <a:headEnd/>
            <a:tailEnd/>
          </a:ln>
        </p:spPr>
        <p:txBody>
          <a:bodyPr vert="eaVert" wrap="none" lIns="77910" tIns="38955" rIns="77910" bIns="38955" anchor="ct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ja-JP" altLang="en-US" sz="1023" b="0" i="0" u="none" strike="noStrike" kern="1200" cap="none" spc="0" normalizeH="0" baseline="0" noProof="0">
              <a:ln>
                <a:noFill/>
              </a:ln>
              <a:solidFill>
                <a:srgbClr val="000000"/>
              </a:solidFill>
              <a:effectLst/>
              <a:uLnTx/>
              <a:uFillTx/>
              <a:latin typeface="Calibri"/>
              <a:ea typeface="ＭＳ Ｐゴシック"/>
              <a:cs typeface="+mn-cs"/>
            </a:endParaRPr>
          </a:p>
        </p:txBody>
      </p:sp>
      <p:sp>
        <p:nvSpPr>
          <p:cNvPr id="45" name="テキスト ボックス 44"/>
          <p:cNvSpPr txBox="1"/>
          <p:nvPr/>
        </p:nvSpPr>
        <p:spPr>
          <a:xfrm>
            <a:off x="721217" y="6488614"/>
            <a:ext cx="6571302" cy="208202"/>
          </a:xfrm>
          <a:prstGeom prst="rect">
            <a:avLst/>
          </a:prstGeom>
          <a:noFill/>
        </p:spPr>
        <p:txBody>
          <a:bodyPr wrap="square" lIns="76326" tIns="38165" rIns="76326" bIns="38165"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852" b="0" i="0" u="none" strike="noStrike" kern="1200" cap="none" spc="0" normalizeH="0" baseline="0" noProof="0">
                <a:ln>
                  <a:noFill/>
                </a:ln>
                <a:solidFill>
                  <a:prstClr val="black"/>
                </a:solidFill>
                <a:effectLst/>
                <a:uLnTx/>
                <a:uFillTx/>
                <a:latin typeface="Calibri"/>
                <a:ea typeface="ＭＳ Ｐゴシック"/>
                <a:cs typeface="+mn-cs"/>
              </a:rPr>
              <a:t>【</a:t>
            </a:r>
            <a:r>
              <a:rPr kumimoji="1" lang="ja-JP" altLang="en-US" sz="852" b="0" i="0" u="none" strike="noStrike" kern="1200" cap="none" spc="0" normalizeH="0" baseline="0" noProof="0">
                <a:ln>
                  <a:noFill/>
                </a:ln>
                <a:solidFill>
                  <a:prstClr val="black"/>
                </a:solidFill>
                <a:effectLst/>
                <a:uLnTx/>
                <a:uFillTx/>
                <a:latin typeface="Calibri"/>
                <a:ea typeface="ＭＳ Ｐゴシック"/>
                <a:cs typeface="+mn-cs"/>
              </a:rPr>
              <a:t>出典</a:t>
            </a:r>
            <a:r>
              <a:rPr kumimoji="1" lang="en-US" altLang="ja-JP" sz="852" b="0" i="0" u="none" strike="noStrike" kern="1200" cap="none" spc="0" normalizeH="0" baseline="0" noProof="0">
                <a:ln>
                  <a:noFill/>
                </a:ln>
                <a:solidFill>
                  <a:prstClr val="black"/>
                </a:solidFill>
                <a:effectLst/>
                <a:uLnTx/>
                <a:uFillTx/>
                <a:latin typeface="Calibri"/>
                <a:ea typeface="ＭＳ Ｐゴシック"/>
                <a:cs typeface="+mn-cs"/>
              </a:rPr>
              <a:t>】</a:t>
            </a:r>
            <a:r>
              <a:rPr kumimoji="1" lang="ja-JP" altLang="en-US" sz="852" b="0" i="0" u="none" strike="noStrike" kern="1200" cap="none" spc="0" normalizeH="0" baseline="0" noProof="0">
                <a:ln>
                  <a:noFill/>
                </a:ln>
                <a:solidFill>
                  <a:prstClr val="black"/>
                </a:solidFill>
                <a:effectLst/>
                <a:uLnTx/>
                <a:uFillTx/>
                <a:latin typeface="Calibri"/>
                <a:ea typeface="ＭＳ Ｐゴシック"/>
                <a:cs typeface="+mn-cs"/>
              </a:rPr>
              <a:t>社会福祉施設等調査、国保連データ、学校基本調査、障害者雇用状況調査、患者調査、生活のしづらさなどに関する調査　等</a:t>
            </a:r>
          </a:p>
        </p:txBody>
      </p:sp>
      <p:sp>
        <p:nvSpPr>
          <p:cNvPr id="54" name="Text Box 34"/>
          <p:cNvSpPr txBox="1">
            <a:spLocks noChangeArrowheads="1"/>
          </p:cNvSpPr>
          <p:nvPr/>
        </p:nvSpPr>
        <p:spPr bwMode="auto">
          <a:xfrm>
            <a:off x="2094837" y="3185256"/>
            <a:ext cx="3906490" cy="1172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7910" tIns="38955" rIns="77910" bIns="38955">
            <a:spAutoFit/>
          </a:bodyPr>
          <a:lstStyle>
            <a:lvl1pPr eaLnBrk="0" hangingPunct="0">
              <a:tabLst>
                <a:tab pos="2962275" algn="l"/>
              </a:tabLst>
              <a:defRPr kumimoji="1">
                <a:solidFill>
                  <a:schemeClr val="tx1"/>
                </a:solidFill>
                <a:latin typeface="Arial" charset="0"/>
                <a:ea typeface="ＭＳ Ｐゴシック" pitchFamily="50" charset="-128"/>
              </a:defRPr>
            </a:lvl1pPr>
            <a:lvl2pPr marL="742950" indent="-285750" eaLnBrk="0" hangingPunct="0">
              <a:tabLst>
                <a:tab pos="2962275" algn="l"/>
              </a:tabLst>
              <a:defRPr kumimoji="1">
                <a:solidFill>
                  <a:schemeClr val="tx1"/>
                </a:solidFill>
                <a:latin typeface="Arial" charset="0"/>
                <a:ea typeface="ＭＳ Ｐゴシック" pitchFamily="50" charset="-128"/>
              </a:defRPr>
            </a:lvl2pPr>
            <a:lvl3pPr marL="1143000" indent="-228600" eaLnBrk="0" hangingPunct="0">
              <a:tabLst>
                <a:tab pos="2962275" algn="l"/>
              </a:tabLst>
              <a:defRPr kumimoji="1">
                <a:solidFill>
                  <a:schemeClr val="tx1"/>
                </a:solidFill>
                <a:latin typeface="Arial" charset="0"/>
                <a:ea typeface="ＭＳ Ｐゴシック" pitchFamily="50" charset="-128"/>
              </a:defRPr>
            </a:lvl3pPr>
            <a:lvl4pPr marL="1600200" indent="-228600" eaLnBrk="0" hangingPunct="0">
              <a:tabLst>
                <a:tab pos="2962275" algn="l"/>
              </a:tabLst>
              <a:defRPr kumimoji="1">
                <a:solidFill>
                  <a:schemeClr val="tx1"/>
                </a:solidFill>
                <a:latin typeface="Arial" charset="0"/>
                <a:ea typeface="ＭＳ Ｐゴシック" pitchFamily="50" charset="-128"/>
              </a:defRPr>
            </a:lvl4pPr>
            <a:lvl5pPr marL="2057400" indent="-228600" eaLnBrk="0" hangingPunct="0">
              <a:tabLst>
                <a:tab pos="2962275" algn="l"/>
              </a:tabLst>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tabLst>
                <a:tab pos="2962275" algn="l"/>
              </a:tabLs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tabLst>
                <a:tab pos="2962275" algn="l"/>
              </a:tabLs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tabLst>
                <a:tab pos="2962275" algn="l"/>
              </a:tabLs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tabLst>
                <a:tab pos="2962275" algn="l"/>
              </a:tabLst>
              <a:defRPr kumimoji="1">
                <a:solidFill>
                  <a:schemeClr val="tx1"/>
                </a:solidFill>
                <a:latin typeface="Arial" charset="0"/>
                <a:ea typeface="ＭＳ Ｐゴシック" pitchFamily="50" charset="-128"/>
              </a:defRPr>
            </a:lvl9pPr>
          </a:lstStyle>
          <a:p>
            <a:pPr marL="0" marR="0" lvl="0" indent="0" algn="l" defTabSz="844083" rtl="0" eaLnBrk="1" fontAlgn="auto" latinLnBrk="0" hangingPunct="1">
              <a:lnSpc>
                <a:spcPct val="100000"/>
              </a:lnSpc>
              <a:spcBef>
                <a:spcPct val="50000"/>
              </a:spcBef>
              <a:spcAft>
                <a:spcPts val="0"/>
              </a:spcAft>
              <a:buClrTx/>
              <a:buSzTx/>
              <a:buFontTx/>
              <a:buNone/>
              <a:tabLst>
                <a:tab pos="2734476" algn="l"/>
              </a:tabLst>
              <a:defRPr/>
            </a:pPr>
            <a:r>
              <a:rPr kumimoji="1" lang="ja-JP" altLang="en-US" sz="1292" b="1" i="0" u="none" strike="noStrike" kern="1200" cap="none" spc="0" normalizeH="0" baseline="0" noProof="0">
                <a:ln>
                  <a:noFill/>
                </a:ln>
                <a:solidFill>
                  <a:srgbClr val="000000"/>
                </a:solidFill>
                <a:effectLst/>
                <a:uLnTx/>
                <a:uFillTx/>
                <a:latin typeface="ＭＳ Ｐゴシック" pitchFamily="50" charset="-128"/>
                <a:ea typeface="ＭＳ Ｐゴシック" pitchFamily="50" charset="-128"/>
                <a:cs typeface="+mn-cs"/>
              </a:rPr>
              <a:t>・就労移行支援</a:t>
            </a:r>
            <a:r>
              <a:rPr kumimoji="1" lang="en-US" altLang="ja-JP" sz="1292" b="1" i="0" u="none" strike="noStrike" kern="1200" cap="none" spc="0" normalizeH="0" baseline="0" noProof="0">
                <a:ln>
                  <a:noFill/>
                </a:ln>
                <a:solidFill>
                  <a:srgbClr val="000000"/>
                </a:solidFill>
                <a:effectLst/>
                <a:uLnTx/>
                <a:uFillTx/>
                <a:latin typeface="ＭＳ Ｐゴシック" pitchFamily="50" charset="-128"/>
                <a:ea typeface="ＭＳ Ｐゴシック" pitchFamily="50" charset="-128"/>
                <a:cs typeface="+mn-cs"/>
              </a:rPr>
              <a:t>	</a:t>
            </a:r>
            <a:r>
              <a:rPr kumimoji="1" lang="ja-JP" altLang="en-US" sz="1292" b="1" i="0" u="none" strike="noStrike" kern="1200" cap="none" spc="0" normalizeH="0" baseline="0" noProof="0">
                <a:ln>
                  <a:noFill/>
                </a:ln>
                <a:solidFill>
                  <a:srgbClr val="000000"/>
                </a:solidFill>
                <a:effectLst/>
                <a:uLnTx/>
                <a:uFillTx/>
                <a:latin typeface="ＭＳ Ｐゴシック" pitchFamily="50" charset="-128"/>
                <a:ea typeface="ＭＳ Ｐゴシック" pitchFamily="50" charset="-128"/>
                <a:cs typeface="+mn-cs"/>
              </a:rPr>
              <a:t>約　３．６万人</a:t>
            </a:r>
            <a:endParaRPr kumimoji="1" lang="en-US" altLang="ja-JP" sz="1292" b="1" i="0" u="none" strike="noStrike" kern="1200" cap="none" spc="0" normalizeH="0" baseline="0" noProof="0">
              <a:ln>
                <a:noFill/>
              </a:ln>
              <a:solidFill>
                <a:srgbClr val="000000"/>
              </a:solidFill>
              <a:effectLst/>
              <a:uLnTx/>
              <a:uFillTx/>
              <a:latin typeface="ＭＳ Ｐゴシック" pitchFamily="50" charset="-128"/>
              <a:ea typeface="ＭＳ Ｐゴシック" pitchFamily="50" charset="-128"/>
              <a:cs typeface="+mn-cs"/>
            </a:endParaRPr>
          </a:p>
          <a:p>
            <a:pPr marL="0" marR="0" lvl="0" indent="0" algn="l" defTabSz="844083" rtl="0" eaLnBrk="1" fontAlgn="auto" latinLnBrk="0" hangingPunct="1">
              <a:lnSpc>
                <a:spcPct val="100000"/>
              </a:lnSpc>
              <a:spcBef>
                <a:spcPct val="50000"/>
              </a:spcBef>
              <a:spcAft>
                <a:spcPts val="0"/>
              </a:spcAft>
              <a:buClrTx/>
              <a:buSzTx/>
              <a:buFontTx/>
              <a:buNone/>
              <a:tabLst>
                <a:tab pos="2734476" algn="l"/>
              </a:tabLst>
              <a:defRPr/>
            </a:pPr>
            <a:r>
              <a:rPr kumimoji="1" lang="ja-JP" altLang="en-US" sz="1292" b="1" i="0" u="none" strike="noStrike" kern="1200" cap="none" spc="0" normalizeH="0" baseline="0" noProof="0">
                <a:ln>
                  <a:noFill/>
                </a:ln>
                <a:solidFill>
                  <a:srgbClr val="000000"/>
                </a:solidFill>
                <a:effectLst/>
                <a:uLnTx/>
                <a:uFillTx/>
                <a:latin typeface="ＭＳ Ｐゴシック" pitchFamily="50" charset="-128"/>
                <a:ea typeface="ＭＳ Ｐゴシック" pitchFamily="50" charset="-128"/>
                <a:cs typeface="+mn-cs"/>
              </a:rPr>
              <a:t>・就労継続支援Ａ型</a:t>
            </a:r>
            <a:r>
              <a:rPr kumimoji="1" lang="en-US" altLang="ja-JP" sz="1292" b="1" i="0" u="none" strike="noStrike" kern="1200" cap="none" spc="0" normalizeH="0" baseline="0" noProof="0">
                <a:ln>
                  <a:noFill/>
                </a:ln>
                <a:solidFill>
                  <a:srgbClr val="000000"/>
                </a:solidFill>
                <a:effectLst/>
                <a:uLnTx/>
                <a:uFillTx/>
                <a:latin typeface="ＭＳ Ｐゴシック" pitchFamily="50" charset="-128"/>
                <a:ea typeface="ＭＳ Ｐゴシック" pitchFamily="50" charset="-128"/>
                <a:cs typeface="+mn-cs"/>
              </a:rPr>
              <a:t>	</a:t>
            </a:r>
            <a:r>
              <a:rPr kumimoji="1" lang="ja-JP" altLang="en-US" sz="1292" b="1" i="0" u="none" strike="noStrike" kern="1200" cap="none" spc="0" normalizeH="0" baseline="0" noProof="0">
                <a:ln>
                  <a:noFill/>
                </a:ln>
                <a:solidFill>
                  <a:srgbClr val="000000"/>
                </a:solidFill>
                <a:effectLst/>
                <a:uLnTx/>
                <a:uFillTx/>
                <a:latin typeface="ＭＳ Ｐゴシック" pitchFamily="50" charset="-128"/>
                <a:ea typeface="ＭＳ Ｐゴシック" pitchFamily="50" charset="-128"/>
                <a:cs typeface="+mn-cs"/>
              </a:rPr>
              <a:t>約　９．０万人</a:t>
            </a:r>
            <a:endParaRPr kumimoji="1" lang="en-US" altLang="ja-JP" sz="1292" b="1" i="0" u="none" strike="noStrike" kern="1200" cap="none" spc="0" normalizeH="0" baseline="0" noProof="0">
              <a:ln>
                <a:noFill/>
              </a:ln>
              <a:solidFill>
                <a:srgbClr val="000000"/>
              </a:solidFill>
              <a:effectLst/>
              <a:uLnTx/>
              <a:uFillTx/>
              <a:latin typeface="ＭＳ Ｐゴシック" pitchFamily="50" charset="-128"/>
              <a:ea typeface="ＭＳ Ｐゴシック" pitchFamily="50" charset="-128"/>
              <a:cs typeface="+mn-cs"/>
            </a:endParaRPr>
          </a:p>
          <a:p>
            <a:pPr marL="0" marR="0" lvl="0" indent="0" algn="l" defTabSz="844083" rtl="0" eaLnBrk="1" fontAlgn="auto" latinLnBrk="0" hangingPunct="1">
              <a:lnSpc>
                <a:spcPct val="100000"/>
              </a:lnSpc>
              <a:spcBef>
                <a:spcPct val="50000"/>
              </a:spcBef>
              <a:spcAft>
                <a:spcPts val="0"/>
              </a:spcAft>
              <a:buClrTx/>
              <a:buSzTx/>
              <a:buFontTx/>
              <a:buNone/>
              <a:tabLst>
                <a:tab pos="2734476" algn="l"/>
              </a:tabLst>
              <a:defRPr/>
            </a:pPr>
            <a:r>
              <a:rPr kumimoji="1" lang="ja-JP" altLang="en-US" sz="1292" b="1" i="0" u="none" strike="noStrike" kern="1200" cap="none" spc="0" normalizeH="0" baseline="0" noProof="0">
                <a:ln>
                  <a:noFill/>
                </a:ln>
                <a:solidFill>
                  <a:srgbClr val="000000"/>
                </a:solidFill>
                <a:effectLst/>
                <a:uLnTx/>
                <a:uFillTx/>
                <a:latin typeface="ＭＳ Ｐゴシック" pitchFamily="50" charset="-128"/>
                <a:ea typeface="ＭＳ Ｐゴシック" pitchFamily="50" charset="-128"/>
                <a:cs typeface="+mn-cs"/>
              </a:rPr>
              <a:t>・就労継続支援Ｂ型</a:t>
            </a:r>
            <a:r>
              <a:rPr kumimoji="1" lang="en-US" altLang="ja-JP" sz="1292" b="1" i="0" u="none" strike="noStrike" kern="1200" cap="none" spc="0" normalizeH="0" baseline="0" noProof="0">
                <a:ln>
                  <a:noFill/>
                </a:ln>
                <a:solidFill>
                  <a:srgbClr val="000000"/>
                </a:solidFill>
                <a:effectLst/>
                <a:uLnTx/>
                <a:uFillTx/>
                <a:latin typeface="ＭＳ Ｐゴシック" pitchFamily="50" charset="-128"/>
                <a:ea typeface="ＭＳ Ｐゴシック" pitchFamily="50" charset="-128"/>
                <a:cs typeface="+mn-cs"/>
              </a:rPr>
              <a:t>	</a:t>
            </a:r>
            <a:r>
              <a:rPr kumimoji="1" lang="ja-JP" altLang="en-US" sz="1292" b="1" i="0" u="none" strike="noStrike" kern="1200" cap="none" spc="0" normalizeH="0" baseline="0" noProof="0">
                <a:ln>
                  <a:noFill/>
                </a:ln>
                <a:solidFill>
                  <a:srgbClr val="000000"/>
                </a:solidFill>
                <a:effectLst/>
                <a:uLnTx/>
                <a:uFillTx/>
                <a:latin typeface="ＭＳ Ｐゴシック" pitchFamily="50" charset="-128"/>
                <a:ea typeface="ＭＳ Ｐゴシック" pitchFamily="50" charset="-128"/>
                <a:cs typeface="+mn-cs"/>
              </a:rPr>
              <a:t>約３５．３万人</a:t>
            </a:r>
            <a:endParaRPr kumimoji="1" lang="en-US" altLang="ja-JP" sz="1292" b="1" i="0" u="none" strike="noStrike" kern="1200" cap="none" spc="0" normalizeH="0" baseline="0" noProof="0">
              <a:ln>
                <a:noFill/>
              </a:ln>
              <a:solidFill>
                <a:srgbClr val="000000"/>
              </a:solidFill>
              <a:effectLst/>
              <a:uLnTx/>
              <a:uFillTx/>
              <a:latin typeface="ＭＳ Ｐゴシック" pitchFamily="50" charset="-128"/>
              <a:ea typeface="ＭＳ Ｐゴシック" pitchFamily="50" charset="-128"/>
              <a:cs typeface="+mn-cs"/>
            </a:endParaRPr>
          </a:p>
          <a:p>
            <a:pPr marL="0" marR="0" lvl="0" indent="0" algn="l" defTabSz="844083" rtl="0" eaLnBrk="1" fontAlgn="auto" latinLnBrk="0" hangingPunct="1">
              <a:lnSpc>
                <a:spcPct val="100000"/>
              </a:lnSpc>
              <a:spcBef>
                <a:spcPct val="50000"/>
              </a:spcBef>
              <a:spcAft>
                <a:spcPts val="0"/>
              </a:spcAft>
              <a:buClrTx/>
              <a:buSzTx/>
              <a:buFontTx/>
              <a:buNone/>
              <a:tabLst>
                <a:tab pos="2734476" algn="l"/>
              </a:tabLst>
              <a:defRPr/>
            </a:pPr>
            <a:r>
              <a:rPr kumimoji="1" lang="ja-JP" altLang="en-US" sz="1292" b="1" i="0" u="none" strike="noStrike" kern="1200" cap="none" spc="0" normalizeH="0" baseline="0" noProof="0">
                <a:ln>
                  <a:noFill/>
                </a:ln>
                <a:solidFill>
                  <a:srgbClr val="000000"/>
                </a:solidFill>
                <a:effectLst/>
                <a:uLnTx/>
                <a:uFillTx/>
                <a:latin typeface="ＭＳ Ｐゴシック" pitchFamily="50" charset="-128"/>
                <a:ea typeface="ＭＳ Ｐゴシック" pitchFamily="50" charset="-128"/>
                <a:cs typeface="+mn-cs"/>
              </a:rPr>
              <a:t>　　　　　　　　　　　　　　　　　　　　　　　（令和６年３月）</a:t>
            </a:r>
            <a:endParaRPr kumimoji="1" lang="en-US" altLang="ja-JP" sz="1292" b="1" i="0" u="none" strike="noStrike" kern="1200" cap="none" spc="0" normalizeH="0" baseline="0" noProof="0">
              <a:ln>
                <a:noFill/>
              </a:ln>
              <a:solidFill>
                <a:srgbClr val="000000"/>
              </a:solidFill>
              <a:effectLst/>
              <a:uLnTx/>
              <a:uFillTx/>
              <a:latin typeface="ＭＳ Ｐゴシック" pitchFamily="50" charset="-128"/>
              <a:ea typeface="ＭＳ Ｐゴシック" pitchFamily="50" charset="-128"/>
              <a:cs typeface="+mn-cs"/>
            </a:endParaRPr>
          </a:p>
        </p:txBody>
      </p:sp>
      <p:grpSp>
        <p:nvGrpSpPr>
          <p:cNvPr id="3" name="グループ化 2"/>
          <p:cNvGrpSpPr/>
          <p:nvPr/>
        </p:nvGrpSpPr>
        <p:grpSpPr>
          <a:xfrm>
            <a:off x="7915073" y="3058360"/>
            <a:ext cx="1159000" cy="1443917"/>
            <a:chOff x="8450644" y="2835029"/>
            <a:chExt cx="1360217" cy="1525901"/>
          </a:xfrm>
        </p:grpSpPr>
        <p:sp>
          <p:nvSpPr>
            <p:cNvPr id="41" name="AutoShape 4"/>
            <p:cNvSpPr>
              <a:spLocks noChangeArrowheads="1"/>
            </p:cNvSpPr>
            <p:nvPr/>
          </p:nvSpPr>
          <p:spPr bwMode="auto">
            <a:xfrm>
              <a:off x="8508602" y="2835029"/>
              <a:ext cx="1225548" cy="1525901"/>
            </a:xfrm>
            <a:prstGeom prst="roundRect">
              <a:avLst>
                <a:gd name="adj" fmla="val 16667"/>
              </a:avLst>
            </a:prstGeom>
            <a:solidFill>
              <a:srgbClr val="00FFFF">
                <a:alpha val="16078"/>
              </a:srgbClr>
            </a:solidFill>
            <a:ln w="9525">
              <a:solidFill>
                <a:schemeClr val="tx1"/>
              </a:solidFill>
              <a:round/>
              <a:headEnd/>
              <a:tailEnd/>
            </a:ln>
          </p:spPr>
          <p:txBody>
            <a:bodyPr wrap="none" lIns="77910" tIns="38955" rIns="77910" bIns="38955" anchor="ct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ja-JP" altLang="en-US" sz="1023" b="0" i="0" u="none" strike="noStrike" kern="1200" cap="none" spc="0" normalizeH="0" baseline="0" noProof="0">
                <a:ln>
                  <a:noFill/>
                </a:ln>
                <a:solidFill>
                  <a:srgbClr val="000000"/>
                </a:solidFill>
                <a:effectLst/>
                <a:uLnTx/>
                <a:uFillTx/>
                <a:latin typeface="Calibri"/>
                <a:ea typeface="ＭＳ Ｐゴシック"/>
                <a:cs typeface="+mn-cs"/>
              </a:endParaRPr>
            </a:p>
          </p:txBody>
        </p:sp>
        <p:sp>
          <p:nvSpPr>
            <p:cNvPr id="55" name="Text Box 43"/>
            <p:cNvSpPr txBox="1">
              <a:spLocks noChangeArrowheads="1"/>
            </p:cNvSpPr>
            <p:nvPr/>
          </p:nvSpPr>
          <p:spPr bwMode="auto">
            <a:xfrm>
              <a:off x="8450644" y="2904770"/>
              <a:ext cx="1360217" cy="14224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lIns="77899" tIns="38951" rIns="77899" bIns="38951">
              <a:spAutoFit/>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844083" rtl="0" eaLnBrk="1" fontAlgn="auto" latinLnBrk="0" hangingPunct="1">
                <a:lnSpc>
                  <a:spcPct val="100000"/>
                </a:lnSpc>
                <a:spcBef>
                  <a:spcPct val="50000"/>
                </a:spcBef>
                <a:spcAft>
                  <a:spcPts val="0"/>
                </a:spcAft>
                <a:buClrTx/>
                <a:buSzTx/>
                <a:buFontTx/>
                <a:buNone/>
                <a:tabLst/>
                <a:defRPr/>
              </a:pPr>
              <a:r>
                <a:rPr kumimoji="1" lang="ja-JP" altLang="en-US" sz="1023" b="1" i="0" u="none" strike="noStrike" kern="1200" cap="none" spc="0" normalizeH="0" baseline="0" noProof="0" dirty="0">
                  <a:ln>
                    <a:noFill/>
                  </a:ln>
                  <a:solidFill>
                    <a:srgbClr val="000000"/>
                  </a:solidFill>
                  <a:effectLst/>
                  <a:uLnTx/>
                  <a:uFillTx/>
                  <a:latin typeface="Calibri" pitchFamily="34" charset="0"/>
                  <a:ea typeface="ＭＳ Ｐゴシック" pitchFamily="50" charset="-128"/>
                  <a:cs typeface="+mn-cs"/>
                </a:rPr>
                <a:t>雇用者数</a:t>
              </a:r>
            </a:p>
            <a:p>
              <a:pPr marL="0" marR="0" lvl="0" indent="0" algn="ctr" defTabSz="844083" rtl="0" eaLnBrk="1" fontAlgn="auto" latinLnBrk="0" hangingPunct="1">
                <a:lnSpc>
                  <a:spcPct val="100000"/>
                </a:lnSpc>
                <a:spcBef>
                  <a:spcPct val="50000"/>
                </a:spcBef>
                <a:spcAft>
                  <a:spcPts val="0"/>
                </a:spcAft>
                <a:buClrTx/>
                <a:buSzTx/>
                <a:buFontTx/>
                <a:buNone/>
                <a:tabLst/>
                <a:defRPr/>
              </a:pPr>
              <a:r>
                <a:rPr kumimoji="1" lang="ja-JP" altLang="en-US" sz="1023" b="1" i="0" u="none" strike="noStrike" kern="1200" cap="none" spc="0" normalizeH="0" baseline="0" noProof="0" dirty="0">
                  <a:ln>
                    <a:noFill/>
                  </a:ln>
                  <a:solidFill>
                    <a:srgbClr val="FF0000"/>
                  </a:solidFill>
                  <a:effectLst/>
                  <a:uLnTx/>
                  <a:uFillTx/>
                  <a:latin typeface="Calibri" pitchFamily="34" charset="0"/>
                  <a:ea typeface="ＭＳ Ｐゴシック" pitchFamily="50" charset="-128"/>
                  <a:cs typeface="+mn-cs"/>
                </a:rPr>
                <a:t>約６７．７万人</a:t>
              </a:r>
              <a:endParaRPr kumimoji="1" lang="en-US" altLang="ja-JP" sz="1023" b="1" i="0" u="none" strike="noStrike" kern="1200" cap="none" spc="0" normalizeH="0" baseline="0" noProof="0" dirty="0">
                <a:ln>
                  <a:noFill/>
                </a:ln>
                <a:solidFill>
                  <a:srgbClr val="FF0000"/>
                </a:solidFill>
                <a:effectLst/>
                <a:uLnTx/>
                <a:uFillTx/>
                <a:latin typeface="Calibri" pitchFamily="34" charset="0"/>
                <a:ea typeface="ＭＳ Ｐゴシック" pitchFamily="50" charset="-128"/>
                <a:cs typeface="+mn-cs"/>
              </a:endParaRPr>
            </a:p>
            <a:p>
              <a:pPr marL="0" marR="0" lvl="0" indent="0" algn="ctr" defTabSz="844083" rtl="0" eaLnBrk="1" fontAlgn="auto" latinLnBrk="0" hangingPunct="1">
                <a:lnSpc>
                  <a:spcPct val="100000"/>
                </a:lnSpc>
                <a:spcBef>
                  <a:spcPct val="50000"/>
                </a:spcBef>
                <a:spcAft>
                  <a:spcPts val="0"/>
                </a:spcAft>
                <a:buClrTx/>
                <a:buSzTx/>
                <a:buFontTx/>
                <a:buNone/>
                <a:tabLst/>
                <a:defRPr/>
              </a:pPr>
              <a:r>
                <a:rPr kumimoji="1" lang="ja-JP" altLang="en-US" sz="852" b="1" i="0" u="none" strike="noStrike" kern="1200" cap="none" spc="0" normalizeH="0" baseline="0" noProof="0" dirty="0">
                  <a:ln>
                    <a:noFill/>
                  </a:ln>
                  <a:solidFill>
                    <a:srgbClr val="FF0000"/>
                  </a:solidFill>
                  <a:effectLst/>
                  <a:uLnTx/>
                  <a:uFillTx/>
                  <a:latin typeface="Calibri" pitchFamily="34" charset="0"/>
                  <a:ea typeface="ＭＳ Ｐゴシック" pitchFamily="50" charset="-128"/>
                  <a:cs typeface="+mn-cs"/>
                </a:rPr>
                <a:t>（令和６年６月１日）</a:t>
              </a:r>
              <a:endParaRPr kumimoji="1" lang="en-US" altLang="ja-JP" sz="852" b="1" i="0" u="none" strike="noStrike" kern="1200" cap="none" spc="0" normalizeH="0" baseline="0" noProof="0" dirty="0">
                <a:ln>
                  <a:noFill/>
                </a:ln>
                <a:solidFill>
                  <a:srgbClr val="FF0000"/>
                </a:solidFill>
                <a:effectLst/>
                <a:uLnTx/>
                <a:uFillTx/>
                <a:latin typeface="Calibri" pitchFamily="34" charset="0"/>
                <a:ea typeface="ＭＳ Ｐゴシック" pitchFamily="50" charset="-128"/>
                <a:cs typeface="+mn-cs"/>
              </a:endParaRPr>
            </a:p>
            <a:p>
              <a:pPr marL="0" marR="0" lvl="0" indent="0" algn="ctr" defTabSz="844083" rtl="0" eaLnBrk="1" fontAlgn="auto" latinLnBrk="0" hangingPunct="1">
                <a:lnSpc>
                  <a:spcPct val="100000"/>
                </a:lnSpc>
                <a:spcBef>
                  <a:spcPct val="5000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※40.0</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人以上企業</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844083" rtl="0" eaLnBrk="1" fontAlgn="auto" latinLnBrk="0" hangingPunct="1">
                <a:lnSpc>
                  <a:spcPct val="100000"/>
                </a:lnSpc>
                <a:spcBef>
                  <a:spcPct val="50000"/>
                </a:spcBef>
                <a:spcAft>
                  <a:spcPts val="0"/>
                </a:spcAft>
                <a:buClrTx/>
                <a:buSzTx/>
                <a:buFontTx/>
                <a:buNone/>
                <a:tabLst/>
                <a:defRPr/>
              </a:pPr>
              <a:r>
                <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a:t>
              </a: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身体、知的、精神</a:t>
              </a:r>
              <a:endParaRPr kumimoji="1" lang="en-US" altLang="ja-JP"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endParaRPr>
            </a:p>
            <a:p>
              <a:pPr marL="0" marR="0" lvl="0" indent="0" algn="ctr" defTabSz="844083" rtl="0" eaLnBrk="1" fontAlgn="auto" latinLnBrk="0" hangingPunct="1">
                <a:lnSpc>
                  <a:spcPct val="100000"/>
                </a:lnSpc>
                <a:spcBef>
                  <a:spcPct val="50000"/>
                </a:spcBef>
                <a:spcAft>
                  <a:spcPts val="0"/>
                </a:spcAft>
                <a:buClrTx/>
                <a:buSzTx/>
                <a:buFontTx/>
                <a:buNone/>
                <a:tabLst/>
                <a:defRPr/>
              </a:pPr>
              <a:r>
                <a:rPr kumimoji="1" lang="ja-JP" altLang="en-US" sz="800" b="0" i="0" u="none" strike="noStrike" kern="1200" cap="none" spc="0" normalizeH="0" baseline="0" noProof="0" dirty="0">
                  <a:ln>
                    <a:noFill/>
                  </a:ln>
                  <a:solidFill>
                    <a:prstClr val="black"/>
                  </a:solidFill>
                  <a:effectLst/>
                  <a:uLnTx/>
                  <a:uFillTx/>
                  <a:latin typeface="ＭＳ Ｐゴシック" panose="020B0600070205080204" pitchFamily="50" charset="-128"/>
                  <a:ea typeface="ＭＳ Ｐゴシック" pitchFamily="50" charset="-128"/>
                  <a:cs typeface="+mn-cs"/>
                </a:rPr>
                <a:t>（精神は手帳所有者に限る）</a:t>
              </a:r>
            </a:p>
          </p:txBody>
        </p:sp>
      </p:grpSp>
      <p:sp>
        <p:nvSpPr>
          <p:cNvPr id="57" name="Text Box 11"/>
          <p:cNvSpPr txBox="1">
            <a:spLocks noChangeArrowheads="1"/>
          </p:cNvSpPr>
          <p:nvPr/>
        </p:nvSpPr>
        <p:spPr bwMode="auto">
          <a:xfrm>
            <a:off x="3084760" y="5297320"/>
            <a:ext cx="2490411" cy="463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77910" tIns="38955" rIns="77910" bIns="38955" anchor="ctr">
            <a:spAutoFit/>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844083" rtl="0" eaLnBrk="1" fontAlgn="auto" latinLnBrk="0" hangingPunct="1">
              <a:lnSpc>
                <a:spcPct val="100000"/>
              </a:lnSpc>
              <a:spcBef>
                <a:spcPct val="50000"/>
              </a:spcBef>
              <a:spcAft>
                <a:spcPts val="0"/>
              </a:spcAft>
              <a:buClrTx/>
              <a:buSzTx/>
              <a:buFontTx/>
              <a:buNone/>
              <a:tabLst/>
              <a:defRPr/>
            </a:pPr>
            <a:r>
              <a:rPr kumimoji="1" lang="en-US" altLang="ja-JP" sz="1477" b="1" i="0" u="sng" strike="noStrike" kern="1200" cap="none" spc="0" normalizeH="0" baseline="0" noProof="0">
                <a:ln>
                  <a:noFill/>
                </a:ln>
                <a:solidFill>
                  <a:srgbClr val="000000"/>
                </a:solidFill>
                <a:effectLst/>
                <a:uLnTx/>
                <a:uFillTx/>
                <a:latin typeface="Calibri" pitchFamily="34" charset="0"/>
                <a:ea typeface="ＭＳ Ｐゴシック" pitchFamily="50" charset="-128"/>
                <a:cs typeface="+mn-cs"/>
              </a:rPr>
              <a:t>12,809</a:t>
            </a:r>
            <a:r>
              <a:rPr kumimoji="1" lang="ja-JP" altLang="en-US" sz="1477" b="1" i="0" u="sng" strike="noStrike" kern="1200" cap="none" spc="0" normalizeH="0" baseline="0" noProof="0">
                <a:ln>
                  <a:noFill/>
                </a:ln>
                <a:solidFill>
                  <a:srgbClr val="000000"/>
                </a:solidFill>
                <a:effectLst/>
                <a:uLnTx/>
                <a:uFillTx/>
                <a:latin typeface="Calibri" pitchFamily="34" charset="0"/>
                <a:ea typeface="ＭＳ Ｐゴシック" pitchFamily="50" charset="-128"/>
                <a:cs typeface="+mn-cs"/>
              </a:rPr>
              <a:t>人</a:t>
            </a:r>
            <a:r>
              <a:rPr kumimoji="1" lang="en-US" altLang="ja-JP" sz="1477" b="1" i="0" u="sng" strike="noStrike" kern="1200" cap="none" spc="0" normalizeH="0" baseline="0" noProof="0">
                <a:ln>
                  <a:noFill/>
                </a:ln>
                <a:solidFill>
                  <a:srgbClr val="000000"/>
                </a:solidFill>
                <a:effectLst/>
                <a:uLnTx/>
                <a:uFillTx/>
                <a:latin typeface="Calibri" pitchFamily="34" charset="0"/>
                <a:ea typeface="ＭＳ Ｐゴシック" pitchFamily="50" charset="-128"/>
                <a:cs typeface="+mn-cs"/>
              </a:rPr>
              <a:t>/</a:t>
            </a:r>
            <a:r>
              <a:rPr kumimoji="1" lang="ja-JP" altLang="en-US" sz="1477" b="1" i="0" u="sng" strike="noStrike" kern="1200" cap="none" spc="0" normalizeH="0" baseline="0" noProof="0">
                <a:ln>
                  <a:noFill/>
                </a:ln>
                <a:solidFill>
                  <a:srgbClr val="000000"/>
                </a:solidFill>
                <a:effectLst/>
                <a:uLnTx/>
                <a:uFillTx/>
                <a:latin typeface="Calibri" pitchFamily="34" charset="0"/>
                <a:ea typeface="ＭＳ Ｐゴシック" pitchFamily="50" charset="-128"/>
                <a:cs typeface="+mn-cs"/>
              </a:rPr>
              <a:t>年</a:t>
            </a:r>
            <a:endParaRPr kumimoji="1" lang="en-US" altLang="ja-JP" sz="1477" b="1" i="0" u="sng" strike="noStrike" kern="1200" cap="none" spc="0" normalizeH="0" baseline="0" noProof="0">
              <a:ln>
                <a:noFill/>
              </a:ln>
              <a:solidFill>
                <a:srgbClr val="000000"/>
              </a:solidFill>
              <a:effectLst/>
              <a:uLnTx/>
              <a:uFillTx/>
              <a:latin typeface="Calibri" pitchFamily="34" charset="0"/>
              <a:ea typeface="ＭＳ Ｐゴシック" pitchFamily="50" charset="-128"/>
              <a:cs typeface="+mn-cs"/>
            </a:endParaRPr>
          </a:p>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023" b="1" i="0" u="none" strike="noStrike" kern="1200" cap="none" spc="0" normalizeH="0" baseline="0" noProof="0">
                <a:ln>
                  <a:noFill/>
                </a:ln>
                <a:solidFill>
                  <a:srgbClr val="000000"/>
                </a:solidFill>
                <a:effectLst/>
                <a:uLnTx/>
                <a:uFillTx/>
                <a:latin typeface="Calibri" pitchFamily="34" charset="0"/>
                <a:ea typeface="ＭＳ Ｐゴシック" pitchFamily="50" charset="-128"/>
                <a:cs typeface="+mn-cs"/>
              </a:rPr>
              <a:t>（</a:t>
            </a:r>
            <a:r>
              <a:rPr kumimoji="1" lang="ja-JP" altLang="en-US" sz="1023" b="1" i="0" u="sng" strike="noStrike" kern="1200" cap="none" spc="0" normalizeH="0" baseline="0" noProof="0">
                <a:ln>
                  <a:noFill/>
                </a:ln>
                <a:solidFill>
                  <a:srgbClr val="000000"/>
                </a:solidFill>
                <a:effectLst/>
                <a:uLnTx/>
                <a:uFillTx/>
                <a:latin typeface="Calibri" pitchFamily="34" charset="0"/>
                <a:ea typeface="ＭＳ Ｐゴシック" pitchFamily="50" charset="-128"/>
                <a:cs typeface="+mn-cs"/>
              </a:rPr>
              <a:t>うち就労系障害福祉サービス</a:t>
            </a:r>
            <a:r>
              <a:rPr kumimoji="1" lang="ja-JP" altLang="en-US" sz="1023" b="0" i="0" u="none" strike="noStrike" kern="1200" cap="none" spc="0" normalizeH="0" baseline="0" noProof="0">
                <a:ln>
                  <a:noFill/>
                </a:ln>
                <a:solidFill>
                  <a:srgbClr val="FF0000"/>
                </a:solidFill>
                <a:effectLst/>
                <a:uLnTx/>
                <a:uFillTx/>
                <a:latin typeface="Calibri" pitchFamily="34" charset="0"/>
                <a:ea typeface="ＭＳ Ｐゴシック" pitchFamily="50" charset="-128"/>
                <a:cs typeface="+mn-cs"/>
              </a:rPr>
              <a:t>　</a:t>
            </a:r>
            <a:r>
              <a:rPr kumimoji="1" lang="en-US" altLang="ja-JP" sz="1023" b="1" i="0" u="sng" strike="noStrike" kern="1200" cap="none" spc="0" normalizeH="0" baseline="0" noProof="0">
                <a:ln>
                  <a:noFill/>
                </a:ln>
                <a:solidFill>
                  <a:srgbClr val="FF0000"/>
                </a:solidFill>
                <a:effectLst/>
                <a:uLnTx/>
                <a:uFillTx/>
                <a:latin typeface="Calibri" pitchFamily="34" charset="0"/>
                <a:ea typeface="ＭＳ Ｐゴシック" pitchFamily="50" charset="-128"/>
                <a:cs typeface="+mn-cs"/>
              </a:rPr>
              <a:t>6,881</a:t>
            </a:r>
            <a:r>
              <a:rPr kumimoji="1" lang="ja-JP" altLang="en-US" sz="1023" b="1" i="0" u="sng" strike="noStrike" kern="1200" cap="none" spc="0" normalizeH="0" baseline="0" noProof="0">
                <a:ln>
                  <a:noFill/>
                </a:ln>
                <a:solidFill>
                  <a:srgbClr val="000000"/>
                </a:solidFill>
                <a:effectLst/>
                <a:uLnTx/>
                <a:uFillTx/>
                <a:latin typeface="Calibri" pitchFamily="34" charset="0"/>
                <a:ea typeface="ＭＳ Ｐゴシック" pitchFamily="50" charset="-128"/>
                <a:cs typeface="+mn-cs"/>
              </a:rPr>
              <a:t>人</a:t>
            </a:r>
            <a:r>
              <a:rPr kumimoji="1" lang="ja-JP" altLang="en-US" sz="1023" b="1" i="0" u="none" strike="noStrike" kern="1200" cap="none" spc="0" normalizeH="0" baseline="0" noProof="0">
                <a:ln>
                  <a:noFill/>
                </a:ln>
                <a:solidFill>
                  <a:srgbClr val="000000"/>
                </a:solidFill>
                <a:effectLst/>
                <a:uLnTx/>
                <a:uFillTx/>
                <a:latin typeface="Calibri" pitchFamily="34" charset="0"/>
                <a:ea typeface="ＭＳ Ｐゴシック" pitchFamily="50" charset="-128"/>
                <a:cs typeface="+mn-cs"/>
              </a:rPr>
              <a:t>）</a:t>
            </a:r>
          </a:p>
        </p:txBody>
      </p:sp>
      <p:sp>
        <p:nvSpPr>
          <p:cNvPr id="58" name="Text Box 14"/>
          <p:cNvSpPr txBox="1">
            <a:spLocks noChangeArrowheads="1"/>
          </p:cNvSpPr>
          <p:nvPr/>
        </p:nvSpPr>
        <p:spPr bwMode="auto">
          <a:xfrm>
            <a:off x="6535046" y="5951389"/>
            <a:ext cx="1197107" cy="3147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77910" tIns="38955" rIns="77910" bIns="38955">
            <a:spAutoFit/>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844083" rtl="0" eaLnBrk="1" fontAlgn="auto" latinLnBrk="0" hangingPunct="1">
              <a:lnSpc>
                <a:spcPct val="100000"/>
              </a:lnSpc>
              <a:spcBef>
                <a:spcPct val="50000"/>
              </a:spcBef>
              <a:spcAft>
                <a:spcPts val="0"/>
              </a:spcAft>
              <a:buClrTx/>
              <a:buSzTx/>
              <a:buFontTx/>
              <a:buNone/>
              <a:tabLst/>
              <a:defRPr/>
            </a:pPr>
            <a:r>
              <a:rPr kumimoji="1" lang="en-US" altLang="ja-JP" sz="1534" b="1" i="0" u="sng" strike="noStrike" kern="1200" cap="none" spc="0" normalizeH="0" baseline="0" noProof="0">
                <a:ln>
                  <a:noFill/>
                </a:ln>
                <a:solidFill>
                  <a:srgbClr val="FF0000"/>
                </a:solidFill>
                <a:effectLst/>
                <a:uLnTx/>
                <a:uFillTx/>
                <a:latin typeface="Calibri" pitchFamily="34" charset="0"/>
                <a:ea typeface="ＭＳ Ｐゴシック" pitchFamily="50" charset="-128"/>
                <a:cs typeface="+mn-cs"/>
              </a:rPr>
              <a:t>6,115</a:t>
            </a:r>
            <a:r>
              <a:rPr kumimoji="1" lang="ja-JP" altLang="en-US" sz="1534" b="1" i="0" u="sng" strike="noStrike" kern="1200" cap="none" spc="0" normalizeH="0" baseline="0" noProof="0">
                <a:ln>
                  <a:noFill/>
                </a:ln>
                <a:solidFill>
                  <a:srgbClr val="FF0000"/>
                </a:solidFill>
                <a:effectLst/>
                <a:uLnTx/>
                <a:uFillTx/>
                <a:latin typeface="Calibri" pitchFamily="34" charset="0"/>
                <a:ea typeface="ＭＳ Ｐゴシック" pitchFamily="50" charset="-128"/>
                <a:cs typeface="+mn-cs"/>
              </a:rPr>
              <a:t>人</a:t>
            </a:r>
            <a:r>
              <a:rPr kumimoji="1" lang="en-US" altLang="ja-JP" sz="1534" b="1" i="0" u="sng" strike="noStrike" kern="1200" cap="none" spc="0" normalizeH="0" baseline="0" noProof="0">
                <a:ln>
                  <a:noFill/>
                </a:ln>
                <a:solidFill>
                  <a:srgbClr val="000000"/>
                </a:solidFill>
                <a:effectLst/>
                <a:uLnTx/>
                <a:uFillTx/>
                <a:latin typeface="Calibri" pitchFamily="34" charset="0"/>
                <a:ea typeface="ＭＳ Ｐゴシック" pitchFamily="50" charset="-128"/>
                <a:cs typeface="+mn-cs"/>
              </a:rPr>
              <a:t>/</a:t>
            </a:r>
            <a:r>
              <a:rPr kumimoji="1" lang="ja-JP" altLang="en-US" sz="1534" b="1" i="0" u="sng" strike="noStrike" kern="1200" cap="none" spc="0" normalizeH="0" baseline="0" noProof="0">
                <a:ln>
                  <a:noFill/>
                </a:ln>
                <a:solidFill>
                  <a:srgbClr val="000000"/>
                </a:solidFill>
                <a:effectLst/>
                <a:uLnTx/>
                <a:uFillTx/>
                <a:latin typeface="Calibri" pitchFamily="34" charset="0"/>
                <a:ea typeface="ＭＳ Ｐゴシック" pitchFamily="50" charset="-128"/>
                <a:cs typeface="+mn-cs"/>
              </a:rPr>
              <a:t>年</a:t>
            </a:r>
          </a:p>
        </p:txBody>
      </p:sp>
      <p:sp>
        <p:nvSpPr>
          <p:cNvPr id="59" name="Text Box 20"/>
          <p:cNvSpPr txBox="1">
            <a:spLocks noChangeArrowheads="1"/>
          </p:cNvSpPr>
          <p:nvPr/>
        </p:nvSpPr>
        <p:spPr bwMode="auto">
          <a:xfrm>
            <a:off x="2053123" y="5950629"/>
            <a:ext cx="998954" cy="3147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77910" tIns="38955" rIns="77910" bIns="38955">
            <a:spAutoFit/>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marL="0" marR="0" lvl="0" indent="0" algn="l" defTabSz="844083" rtl="0" eaLnBrk="1" fontAlgn="auto" latinLnBrk="0" hangingPunct="1">
              <a:lnSpc>
                <a:spcPct val="100000"/>
              </a:lnSpc>
              <a:spcBef>
                <a:spcPct val="50000"/>
              </a:spcBef>
              <a:spcAft>
                <a:spcPts val="0"/>
              </a:spcAft>
              <a:buClrTx/>
              <a:buSzTx/>
              <a:buFontTx/>
              <a:buNone/>
              <a:tabLst/>
              <a:defRPr/>
            </a:pPr>
            <a:r>
              <a:rPr kumimoji="1" lang="en-US" altLang="ja-JP" sz="1534" b="1" i="0" u="sng" strike="noStrike" kern="1200" cap="none" spc="0" normalizeH="0" baseline="0" noProof="0">
                <a:ln>
                  <a:noFill/>
                </a:ln>
                <a:solidFill>
                  <a:srgbClr val="000000"/>
                </a:solidFill>
                <a:effectLst/>
                <a:uLnTx/>
                <a:uFillTx/>
                <a:latin typeface="Calibri" pitchFamily="34" charset="0"/>
                <a:ea typeface="ＭＳ Ｐゴシック" pitchFamily="50" charset="-128"/>
                <a:cs typeface="+mn-cs"/>
              </a:rPr>
              <a:t>639</a:t>
            </a:r>
            <a:r>
              <a:rPr kumimoji="1" lang="ja-JP" altLang="en-US" sz="1534" b="1" i="0" u="sng" strike="noStrike" kern="1200" cap="none" spc="0" normalizeH="0" baseline="0" noProof="0">
                <a:ln>
                  <a:noFill/>
                </a:ln>
                <a:solidFill>
                  <a:srgbClr val="000000"/>
                </a:solidFill>
                <a:effectLst/>
                <a:uLnTx/>
                <a:uFillTx/>
                <a:latin typeface="Calibri" pitchFamily="34" charset="0"/>
                <a:ea typeface="ＭＳ Ｐゴシック" pitchFamily="50" charset="-128"/>
                <a:cs typeface="+mn-cs"/>
              </a:rPr>
              <a:t>人</a:t>
            </a:r>
            <a:r>
              <a:rPr kumimoji="1" lang="en-US" altLang="ja-JP" sz="1534" b="1" i="0" u="sng" strike="noStrike" kern="1200" cap="none" spc="0" normalizeH="0" baseline="0" noProof="0">
                <a:ln>
                  <a:noFill/>
                </a:ln>
                <a:solidFill>
                  <a:srgbClr val="000000"/>
                </a:solidFill>
                <a:effectLst/>
                <a:uLnTx/>
                <a:uFillTx/>
                <a:latin typeface="Calibri" pitchFamily="34" charset="0"/>
                <a:ea typeface="ＭＳ Ｐゴシック" pitchFamily="50" charset="-128"/>
                <a:cs typeface="+mn-cs"/>
              </a:rPr>
              <a:t>/</a:t>
            </a:r>
            <a:r>
              <a:rPr kumimoji="1" lang="ja-JP" altLang="en-US" sz="1534" b="1" i="0" u="sng" strike="noStrike" kern="1200" cap="none" spc="0" normalizeH="0" baseline="0" noProof="0">
                <a:ln>
                  <a:noFill/>
                </a:ln>
                <a:solidFill>
                  <a:srgbClr val="000000"/>
                </a:solidFill>
                <a:effectLst/>
                <a:uLnTx/>
                <a:uFillTx/>
                <a:latin typeface="Calibri" pitchFamily="34" charset="0"/>
                <a:ea typeface="ＭＳ Ｐゴシック" pitchFamily="50" charset="-128"/>
                <a:cs typeface="+mn-cs"/>
              </a:rPr>
              <a:t>年</a:t>
            </a:r>
          </a:p>
        </p:txBody>
      </p:sp>
      <p:sp>
        <p:nvSpPr>
          <p:cNvPr id="60" name="Text Box 13"/>
          <p:cNvSpPr txBox="1">
            <a:spLocks noChangeArrowheads="1"/>
          </p:cNvSpPr>
          <p:nvPr/>
        </p:nvSpPr>
        <p:spPr bwMode="auto">
          <a:xfrm>
            <a:off x="3116547" y="5838585"/>
            <a:ext cx="2843297" cy="550660"/>
          </a:xfrm>
          <a:prstGeom prst="rect">
            <a:avLst/>
          </a:prstGeom>
          <a:noFill/>
          <a:ln w="9525">
            <a:noFill/>
            <a:miter lim="800000"/>
            <a:headEnd/>
            <a:tailEnd/>
          </a:ln>
          <a:effectLst/>
        </p:spPr>
        <p:txBody>
          <a:bodyPr wrap="square" lIns="77910" tIns="38955" rIns="77910" bIns="38955">
            <a:spAutoFit/>
          </a:bodyPr>
          <a:lstStyle/>
          <a:p>
            <a:pPr marL="0" marR="0" lvl="0" indent="0" algn="ctr" defTabSz="844083" rtl="0" eaLnBrk="1" fontAlgn="auto" latinLnBrk="0" hangingPunct="1">
              <a:lnSpc>
                <a:spcPct val="100000"/>
              </a:lnSpc>
              <a:spcBef>
                <a:spcPct val="50000"/>
              </a:spcBef>
              <a:spcAft>
                <a:spcPts val="0"/>
              </a:spcAft>
              <a:buClrTx/>
              <a:buSzTx/>
              <a:buFontTx/>
              <a:buNone/>
              <a:tabLst/>
              <a:defRPr/>
            </a:pPr>
            <a:r>
              <a:rPr kumimoji="1" lang="ja-JP" altLang="en-US" sz="1704" b="1" i="0" u="sng" strike="noStrike" kern="1200" cap="none" spc="0" normalizeH="0" baseline="0" noProof="0">
                <a:ln>
                  <a:noFill/>
                </a:ln>
                <a:solidFill>
                  <a:srgbClr val="000000"/>
                </a:solidFill>
                <a:effectLst/>
                <a:uLnTx/>
                <a:uFillTx/>
                <a:latin typeface="Calibri"/>
                <a:ea typeface="ＭＳ Ｐゴシック"/>
                <a:cs typeface="+mn-cs"/>
              </a:rPr>
              <a:t>特別支援学校</a:t>
            </a:r>
          </a:p>
          <a:p>
            <a:pPr marL="0" marR="0" lvl="0" indent="0" algn="ctr" defTabSz="844083" rtl="0" eaLnBrk="1" fontAlgn="auto" latinLnBrk="0" hangingPunct="1">
              <a:lnSpc>
                <a:spcPct val="100000"/>
              </a:lnSpc>
              <a:spcBef>
                <a:spcPts val="0"/>
              </a:spcBef>
              <a:spcAft>
                <a:spcPts val="0"/>
              </a:spcAft>
              <a:buClrTx/>
              <a:buSzTx/>
              <a:buFontTx/>
              <a:buNone/>
              <a:tabLst/>
              <a:defRPr/>
            </a:pPr>
            <a:r>
              <a:rPr kumimoji="1" lang="ja-JP" altLang="en-US" sz="1193" b="1" i="0" u="sng" strike="noStrike" kern="1200" cap="none" spc="0" normalizeH="0" baseline="0" noProof="0">
                <a:ln>
                  <a:noFill/>
                </a:ln>
                <a:solidFill>
                  <a:srgbClr val="000000"/>
                </a:solidFill>
                <a:effectLst/>
                <a:uLnTx/>
                <a:uFillTx/>
                <a:latin typeface="ＭＳ Ｐゴシック" pitchFamily="50" charset="-128"/>
                <a:ea typeface="ＭＳ Ｐゴシック"/>
                <a:cs typeface="+mn-cs"/>
              </a:rPr>
              <a:t>卒業生</a:t>
            </a:r>
            <a:r>
              <a:rPr kumimoji="1" lang="en-US" altLang="ja-JP" sz="1363" b="1" i="0" u="sng" strike="noStrike" kern="1200" cap="none" spc="0" normalizeH="0" baseline="0" noProof="0">
                <a:ln>
                  <a:noFill/>
                </a:ln>
                <a:solidFill>
                  <a:srgbClr val="000000"/>
                </a:solidFill>
                <a:effectLst/>
                <a:uLnTx/>
                <a:uFillTx/>
                <a:latin typeface="Calibri"/>
                <a:ea typeface="ＭＳ Ｐゴシック"/>
                <a:cs typeface="+mn-cs"/>
              </a:rPr>
              <a:t>20,641</a:t>
            </a:r>
            <a:r>
              <a:rPr kumimoji="1" lang="ja-JP" altLang="en-US" sz="1193" b="1" i="0" u="sng" strike="noStrike" kern="1200" cap="none" spc="0" normalizeH="0" baseline="0" noProof="0">
                <a:ln>
                  <a:noFill/>
                </a:ln>
                <a:solidFill>
                  <a:srgbClr val="000000"/>
                </a:solidFill>
                <a:effectLst/>
                <a:uLnTx/>
                <a:uFillTx/>
                <a:latin typeface="ＭＳ Ｐゴシック" pitchFamily="50" charset="-128"/>
                <a:ea typeface="ＭＳ Ｐゴシック"/>
                <a:cs typeface="+mn-cs"/>
              </a:rPr>
              <a:t>人（令和６年３月卒）</a:t>
            </a:r>
          </a:p>
        </p:txBody>
      </p:sp>
      <p:grpSp>
        <p:nvGrpSpPr>
          <p:cNvPr id="6" name="グループ化 5"/>
          <p:cNvGrpSpPr/>
          <p:nvPr/>
        </p:nvGrpSpPr>
        <p:grpSpPr>
          <a:xfrm>
            <a:off x="7887904" y="4550868"/>
            <a:ext cx="1213338" cy="1102994"/>
            <a:chOff x="8409385" y="4438770"/>
            <a:chExt cx="1423988" cy="1294486"/>
          </a:xfrm>
        </p:grpSpPr>
        <p:grpSp>
          <p:nvGrpSpPr>
            <p:cNvPr id="4" name="グループ化 3"/>
            <p:cNvGrpSpPr/>
            <p:nvPr/>
          </p:nvGrpSpPr>
          <p:grpSpPr>
            <a:xfrm>
              <a:off x="8409385" y="4438770"/>
              <a:ext cx="1423988" cy="1294486"/>
              <a:chOff x="8409385" y="4438770"/>
              <a:chExt cx="1423988" cy="1294486"/>
            </a:xfrm>
          </p:grpSpPr>
          <p:sp>
            <p:nvSpPr>
              <p:cNvPr id="18436" name="AutoShape 4"/>
              <p:cNvSpPr>
                <a:spLocks noChangeArrowheads="1"/>
              </p:cNvSpPr>
              <p:nvPr/>
            </p:nvSpPr>
            <p:spPr bwMode="auto">
              <a:xfrm>
                <a:off x="8508602" y="4438770"/>
                <a:ext cx="1225550" cy="1294486"/>
              </a:xfrm>
              <a:prstGeom prst="roundRect">
                <a:avLst>
                  <a:gd name="adj" fmla="val 16667"/>
                </a:avLst>
              </a:prstGeom>
              <a:solidFill>
                <a:srgbClr val="00FFFF">
                  <a:alpha val="16078"/>
                </a:srgbClr>
              </a:solidFill>
              <a:ln w="9525">
                <a:solidFill>
                  <a:schemeClr val="tx1"/>
                </a:solidFill>
                <a:round/>
                <a:headEnd/>
                <a:tailEnd/>
              </a:ln>
            </p:spPr>
            <p:txBody>
              <a:bodyPr wrap="none" lIns="77910" tIns="38955" rIns="77910" bIns="38955" anchor="ctr"/>
              <a:lstStyle/>
              <a:p>
                <a:pPr marL="0" marR="0" lvl="0" indent="0" algn="l" defTabSz="844083" rtl="0" eaLnBrk="1" fontAlgn="auto" latinLnBrk="0" hangingPunct="1">
                  <a:lnSpc>
                    <a:spcPct val="100000"/>
                  </a:lnSpc>
                  <a:spcBef>
                    <a:spcPts val="0"/>
                  </a:spcBef>
                  <a:spcAft>
                    <a:spcPts val="0"/>
                  </a:spcAft>
                  <a:buClrTx/>
                  <a:buSzTx/>
                  <a:buFontTx/>
                  <a:buNone/>
                  <a:tabLst/>
                  <a:defRPr/>
                </a:pPr>
                <a:endParaRPr kumimoji="1" lang="ja-JP" altLang="en-US" sz="1023" b="0" i="0" u="none" strike="noStrike" kern="1200" cap="none" spc="0" normalizeH="0" baseline="0" noProof="0">
                  <a:ln>
                    <a:noFill/>
                  </a:ln>
                  <a:solidFill>
                    <a:srgbClr val="000000"/>
                  </a:solidFill>
                  <a:effectLst/>
                  <a:uLnTx/>
                  <a:uFillTx/>
                  <a:latin typeface="Calibri"/>
                  <a:ea typeface="ＭＳ Ｐゴシック"/>
                  <a:cs typeface="+mn-cs"/>
                </a:endParaRPr>
              </a:p>
            </p:txBody>
          </p:sp>
          <p:sp>
            <p:nvSpPr>
              <p:cNvPr id="18460" name="正方形/長方形 44"/>
              <p:cNvSpPr>
                <a:spLocks noChangeArrowheads="1"/>
              </p:cNvSpPr>
              <p:nvPr/>
            </p:nvSpPr>
            <p:spPr bwMode="auto">
              <a:xfrm>
                <a:off x="8612576" y="5415542"/>
                <a:ext cx="1071562" cy="168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round/>
                    <a:headEnd/>
                    <a:tailEnd/>
                  </a14:hiddenLine>
                </a:ext>
              </a:extLst>
            </p:spPr>
            <p:txBody>
              <a:bodyPr lIns="31358" tIns="6270" rIns="31358" bIns="6270"/>
              <a:lstStyle/>
              <a:p>
                <a:pPr marL="101450" marR="0" lvl="0" indent="-101450" algn="ctr" defTabSz="743963" rtl="0" eaLnBrk="1" fontAlgn="auto" latinLnBrk="0" hangingPunct="1">
                  <a:lnSpc>
                    <a:spcPct val="100000"/>
                  </a:lnSpc>
                  <a:spcBef>
                    <a:spcPts val="0"/>
                  </a:spcBef>
                  <a:spcAft>
                    <a:spcPts val="0"/>
                  </a:spcAft>
                  <a:buClrTx/>
                  <a:buSzTx/>
                  <a:buFontTx/>
                  <a:buNone/>
                  <a:tabLst/>
                  <a:defRPr/>
                </a:pPr>
                <a:r>
                  <a:rPr kumimoji="1" lang="ja-JP" altLang="en-US" sz="1023" b="1" i="0" u="none" strike="noStrike" kern="1200" cap="none" spc="0" normalizeH="0" baseline="0" noProof="0">
                    <a:ln>
                      <a:noFill/>
                    </a:ln>
                    <a:solidFill>
                      <a:srgbClr val="FF0000"/>
                    </a:solidFill>
                    <a:effectLst/>
                    <a:uLnTx/>
                    <a:uFillTx/>
                    <a:latin typeface="Calibri"/>
                    <a:ea typeface="ＭＳ Ｐゴシック"/>
                    <a:cs typeface="+mn-cs"/>
                  </a:rPr>
                  <a:t>（令和５年度）</a:t>
                </a:r>
              </a:p>
            </p:txBody>
          </p:sp>
          <p:sp>
            <p:nvSpPr>
              <p:cNvPr id="56" name="Text Box 43"/>
              <p:cNvSpPr txBox="1">
                <a:spLocks noChangeArrowheads="1"/>
              </p:cNvSpPr>
              <p:nvPr/>
            </p:nvSpPr>
            <p:spPr bwMode="auto">
              <a:xfrm>
                <a:off x="8409385" y="4562558"/>
                <a:ext cx="1423988" cy="7462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77899" tIns="38951" rIns="77899" bIns="38951">
                <a:spAutoFit/>
              </a:bodyPr>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844083" rtl="0" eaLnBrk="1" fontAlgn="auto" latinLnBrk="0" hangingPunct="1">
                  <a:lnSpc>
                    <a:spcPct val="100000"/>
                  </a:lnSpc>
                  <a:spcBef>
                    <a:spcPct val="50000"/>
                  </a:spcBef>
                  <a:spcAft>
                    <a:spcPts val="0"/>
                  </a:spcAft>
                  <a:buClrTx/>
                  <a:buSzTx/>
                  <a:buFontTx/>
                  <a:buNone/>
                  <a:tabLst/>
                  <a:defRPr/>
                </a:pPr>
                <a:r>
                  <a:rPr kumimoji="1" lang="ja-JP" altLang="en-US" sz="1023" b="1" i="0" u="none" strike="noStrike" kern="1200" cap="none" spc="0" normalizeH="0" baseline="0" noProof="0">
                    <a:ln>
                      <a:noFill/>
                    </a:ln>
                    <a:solidFill>
                      <a:srgbClr val="000000"/>
                    </a:solidFill>
                    <a:effectLst/>
                    <a:uLnTx/>
                    <a:uFillTx/>
                    <a:latin typeface="Calibri" pitchFamily="34" charset="0"/>
                    <a:ea typeface="ＭＳ Ｐゴシック" pitchFamily="50" charset="-128"/>
                    <a:cs typeface="+mn-cs"/>
                  </a:rPr>
                  <a:t>ハローワークからの紹介就職件数</a:t>
                </a:r>
              </a:p>
              <a:p>
                <a:pPr marL="0" marR="0" lvl="0" indent="0" algn="ctr" defTabSz="844083" rtl="0" eaLnBrk="1" fontAlgn="auto" latinLnBrk="0" hangingPunct="1">
                  <a:lnSpc>
                    <a:spcPct val="100000"/>
                  </a:lnSpc>
                  <a:spcBef>
                    <a:spcPct val="50000"/>
                  </a:spcBef>
                  <a:spcAft>
                    <a:spcPts val="0"/>
                  </a:spcAft>
                  <a:buClrTx/>
                  <a:buSzTx/>
                  <a:buFontTx/>
                  <a:buNone/>
                  <a:tabLst/>
                  <a:defRPr/>
                </a:pPr>
                <a:r>
                  <a:rPr kumimoji="1" lang="ja-JP" altLang="en-US" sz="1023" b="1" i="0" u="none" strike="noStrike" kern="1200" cap="none" spc="0" normalizeH="0" baseline="0" noProof="0">
                    <a:ln>
                      <a:noFill/>
                    </a:ln>
                    <a:solidFill>
                      <a:srgbClr val="FF0000"/>
                    </a:solidFill>
                    <a:effectLst/>
                    <a:uLnTx/>
                    <a:uFillTx/>
                    <a:latin typeface="Calibri" pitchFamily="34" charset="0"/>
                    <a:ea typeface="ＭＳ Ｐゴシック" pitchFamily="50" charset="-128"/>
                    <a:cs typeface="+mn-cs"/>
                  </a:rPr>
                  <a:t>１１０</a:t>
                </a:r>
                <a:r>
                  <a:rPr kumimoji="1" lang="en-US" altLang="ja-JP" sz="1023" b="1" i="0" u="none" strike="noStrike" kern="1200" cap="none" spc="0" normalizeH="0" baseline="0" noProof="0">
                    <a:ln>
                      <a:noFill/>
                    </a:ln>
                    <a:solidFill>
                      <a:srgbClr val="FF0000"/>
                    </a:solidFill>
                    <a:effectLst/>
                    <a:uLnTx/>
                    <a:uFillTx/>
                    <a:latin typeface="Calibri" pitchFamily="34" charset="0"/>
                    <a:ea typeface="ＭＳ Ｐゴシック" pitchFamily="50" charset="-128"/>
                    <a:cs typeface="+mn-cs"/>
                  </a:rPr>
                  <a:t>,</a:t>
                </a:r>
                <a:r>
                  <a:rPr kumimoji="1" lang="ja-JP" altLang="en-US" sz="1023" b="1" i="0" u="none" strike="noStrike" kern="1200" cap="none" spc="0" normalizeH="0" baseline="0" noProof="0">
                    <a:ln>
                      <a:noFill/>
                    </a:ln>
                    <a:solidFill>
                      <a:srgbClr val="FF0000"/>
                    </a:solidFill>
                    <a:effectLst/>
                    <a:uLnTx/>
                    <a:uFillTx/>
                    <a:latin typeface="Calibri" pitchFamily="34" charset="0"/>
                    <a:ea typeface="ＭＳ Ｐゴシック" pitchFamily="50" charset="-128"/>
                    <a:cs typeface="+mn-cs"/>
                  </a:rPr>
                  <a:t>７５６件</a:t>
                </a:r>
              </a:p>
            </p:txBody>
          </p:sp>
        </p:grpSp>
        <p:sp>
          <p:nvSpPr>
            <p:cNvPr id="53" name="正方形/長方形 44"/>
            <p:cNvSpPr>
              <a:spLocks noChangeArrowheads="1"/>
            </p:cNvSpPr>
            <p:nvPr/>
          </p:nvSpPr>
          <p:spPr bwMode="auto">
            <a:xfrm>
              <a:off x="8481392" y="5229200"/>
              <a:ext cx="1224136" cy="168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round/>
                  <a:headEnd/>
                  <a:tailEnd/>
                </a14:hiddenLine>
              </a:ext>
            </a:extLst>
          </p:spPr>
          <p:txBody>
            <a:bodyPr lIns="31358" tIns="6270" rIns="31358" bIns="6270"/>
            <a:lstStyle/>
            <a:p>
              <a:pPr marL="101450" marR="0" lvl="0" indent="-101450" algn="ctr" defTabSz="743963" rtl="0" eaLnBrk="1" fontAlgn="auto" latinLnBrk="0" hangingPunct="1">
                <a:lnSpc>
                  <a:spcPct val="100000"/>
                </a:lnSpc>
                <a:spcBef>
                  <a:spcPts val="0"/>
                </a:spcBef>
                <a:spcAft>
                  <a:spcPts val="0"/>
                </a:spcAft>
                <a:buClrTx/>
                <a:buSzTx/>
                <a:buFontTx/>
                <a:buNone/>
                <a:tabLst/>
                <a:defRPr/>
              </a:pPr>
              <a:r>
                <a:rPr kumimoji="1" lang="en-US" altLang="ja-JP" sz="852" b="0" i="0" u="none" strike="noStrike" kern="1200" cap="none" spc="0" normalizeH="0" baseline="0" noProof="0">
                  <a:ln>
                    <a:noFill/>
                  </a:ln>
                  <a:solidFill>
                    <a:prstClr val="black"/>
                  </a:solidFill>
                  <a:effectLst/>
                  <a:uLnTx/>
                  <a:uFillTx/>
                  <a:latin typeface="Calibri"/>
                  <a:ea typeface="ＭＳ Ｐゴシック"/>
                  <a:cs typeface="+mn-cs"/>
                </a:rPr>
                <a:t>※A</a:t>
              </a:r>
              <a:r>
                <a:rPr kumimoji="1" lang="ja-JP" altLang="en-US" sz="852" b="0" i="0" u="none" strike="noStrike" kern="1200" cap="none" spc="0" normalizeH="0" baseline="0" noProof="0">
                  <a:ln>
                    <a:noFill/>
                  </a:ln>
                  <a:solidFill>
                    <a:prstClr val="black"/>
                  </a:solidFill>
                  <a:effectLst/>
                  <a:uLnTx/>
                  <a:uFillTx/>
                  <a:latin typeface="Calibri"/>
                  <a:ea typeface="ＭＳ Ｐゴシック"/>
                  <a:cs typeface="+mn-cs"/>
                </a:rPr>
                <a:t>型：</a:t>
              </a:r>
              <a:r>
                <a:rPr kumimoji="1" lang="en-US" altLang="ja-JP" sz="852" b="0" i="0" u="none" strike="noStrike" kern="1200" cap="none" spc="0" normalizeH="0" baseline="0" noProof="0">
                  <a:ln>
                    <a:noFill/>
                  </a:ln>
                  <a:solidFill>
                    <a:prstClr val="black"/>
                  </a:solidFill>
                  <a:effectLst/>
                  <a:uLnTx/>
                  <a:uFillTx/>
                  <a:latin typeface="Calibri"/>
                  <a:ea typeface="ＭＳ Ｐゴシック"/>
                  <a:cs typeface="+mn-cs"/>
                </a:rPr>
                <a:t>29,081</a:t>
              </a:r>
              <a:r>
                <a:rPr kumimoji="1" lang="ja-JP" altLang="en-US" sz="852" b="0" i="0" u="none" strike="noStrike" kern="1200" cap="none" spc="0" normalizeH="0" baseline="0" noProof="0">
                  <a:ln>
                    <a:noFill/>
                  </a:ln>
                  <a:solidFill>
                    <a:prstClr val="black"/>
                  </a:solidFill>
                  <a:effectLst/>
                  <a:uLnTx/>
                  <a:uFillTx/>
                  <a:latin typeface="Calibri"/>
                  <a:ea typeface="ＭＳ Ｐゴシック"/>
                  <a:cs typeface="+mn-cs"/>
                </a:rPr>
                <a:t>件</a:t>
              </a:r>
            </a:p>
          </p:txBody>
        </p:sp>
      </p:grpSp>
      <p:grpSp>
        <p:nvGrpSpPr>
          <p:cNvPr id="11" name="グループ化 10"/>
          <p:cNvGrpSpPr/>
          <p:nvPr/>
        </p:nvGrpSpPr>
        <p:grpSpPr>
          <a:xfrm>
            <a:off x="774499" y="596724"/>
            <a:ext cx="8299575" cy="965462"/>
            <a:chOff x="422218" y="801875"/>
            <a:chExt cx="8299575" cy="965462"/>
          </a:xfrm>
        </p:grpSpPr>
        <p:sp>
          <p:nvSpPr>
            <p:cNvPr id="18468" name="Text Box 29"/>
            <p:cNvSpPr txBox="1">
              <a:spLocks noChangeArrowheads="1"/>
            </p:cNvSpPr>
            <p:nvPr/>
          </p:nvSpPr>
          <p:spPr bwMode="auto">
            <a:xfrm>
              <a:off x="422218" y="801875"/>
              <a:ext cx="8299575" cy="965462"/>
            </a:xfrm>
            <a:prstGeom prst="rect">
              <a:avLst/>
            </a:prstGeom>
            <a:solidFill>
              <a:schemeClr val="accent6">
                <a:lumMod val="40000"/>
                <a:lumOff val="60000"/>
              </a:schemeClr>
            </a:solidFill>
            <a:ln w="15875">
              <a:solidFill>
                <a:schemeClr val="tx1"/>
              </a:solidFill>
              <a:miter lim="800000"/>
              <a:headEnd/>
              <a:tailEnd/>
            </a:ln>
          </p:spPr>
          <p:txBody>
            <a:bodyPr lIns="77899" tIns="38951" rIns="77899" bIns="38951"/>
            <a:lstStyle>
              <a:lvl1pPr eaLnBrk="0" hangingPunct="0">
                <a:defRPr kumimoji="1">
                  <a:solidFill>
                    <a:schemeClr val="tx1"/>
                  </a:solidFill>
                  <a:latin typeface="Arial" charset="0"/>
                  <a:ea typeface="ＭＳ Ｐゴシック" pitchFamily="50" charset="-128"/>
                </a:defRPr>
              </a:lvl1pPr>
              <a:lvl2pPr marL="742950" indent="-285750" eaLnBrk="0" hangingPunct="0">
                <a:defRPr kumimoji="1">
                  <a:solidFill>
                    <a:schemeClr val="tx1"/>
                  </a:solidFill>
                  <a:latin typeface="Arial" charset="0"/>
                  <a:ea typeface="ＭＳ Ｐゴシック" pitchFamily="50" charset="-128"/>
                </a:defRPr>
              </a:lvl2pPr>
              <a:lvl3pPr marL="1143000" indent="-228600" eaLnBrk="0" hangingPunct="0">
                <a:defRPr kumimoji="1">
                  <a:solidFill>
                    <a:schemeClr val="tx1"/>
                  </a:solidFill>
                  <a:latin typeface="Arial" charset="0"/>
                  <a:ea typeface="ＭＳ Ｐゴシック" pitchFamily="50" charset="-128"/>
                </a:defRPr>
              </a:lvl3pPr>
              <a:lvl4pPr marL="1600200" indent="-228600" eaLnBrk="0" hangingPunct="0">
                <a:defRPr kumimoji="1">
                  <a:solidFill>
                    <a:schemeClr val="tx1"/>
                  </a:solidFill>
                  <a:latin typeface="Arial" charset="0"/>
                  <a:ea typeface="ＭＳ Ｐゴシック" pitchFamily="50" charset="-128"/>
                </a:defRPr>
              </a:lvl4pPr>
              <a:lvl5pPr marL="2057400" indent="-228600" eaLnBrk="0" hangingPunct="0">
                <a:defRPr kumimoji="1">
                  <a:solidFill>
                    <a:schemeClr val="tx1"/>
                  </a:solidFill>
                  <a:latin typeface="Arial"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pitchFamily="50" charset="-128"/>
                </a:defRPr>
              </a:lvl9pPr>
            </a:lstStyle>
            <a:p>
              <a:pPr marL="0" marR="0" lvl="0" indent="0" algn="ctr" defTabSz="844083" rtl="0" eaLnBrk="1" fontAlgn="auto" latinLnBrk="0" hangingPunct="1">
                <a:lnSpc>
                  <a:spcPct val="100000"/>
                </a:lnSpc>
                <a:spcBef>
                  <a:spcPct val="50000"/>
                </a:spcBef>
                <a:spcAft>
                  <a:spcPts val="0"/>
                </a:spcAft>
                <a:buClrTx/>
                <a:buSzTx/>
                <a:buFontTx/>
                <a:buNone/>
                <a:tabLst/>
                <a:defRPr/>
              </a:pPr>
              <a:r>
                <a:rPr kumimoji="1" lang="ja-JP" altLang="en-US" sz="1704" b="1"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t>障害者総数</a:t>
              </a:r>
              <a:r>
                <a:rPr kumimoji="1" lang="ja-JP" altLang="en-US" sz="2045" b="1" i="0" u="none" strike="noStrike" kern="1200" cap="none" spc="0" normalizeH="0" baseline="0" noProof="0">
                  <a:ln>
                    <a:noFill/>
                  </a:ln>
                  <a:solidFill>
                    <a:srgbClr val="FF3300"/>
                  </a:solidFill>
                  <a:effectLst/>
                  <a:uLnTx/>
                  <a:uFillTx/>
                  <a:latin typeface="Times New Roman" pitchFamily="18" charset="0"/>
                  <a:ea typeface="ＭＳ Ｐゴシック" pitchFamily="50" charset="-128"/>
                  <a:cs typeface="+mn-cs"/>
                </a:rPr>
                <a:t>約</a:t>
              </a:r>
              <a:r>
                <a:rPr kumimoji="1" lang="en-US" altLang="ja-JP" sz="2045" b="1" i="0" u="none" strike="noStrike" kern="1200" cap="none" spc="0" normalizeH="0" baseline="0" noProof="0">
                  <a:ln>
                    <a:noFill/>
                  </a:ln>
                  <a:solidFill>
                    <a:srgbClr val="FF3300"/>
                  </a:solidFill>
                  <a:effectLst/>
                  <a:uLnTx/>
                  <a:uFillTx/>
                  <a:latin typeface="Times New Roman" pitchFamily="18" charset="0"/>
                  <a:ea typeface="ＭＳ Ｐゴシック" pitchFamily="50" charset="-128"/>
                  <a:cs typeface="+mn-cs"/>
                </a:rPr>
                <a:t>1,165</a:t>
              </a:r>
              <a:r>
                <a:rPr kumimoji="1" lang="ja-JP" altLang="en-US" sz="2045" b="1" i="0" u="none" strike="noStrike" kern="1200" cap="none" spc="0" normalizeH="0" baseline="0" noProof="0">
                  <a:ln>
                    <a:noFill/>
                  </a:ln>
                  <a:solidFill>
                    <a:srgbClr val="FF3300"/>
                  </a:solidFill>
                  <a:effectLst/>
                  <a:uLnTx/>
                  <a:uFillTx/>
                  <a:latin typeface="Times New Roman" pitchFamily="18" charset="0"/>
                  <a:ea typeface="ＭＳ Ｐゴシック" pitchFamily="50" charset="-128"/>
                  <a:cs typeface="+mn-cs"/>
                </a:rPr>
                <a:t>万人</a:t>
              </a:r>
              <a:r>
                <a:rPr kumimoji="1" lang="ja-JP" altLang="en-US" sz="800" b="1"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rPr>
                <a:t>（</a:t>
              </a:r>
              <a:r>
                <a:rPr kumimoji="1" lang="en-US" altLang="ja-JP" sz="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 ※</a:t>
              </a:r>
              <a:r>
                <a:rPr kumimoji="1" lang="ja-JP" altLang="en-US" sz="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１ </a:t>
              </a:r>
              <a:r>
                <a:rPr kumimoji="1" lang="ja-JP" altLang="en-US" sz="800" b="1"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rPr>
                <a:t>）</a:t>
              </a:r>
              <a:r>
                <a:rPr kumimoji="1" lang="ja-JP" altLang="en-US" sz="1704" b="1"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t>中、１８歳～６４歳の在宅者数</a:t>
              </a:r>
              <a:r>
                <a:rPr kumimoji="1" lang="ja-JP" altLang="en-US" sz="2045" b="1" i="0" u="none" strike="noStrike" kern="1200" cap="none" spc="0" normalizeH="0" baseline="0" noProof="0">
                  <a:ln>
                    <a:noFill/>
                  </a:ln>
                  <a:solidFill>
                    <a:srgbClr val="FF0000"/>
                  </a:solidFill>
                  <a:effectLst/>
                  <a:uLnTx/>
                  <a:uFillTx/>
                  <a:latin typeface="Times New Roman" pitchFamily="18" charset="0"/>
                  <a:ea typeface="ＭＳ Ｐゴシック" pitchFamily="50" charset="-128"/>
                  <a:cs typeface="+mn-cs"/>
                </a:rPr>
                <a:t>約４８７万人</a:t>
              </a:r>
              <a:r>
                <a:rPr kumimoji="1" lang="ja-JP" altLang="en-US" sz="800" b="1"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rPr>
                <a:t>（</a:t>
              </a:r>
              <a:r>
                <a:rPr kumimoji="1" lang="en-US" altLang="ja-JP" sz="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 ※</a:t>
              </a:r>
              <a:r>
                <a:rPr kumimoji="1" lang="ja-JP" altLang="en-US" sz="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２ </a:t>
              </a:r>
              <a:r>
                <a:rPr kumimoji="1" lang="ja-JP" altLang="en-US" sz="800" b="1" i="0" u="none" strike="noStrike" kern="1200" cap="none" spc="0" normalizeH="0" baseline="0" noProof="0">
                  <a:ln>
                    <a:noFill/>
                  </a:ln>
                  <a:solidFill>
                    <a:prstClr val="black"/>
                  </a:solidFill>
                  <a:effectLst/>
                  <a:uLnTx/>
                  <a:uFillTx/>
                  <a:latin typeface="Times New Roman" pitchFamily="18" charset="0"/>
                  <a:ea typeface="ＭＳ Ｐゴシック" pitchFamily="50" charset="-128"/>
                  <a:cs typeface="+mn-cs"/>
                </a:rPr>
                <a:t>）</a:t>
              </a:r>
              <a:endParaRPr kumimoji="1" lang="en-US" altLang="ja-JP" sz="800" b="1" i="0" u="none" strike="noStrike" kern="1200" cap="none" spc="0" normalizeH="0" baseline="30000" noProof="0">
                <a:ln>
                  <a:noFill/>
                </a:ln>
                <a:solidFill>
                  <a:prstClr val="black"/>
                </a:solidFill>
                <a:effectLst/>
                <a:uLnTx/>
                <a:uFillTx/>
                <a:latin typeface="Times New Roman" pitchFamily="18" charset="0"/>
                <a:ea typeface="ＭＳ Ｐゴシック" pitchFamily="50" charset="-128"/>
                <a:cs typeface="+mn-cs"/>
              </a:endParaRPr>
            </a:p>
            <a:p>
              <a:pPr marL="0" marR="0" lvl="0" indent="0" algn="ctr" defTabSz="844083" rtl="0" eaLnBrk="1" fontAlgn="auto" latinLnBrk="0" hangingPunct="1">
                <a:lnSpc>
                  <a:spcPct val="100000"/>
                </a:lnSpc>
                <a:spcBef>
                  <a:spcPct val="50000"/>
                </a:spcBef>
                <a:spcAft>
                  <a:spcPts val="0"/>
                </a:spcAft>
                <a:buClrTx/>
                <a:buSzTx/>
                <a:buFontTx/>
                <a:buNone/>
                <a:tabLst/>
                <a:defRPr/>
              </a:pPr>
              <a:r>
                <a:rPr kumimoji="1" lang="ja-JP" altLang="en-US" sz="900" b="1" i="0" u="none" strike="noStrike" kern="1200" cap="none" spc="0" normalizeH="0" baseline="0" noProof="0">
                  <a:ln>
                    <a:noFill/>
                  </a:ln>
                  <a:solidFill>
                    <a:srgbClr val="000000"/>
                  </a:solidFill>
                  <a:effectLst/>
                  <a:uLnTx/>
                  <a:uFillTx/>
                  <a:latin typeface="Times New Roman" pitchFamily="18" charset="0"/>
                  <a:ea typeface="ＭＳ Ｐゴシック" pitchFamily="50" charset="-128"/>
                  <a:cs typeface="+mn-cs"/>
                </a:rPr>
                <a:t>　</a:t>
              </a:r>
            </a:p>
          </p:txBody>
        </p:sp>
        <p:sp>
          <p:nvSpPr>
            <p:cNvPr id="9" name="テキスト ボックス 8"/>
            <p:cNvSpPr txBox="1"/>
            <p:nvPr/>
          </p:nvSpPr>
          <p:spPr>
            <a:xfrm>
              <a:off x="5744160" y="1079635"/>
              <a:ext cx="2808312"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CN" altLang="en-US" sz="9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（内訳：身体</a:t>
              </a:r>
              <a:r>
                <a:rPr kumimoji="1" lang="en-US" altLang="zh-CN" sz="9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99.5</a:t>
              </a:r>
              <a:r>
                <a:rPr kumimoji="1" lang="zh-CN" altLang="en-US" sz="9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万人、知的 </a:t>
              </a:r>
              <a:r>
                <a:rPr kumimoji="1" lang="en-US" altLang="zh-CN" sz="9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66.9</a:t>
              </a:r>
              <a:r>
                <a:rPr kumimoji="1" lang="zh-CN" altLang="en-US" sz="9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万人、精神</a:t>
              </a:r>
              <a:r>
                <a:rPr kumimoji="1" lang="en-US" altLang="ja-JP" sz="9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320</a:t>
              </a:r>
              <a:r>
                <a:rPr kumimoji="1" lang="en-US" altLang="zh-CN" sz="9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7</a:t>
              </a:r>
              <a:r>
                <a:rPr kumimoji="1" lang="zh-CN" altLang="en-US" sz="9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万人）</a:t>
              </a:r>
            </a:p>
          </p:txBody>
        </p:sp>
        <p:sp>
          <p:nvSpPr>
            <p:cNvPr id="62" name="テキスト ボックス 61"/>
            <p:cNvSpPr txBox="1"/>
            <p:nvPr/>
          </p:nvSpPr>
          <p:spPr>
            <a:xfrm>
              <a:off x="1674540" y="1083558"/>
              <a:ext cx="2897460" cy="2308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zh-CN" altLang="en-US" sz="9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（内訳：身体</a:t>
              </a:r>
              <a:r>
                <a:rPr kumimoji="1" lang="en-US" altLang="ja-JP" sz="9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423.0</a:t>
              </a:r>
              <a:r>
                <a:rPr kumimoji="1" lang="zh-CN" altLang="en-US" sz="9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万人、知的 </a:t>
              </a:r>
              <a:r>
                <a:rPr kumimoji="1" lang="en-US" altLang="ja-JP" sz="9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126.8</a:t>
              </a:r>
              <a:r>
                <a:rPr kumimoji="1" lang="zh-CN" altLang="en-US" sz="9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万人、精神</a:t>
              </a:r>
              <a:r>
                <a:rPr kumimoji="1" lang="en-US" altLang="zh-CN" sz="9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614</a:t>
              </a:r>
              <a:r>
                <a:rPr kumimoji="1" lang="en-US" altLang="ja-JP" sz="9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.8</a:t>
              </a:r>
              <a:r>
                <a:rPr kumimoji="1" lang="zh-CN" altLang="en-US" sz="900" b="0" i="0" u="none" strike="noStrike" kern="120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万人）</a:t>
              </a:r>
            </a:p>
          </p:txBody>
        </p:sp>
        <p:sp>
          <p:nvSpPr>
            <p:cNvPr id="10" name="テキスト ボックス 9"/>
            <p:cNvSpPr txBox="1"/>
            <p:nvPr/>
          </p:nvSpPr>
          <p:spPr>
            <a:xfrm>
              <a:off x="479645" y="1246219"/>
              <a:ext cx="8242147" cy="507831"/>
            </a:xfrm>
            <a:prstGeom prst="rect">
              <a:avLst/>
            </a:prstGeom>
            <a:noFill/>
          </p:spPr>
          <p:txBody>
            <a:bodyPr wrap="square" rtlCol="0">
              <a:spAutoFit/>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１　身体障害者数及び知的障害者数は、生活のしづらさなどに関する調査及び社会福祉施設等調査等による身体障害者手帳及び療育手帳の所持者数等を元に算出した推計値、精神障害者数は、患者調査を元に算出した推計値。このほか、就労支援施策については、難病患者等が対象になる。</a:t>
              </a:r>
              <a:endParaRPr kumimoji="1" lang="en-US" altLang="ja-JP" sz="9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a:t>
              </a:r>
              <a:r>
                <a:rPr kumimoji="1" lang="ja-JP" altLang="en-US" sz="9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２　身体障害者数及び知的障害者数については</a:t>
              </a:r>
              <a:r>
                <a:rPr kumimoji="1" lang="en-US" altLang="ja-JP" sz="9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18</a:t>
              </a:r>
              <a:r>
                <a:rPr kumimoji="1" lang="ja-JP" altLang="en-US" sz="9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歳～</a:t>
              </a:r>
              <a:r>
                <a:rPr kumimoji="1" lang="en-US" altLang="ja-JP" sz="9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65</a:t>
              </a:r>
              <a:r>
                <a:rPr kumimoji="1" lang="ja-JP" altLang="en-US" sz="9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歳未満、精神障害者数については</a:t>
              </a:r>
              <a:r>
                <a:rPr kumimoji="1" lang="en-US" altLang="ja-JP" sz="9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20</a:t>
              </a:r>
              <a:r>
                <a:rPr kumimoji="1" lang="ja-JP" altLang="en-US" sz="9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歳～</a:t>
              </a:r>
              <a:r>
                <a:rPr kumimoji="1" lang="en-US" altLang="ja-JP" sz="9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65</a:t>
              </a:r>
              <a:r>
                <a:rPr kumimoji="1" lang="ja-JP" altLang="en-US" sz="9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歳未満。</a:t>
              </a:r>
              <a:endParaRPr kumimoji="1" lang="en-US" altLang="ja-JP" sz="9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sp>
        <p:nvSpPr>
          <p:cNvPr id="8" name="テキスト ボックス 7">
            <a:extLst>
              <a:ext uri="{FF2B5EF4-FFF2-40B4-BE49-F238E27FC236}">
                <a16:creationId xmlns:a16="http://schemas.microsoft.com/office/drawing/2014/main" id="{E8AB38A8-17AC-45EB-A00B-A80126C7E84D}"/>
              </a:ext>
            </a:extLst>
          </p:cNvPr>
          <p:cNvSpPr txBox="1"/>
          <p:nvPr/>
        </p:nvSpPr>
        <p:spPr>
          <a:xfrm>
            <a:off x="6253510" y="4794495"/>
            <a:ext cx="1700519" cy="261610"/>
          </a:xfrm>
          <a:prstGeom prst="rect">
            <a:avLst/>
          </a:prstGeom>
          <a:noFill/>
        </p:spPr>
        <p:txBody>
          <a:bodyPr wrap="square" rtlCol="0">
            <a:spAutoFit/>
          </a:bodyPr>
          <a:lstStyle/>
          <a:p>
            <a:pPr marL="0" marR="0" lvl="0" indent="0" algn="l" defTabSz="844083" rtl="0" eaLnBrk="1" fontAlgn="auto" latinLnBrk="0" hangingPunct="1">
              <a:lnSpc>
                <a:spcPct val="100000"/>
              </a:lnSpc>
              <a:spcBef>
                <a:spcPts val="0"/>
              </a:spcBef>
              <a:spcAft>
                <a:spcPts val="0"/>
              </a:spcAft>
              <a:buClrTx/>
              <a:buSzTx/>
              <a:buFontTx/>
              <a:buNone/>
              <a:tabLst/>
              <a:defRPr/>
            </a:pPr>
            <a:r>
              <a:rPr kumimoji="1" lang="en-US" altLang="ja-JP" sz="11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26,586</a:t>
            </a:r>
            <a:r>
              <a:rPr kumimoji="1" lang="ja-JP" altLang="en-US" sz="1100" b="1" i="0" u="none"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人</a:t>
            </a:r>
            <a:r>
              <a:rPr kumimoji="1" lang="en-US" altLang="ja-JP" sz="1100" b="1" i="0" u="none" strike="noStrike" kern="1200" cap="none" spc="0" normalizeH="0" baseline="0" noProof="0">
                <a:ln>
                  <a:noFill/>
                </a:ln>
                <a:solidFill>
                  <a:prstClr val="black"/>
                </a:solidFill>
                <a:effectLst/>
                <a:uLnTx/>
                <a:uFillTx/>
                <a:latin typeface="ＭＳ Ｐゴシック"/>
                <a:ea typeface="ＭＳ Ｐゴシック"/>
                <a:cs typeface="+mn-cs"/>
              </a:rPr>
              <a:t>/</a:t>
            </a:r>
            <a:r>
              <a:rPr kumimoji="1" lang="ja-JP" altLang="en-US" sz="1100" b="1" i="0" u="none" strike="noStrike" kern="1200" cap="none" spc="0" normalizeH="0" baseline="0" noProof="0">
                <a:ln>
                  <a:noFill/>
                </a:ln>
                <a:solidFill>
                  <a:prstClr val="black"/>
                </a:solidFill>
                <a:effectLst/>
                <a:uLnTx/>
                <a:uFillTx/>
                <a:latin typeface="ＭＳ Ｐゴシック"/>
                <a:ea typeface="ＭＳ Ｐゴシック"/>
                <a:cs typeface="+mn-cs"/>
              </a:rPr>
              <a:t> </a:t>
            </a:r>
            <a:r>
              <a:rPr kumimoji="1" lang="en-US" altLang="ja-JP" sz="1100" b="1" i="0" u="none" strike="noStrike" kern="1200" cap="none" spc="0" normalizeH="0" baseline="0" noProof="0">
                <a:ln>
                  <a:noFill/>
                </a:ln>
                <a:solidFill>
                  <a:prstClr val="black"/>
                </a:solidFill>
                <a:effectLst/>
                <a:uLnTx/>
                <a:uFillTx/>
                <a:latin typeface="ＭＳ Ｐゴシック"/>
                <a:ea typeface="ＭＳ Ｐゴシック"/>
                <a:cs typeface="+mn-cs"/>
              </a:rPr>
              <a:t>R5</a:t>
            </a:r>
            <a:r>
              <a:rPr kumimoji="1" lang="ja-JP" altLang="en-US" sz="1100" b="1" i="0" u="none" strike="noStrike" kern="1200" cap="none" spc="0" normalizeH="0" baseline="0" noProof="0">
                <a:ln>
                  <a:noFill/>
                </a:ln>
                <a:solidFill>
                  <a:prstClr val="black"/>
                </a:solidFill>
                <a:effectLst/>
                <a:uLnTx/>
                <a:uFillTx/>
                <a:latin typeface="ＭＳ Ｐゴシック"/>
                <a:ea typeface="ＭＳ Ｐゴシック"/>
                <a:cs typeface="+mn-cs"/>
              </a:rPr>
              <a:t>   </a:t>
            </a:r>
            <a:r>
              <a:rPr kumimoji="1" lang="en-US" altLang="ja-JP" sz="1100" b="1" i="0" u="sng" strike="noStrike" kern="1200" cap="none" spc="0" normalizeH="0" baseline="0" noProof="0">
                <a:ln>
                  <a:noFill/>
                </a:ln>
                <a:solidFill>
                  <a:prstClr val="black"/>
                </a:solidFill>
                <a:effectLst/>
                <a:uLnTx/>
                <a:uFillTx/>
                <a:latin typeface="HGPｺﾞｼｯｸE" panose="020B0900000000000000" pitchFamily="50" charset="-128"/>
                <a:ea typeface="HGPｺﾞｼｯｸE" panose="020B0900000000000000" pitchFamily="50" charset="-128"/>
                <a:cs typeface="+mn-cs"/>
              </a:rPr>
              <a:t>20.6</a:t>
            </a:r>
            <a:r>
              <a:rPr kumimoji="1" lang="ja-JP" altLang="en-US" sz="1100" b="1" i="0" u="sng" strike="noStrike" kern="1200" cap="none" spc="0" normalizeH="0" baseline="0" noProof="0">
                <a:ln>
                  <a:noFill/>
                </a:ln>
                <a:solidFill>
                  <a:prstClr val="black"/>
                </a:solidFill>
                <a:effectLst/>
                <a:uLnTx/>
                <a:uFillTx/>
                <a:latin typeface="HGPｺﾞｼｯｸE" pitchFamily="50" charset="-128"/>
                <a:ea typeface="HGPｺﾞｼｯｸE" pitchFamily="50" charset="-128"/>
                <a:cs typeface="+mn-cs"/>
              </a:rPr>
              <a:t>倍</a:t>
            </a:r>
            <a:endParaRPr kumimoji="1" lang="en-US" altLang="ja-JP" sz="1100" b="1" i="0" u="sng" strike="noStrike" kern="1200" cap="none" spc="0" normalizeH="0" baseline="0" noProof="0">
              <a:ln>
                <a:noFill/>
              </a:ln>
              <a:solidFill>
                <a:prstClr val="black"/>
              </a:solidFill>
              <a:effectLst/>
              <a:uLnTx/>
              <a:uFillTx/>
              <a:latin typeface="HGPｺﾞｼｯｸE" panose="020B0900000000000000" pitchFamily="50" charset="-128"/>
              <a:ea typeface="HGPｺﾞｼｯｸE" panose="020B0900000000000000" pitchFamily="50" charset="-128"/>
              <a:cs typeface="+mn-cs"/>
            </a:endParaRPr>
          </a:p>
        </p:txBody>
      </p:sp>
      <p:sp>
        <p:nvSpPr>
          <p:cNvPr id="14" name="スライド番号プレースホルダー 1">
            <a:extLst>
              <a:ext uri="{FF2B5EF4-FFF2-40B4-BE49-F238E27FC236}">
                <a16:creationId xmlns:a16="http://schemas.microsoft.com/office/drawing/2014/main" id="{26F1BAE1-DCDC-C316-E347-3124E581403F}"/>
              </a:ext>
            </a:extLst>
          </p:cNvPr>
          <p:cNvSpPr txBox="1">
            <a:spLocks/>
          </p:cNvSpPr>
          <p:nvPr/>
        </p:nvSpPr>
        <p:spPr>
          <a:xfrm>
            <a:off x="7463026" y="6338671"/>
            <a:ext cx="2311400" cy="365125"/>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a:fld id="{32927FFD-3D24-4EC2-AEC8-E83A8D96C0AC}" type="slidenum">
              <a:rPr lang="ja-JP" altLang="en-US" sz="1100" smtClean="0"/>
              <a:pPr algn="r"/>
              <a:t>3</a:t>
            </a:fld>
            <a:endParaRPr lang="ja-JP" altLang="en-US" sz="2400" dirty="0"/>
          </a:p>
        </p:txBody>
      </p:sp>
    </p:spTree>
    <p:extLst>
      <p:ext uri="{BB962C8B-B14F-4D97-AF65-F5344CB8AC3E}">
        <p14:creationId xmlns:p14="http://schemas.microsoft.com/office/powerpoint/2010/main" val="409186151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9483" name="Group 27"/>
          <p:cNvGraphicFramePr>
            <a:graphicFrameLocks noGrp="1"/>
          </p:cNvGraphicFramePr>
          <p:nvPr/>
        </p:nvGraphicFramePr>
        <p:xfrm>
          <a:off x="227475" y="371385"/>
          <a:ext cx="9361039" cy="6361440"/>
        </p:xfrm>
        <a:graphic>
          <a:graphicData uri="http://schemas.openxmlformats.org/drawingml/2006/table">
            <a:tbl>
              <a:tblPr/>
              <a:tblGrid>
                <a:gridCol w="534500">
                  <a:extLst>
                    <a:ext uri="{9D8B030D-6E8A-4147-A177-3AD203B41FA5}">
                      <a16:colId xmlns:a16="http://schemas.microsoft.com/office/drawing/2014/main" val="20000"/>
                    </a:ext>
                  </a:extLst>
                </a:gridCol>
                <a:gridCol w="2167124">
                  <a:extLst>
                    <a:ext uri="{9D8B030D-6E8A-4147-A177-3AD203B41FA5}">
                      <a16:colId xmlns:a16="http://schemas.microsoft.com/office/drawing/2014/main" val="20001"/>
                    </a:ext>
                  </a:extLst>
                </a:gridCol>
                <a:gridCol w="2219805">
                  <a:extLst>
                    <a:ext uri="{9D8B030D-6E8A-4147-A177-3AD203B41FA5}">
                      <a16:colId xmlns:a16="http://schemas.microsoft.com/office/drawing/2014/main" val="20002"/>
                    </a:ext>
                  </a:extLst>
                </a:gridCol>
                <a:gridCol w="2219805">
                  <a:extLst>
                    <a:ext uri="{9D8B030D-6E8A-4147-A177-3AD203B41FA5}">
                      <a16:colId xmlns:a16="http://schemas.microsoft.com/office/drawing/2014/main" val="20003"/>
                    </a:ext>
                  </a:extLst>
                </a:gridCol>
                <a:gridCol w="2219805">
                  <a:extLst>
                    <a:ext uri="{9D8B030D-6E8A-4147-A177-3AD203B41FA5}">
                      <a16:colId xmlns:a16="http://schemas.microsoft.com/office/drawing/2014/main" val="20004"/>
                    </a:ext>
                  </a:extLst>
                </a:gridCol>
              </a:tblGrid>
              <a:tr h="392977">
                <a:tc>
                  <a:txBody>
                    <a:bodyPr/>
                    <a:lstStyle/>
                    <a:p>
                      <a:pPr marL="0" marR="0" lvl="0" indent="0" algn="dist" defTabSz="914400" rtl="0" eaLnBrk="1" fontAlgn="base" latinLnBrk="0" hangingPunct="1">
                        <a:lnSpc>
                          <a:spcPct val="100000"/>
                        </a:lnSpc>
                        <a:spcBef>
                          <a:spcPct val="20000"/>
                        </a:spcBef>
                        <a:spcAft>
                          <a:spcPct val="0"/>
                        </a:spcAft>
                        <a:buClrTx/>
                        <a:buSzTx/>
                        <a:buFontTx/>
                        <a:buNone/>
                        <a:tabLst/>
                      </a:pPr>
                      <a:r>
                        <a:rPr kumimoji="1" lang="ja-JP" altLang="en-US" sz="900" b="0" i="0" u="none" strike="noStrike" cap="none" normalizeH="0" baseline="0">
                          <a:ln>
                            <a:noFill/>
                          </a:ln>
                          <a:solidFill>
                            <a:schemeClr val="tx1"/>
                          </a:solidFill>
                          <a:effectLst/>
                          <a:latin typeface="+mj-ea"/>
                          <a:ea typeface="+mj-ea"/>
                        </a:rPr>
                        <a:t>　 </a:t>
                      </a:r>
                      <a:endParaRPr kumimoji="1" lang="ja-JP" altLang="ja-JP" sz="900" b="0" i="0" u="none" strike="noStrike" cap="none" normalizeH="0" baseline="0">
                        <a:ln>
                          <a:noFill/>
                        </a:ln>
                        <a:solidFill>
                          <a:schemeClr val="tx1"/>
                        </a:solidFill>
                        <a:effectLst/>
                        <a:latin typeface="+mj-ea"/>
                        <a:ea typeface="+mj-ea"/>
                      </a:endParaRPr>
                    </a:p>
                  </a:txBody>
                  <a:tcPr marL="84407" marR="84407" marT="38956" marB="3895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20000"/>
                        <a:lumOff val="80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a:ln>
                            <a:noFill/>
                          </a:ln>
                          <a:solidFill>
                            <a:schemeClr val="tx1"/>
                          </a:solidFill>
                          <a:effectLst/>
                          <a:latin typeface="+mj-ea"/>
                          <a:ea typeface="+mj-ea"/>
                        </a:rPr>
                        <a:t>就労移行支援事業</a:t>
                      </a:r>
                      <a:endParaRPr kumimoji="1" lang="en-US" altLang="ja-JP" sz="1100" b="0" i="0" u="none" strike="noStrike" cap="none" normalizeH="0" baseline="0">
                        <a:ln>
                          <a:noFill/>
                        </a:ln>
                        <a:solidFill>
                          <a:schemeClr val="tx1"/>
                        </a:solidFill>
                        <a:effectLst/>
                        <a:latin typeface="+mj-ea"/>
                        <a:ea typeface="+mj-ea"/>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900" b="0" i="0" u="none" strike="noStrike" cap="none" normalizeH="0" baseline="0">
                          <a:ln>
                            <a:noFill/>
                          </a:ln>
                          <a:solidFill>
                            <a:schemeClr val="tx1"/>
                          </a:solidFill>
                          <a:effectLst/>
                          <a:latin typeface="+mj-ea"/>
                          <a:ea typeface="+mj-ea"/>
                        </a:rPr>
                        <a:t>(</a:t>
                      </a:r>
                      <a:r>
                        <a:rPr kumimoji="1" lang="ja-JP" altLang="en-US" sz="900" b="0" i="0" u="none" strike="noStrike" cap="none" normalizeH="0" baseline="0">
                          <a:ln>
                            <a:noFill/>
                          </a:ln>
                          <a:solidFill>
                            <a:schemeClr val="tx1"/>
                          </a:solidFill>
                          <a:effectLst/>
                          <a:latin typeface="+mj-ea"/>
                          <a:ea typeface="+mj-ea"/>
                        </a:rPr>
                        <a:t>規則第</a:t>
                      </a:r>
                      <a:r>
                        <a:rPr kumimoji="1" lang="en-US" altLang="ja-JP" sz="900" b="0" i="0" u="none" strike="noStrike" cap="none" normalizeH="0" baseline="0">
                          <a:ln>
                            <a:noFill/>
                          </a:ln>
                          <a:solidFill>
                            <a:schemeClr val="tx1"/>
                          </a:solidFill>
                          <a:effectLst/>
                          <a:latin typeface="+mj-ea"/>
                          <a:ea typeface="+mj-ea"/>
                        </a:rPr>
                        <a:t>6</a:t>
                      </a:r>
                      <a:r>
                        <a:rPr kumimoji="1" lang="ja-JP" altLang="en-US" sz="900" b="0" i="0" u="none" strike="noStrike" cap="none" normalizeH="0" baseline="0">
                          <a:ln>
                            <a:noFill/>
                          </a:ln>
                          <a:solidFill>
                            <a:schemeClr val="tx1"/>
                          </a:solidFill>
                          <a:effectLst/>
                          <a:latin typeface="+mj-ea"/>
                          <a:ea typeface="+mj-ea"/>
                        </a:rPr>
                        <a:t>条の</a:t>
                      </a:r>
                      <a:r>
                        <a:rPr kumimoji="1" lang="en-US" altLang="ja-JP" sz="900" b="0" i="0" u="none" strike="noStrike" cap="none" normalizeH="0" baseline="0">
                          <a:ln>
                            <a:noFill/>
                          </a:ln>
                          <a:solidFill>
                            <a:schemeClr val="tx1"/>
                          </a:solidFill>
                          <a:effectLst/>
                          <a:latin typeface="+mj-ea"/>
                          <a:ea typeface="+mj-ea"/>
                        </a:rPr>
                        <a:t>9)</a:t>
                      </a:r>
                    </a:p>
                  </a:txBody>
                  <a:tcPr marL="84407" marR="84407" marT="38956" marB="389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20000"/>
                        <a:lumOff val="80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a:ln>
                            <a:noFill/>
                          </a:ln>
                          <a:solidFill>
                            <a:schemeClr val="tx1"/>
                          </a:solidFill>
                          <a:effectLst/>
                          <a:latin typeface="+mj-ea"/>
                          <a:ea typeface="+mj-ea"/>
                        </a:rPr>
                        <a:t>就労継続支援Ａ型事業</a:t>
                      </a:r>
                      <a:endParaRPr kumimoji="1" lang="en-US" altLang="ja-JP" sz="1100" b="0" i="0" u="none" strike="noStrike" cap="none" normalizeH="0" baseline="0">
                        <a:ln>
                          <a:noFill/>
                        </a:ln>
                        <a:solidFill>
                          <a:schemeClr val="tx1"/>
                        </a:solidFill>
                        <a:effectLst/>
                        <a:latin typeface="+mj-ea"/>
                        <a:ea typeface="+mj-ea"/>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900" b="0" i="0" u="none" strike="noStrike" cap="none" normalizeH="0" baseline="0">
                          <a:ln>
                            <a:noFill/>
                          </a:ln>
                          <a:solidFill>
                            <a:schemeClr val="tx1"/>
                          </a:solidFill>
                          <a:effectLst/>
                          <a:latin typeface="+mj-ea"/>
                          <a:ea typeface="+mj-ea"/>
                        </a:rPr>
                        <a:t>（規則第</a:t>
                      </a:r>
                      <a:r>
                        <a:rPr kumimoji="1" lang="en-US" altLang="ja-JP" sz="900" b="0" i="0" u="none" strike="noStrike" cap="none" normalizeH="0" baseline="0">
                          <a:ln>
                            <a:noFill/>
                          </a:ln>
                          <a:solidFill>
                            <a:schemeClr val="tx1"/>
                          </a:solidFill>
                          <a:effectLst/>
                          <a:latin typeface="+mj-ea"/>
                          <a:ea typeface="+mj-ea"/>
                        </a:rPr>
                        <a:t>6</a:t>
                      </a:r>
                      <a:r>
                        <a:rPr kumimoji="1" lang="ja-JP" altLang="en-US" sz="900" b="0" i="0" u="none" strike="noStrike" cap="none" normalizeH="0" baseline="0">
                          <a:ln>
                            <a:noFill/>
                          </a:ln>
                          <a:solidFill>
                            <a:schemeClr val="tx1"/>
                          </a:solidFill>
                          <a:effectLst/>
                          <a:latin typeface="+mj-ea"/>
                          <a:ea typeface="+mj-ea"/>
                        </a:rPr>
                        <a:t>条の</a:t>
                      </a:r>
                      <a:r>
                        <a:rPr kumimoji="1" lang="en-US" altLang="ja-JP" sz="900" b="0" i="0" u="none" strike="noStrike" cap="none" normalizeH="0" baseline="0">
                          <a:ln>
                            <a:noFill/>
                          </a:ln>
                          <a:solidFill>
                            <a:schemeClr val="tx1"/>
                          </a:solidFill>
                          <a:effectLst/>
                          <a:latin typeface="+mj-ea"/>
                          <a:ea typeface="+mj-ea"/>
                        </a:rPr>
                        <a:t>10</a:t>
                      </a:r>
                      <a:r>
                        <a:rPr kumimoji="1" lang="ja-JP" altLang="en-US" sz="900" b="0" i="0" u="none" strike="noStrike" cap="none" normalizeH="0" baseline="0">
                          <a:ln>
                            <a:noFill/>
                          </a:ln>
                          <a:solidFill>
                            <a:schemeClr val="tx1"/>
                          </a:solidFill>
                          <a:effectLst/>
                          <a:latin typeface="+mj-ea"/>
                          <a:ea typeface="+mj-ea"/>
                        </a:rPr>
                        <a:t>第</a:t>
                      </a:r>
                      <a:r>
                        <a:rPr kumimoji="1" lang="en-US" altLang="ja-JP" sz="900" b="0" i="0" u="none" strike="noStrike" cap="none" normalizeH="0" baseline="0">
                          <a:ln>
                            <a:noFill/>
                          </a:ln>
                          <a:solidFill>
                            <a:schemeClr val="tx1"/>
                          </a:solidFill>
                          <a:effectLst/>
                          <a:latin typeface="+mj-ea"/>
                          <a:ea typeface="+mj-ea"/>
                        </a:rPr>
                        <a:t>1</a:t>
                      </a:r>
                      <a:r>
                        <a:rPr kumimoji="1" lang="ja-JP" altLang="en-US" sz="900" b="0" i="0" u="none" strike="noStrike" cap="none" normalizeH="0" baseline="0">
                          <a:ln>
                            <a:noFill/>
                          </a:ln>
                          <a:solidFill>
                            <a:schemeClr val="tx1"/>
                          </a:solidFill>
                          <a:effectLst/>
                          <a:latin typeface="+mj-ea"/>
                          <a:ea typeface="+mj-ea"/>
                        </a:rPr>
                        <a:t>項）</a:t>
                      </a:r>
                    </a:p>
                  </a:txBody>
                  <a:tcPr marL="84407" marR="84407" marT="38956" marB="389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20000"/>
                        <a:lumOff val="80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dirty="0">
                          <a:ln>
                            <a:noFill/>
                          </a:ln>
                          <a:solidFill>
                            <a:schemeClr val="tx1"/>
                          </a:solidFill>
                          <a:effectLst/>
                          <a:latin typeface="+mj-ea"/>
                          <a:ea typeface="+mj-ea"/>
                        </a:rPr>
                        <a:t>就労継続支援Ｂ型事業</a:t>
                      </a:r>
                      <a:endParaRPr kumimoji="1" lang="en-US" altLang="ja-JP" sz="1100" b="0" i="0" u="none" strike="noStrike" cap="none" normalizeH="0" baseline="0" dirty="0">
                        <a:ln>
                          <a:noFill/>
                        </a:ln>
                        <a:solidFill>
                          <a:schemeClr val="tx1"/>
                        </a:solidFill>
                        <a:effectLst/>
                        <a:latin typeface="+mj-ea"/>
                        <a:ea typeface="+mj-ea"/>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900" b="0" i="0" u="none" strike="noStrike" cap="none" normalizeH="0" baseline="0" dirty="0">
                          <a:ln>
                            <a:noFill/>
                          </a:ln>
                          <a:solidFill>
                            <a:schemeClr val="tx1"/>
                          </a:solidFill>
                          <a:effectLst/>
                          <a:latin typeface="+mj-ea"/>
                          <a:ea typeface="+mj-ea"/>
                        </a:rPr>
                        <a:t>（規則第</a:t>
                      </a:r>
                      <a:r>
                        <a:rPr kumimoji="1" lang="en-US" altLang="ja-JP" sz="900" b="0" i="0" u="none" strike="noStrike" cap="none" normalizeH="0" baseline="0" dirty="0">
                          <a:ln>
                            <a:noFill/>
                          </a:ln>
                          <a:solidFill>
                            <a:schemeClr val="tx1"/>
                          </a:solidFill>
                          <a:effectLst/>
                          <a:latin typeface="+mj-ea"/>
                          <a:ea typeface="+mj-ea"/>
                        </a:rPr>
                        <a:t>6</a:t>
                      </a:r>
                      <a:r>
                        <a:rPr kumimoji="1" lang="ja-JP" altLang="en-US" sz="900" b="0" i="0" u="none" strike="noStrike" cap="none" normalizeH="0" baseline="0" dirty="0">
                          <a:ln>
                            <a:noFill/>
                          </a:ln>
                          <a:solidFill>
                            <a:schemeClr val="tx1"/>
                          </a:solidFill>
                          <a:effectLst/>
                          <a:latin typeface="+mj-ea"/>
                          <a:ea typeface="+mj-ea"/>
                        </a:rPr>
                        <a:t>条の</a:t>
                      </a:r>
                      <a:r>
                        <a:rPr kumimoji="1" lang="en-US" altLang="ja-JP" sz="900" b="0" i="0" u="none" strike="noStrike" cap="none" normalizeH="0" baseline="0" dirty="0">
                          <a:ln>
                            <a:noFill/>
                          </a:ln>
                          <a:solidFill>
                            <a:schemeClr val="tx1"/>
                          </a:solidFill>
                          <a:effectLst/>
                          <a:latin typeface="+mj-ea"/>
                          <a:ea typeface="+mj-ea"/>
                        </a:rPr>
                        <a:t>10</a:t>
                      </a:r>
                      <a:r>
                        <a:rPr kumimoji="1" lang="ja-JP" altLang="en-US" sz="900" b="0" i="0" u="none" strike="noStrike" cap="none" normalizeH="0" baseline="0" dirty="0">
                          <a:ln>
                            <a:noFill/>
                          </a:ln>
                          <a:solidFill>
                            <a:schemeClr val="tx1"/>
                          </a:solidFill>
                          <a:effectLst/>
                          <a:latin typeface="+mj-ea"/>
                          <a:ea typeface="+mj-ea"/>
                        </a:rPr>
                        <a:t>第</a:t>
                      </a:r>
                      <a:r>
                        <a:rPr kumimoji="1" lang="en-US" altLang="ja-JP" sz="900" b="0" i="0" u="none" strike="noStrike" cap="none" normalizeH="0" baseline="0" dirty="0">
                          <a:ln>
                            <a:noFill/>
                          </a:ln>
                          <a:solidFill>
                            <a:schemeClr val="tx1"/>
                          </a:solidFill>
                          <a:effectLst/>
                          <a:latin typeface="+mj-ea"/>
                          <a:ea typeface="+mj-ea"/>
                        </a:rPr>
                        <a:t>2</a:t>
                      </a:r>
                      <a:r>
                        <a:rPr kumimoji="1" lang="ja-JP" altLang="en-US" sz="900" b="0" i="0" u="none" strike="noStrike" cap="none" normalizeH="0" baseline="0" dirty="0">
                          <a:ln>
                            <a:noFill/>
                          </a:ln>
                          <a:solidFill>
                            <a:schemeClr val="tx1"/>
                          </a:solidFill>
                          <a:effectLst/>
                          <a:latin typeface="+mj-ea"/>
                          <a:ea typeface="+mj-ea"/>
                        </a:rPr>
                        <a:t>項）</a:t>
                      </a:r>
                    </a:p>
                  </a:txBody>
                  <a:tcPr marL="84407" marR="84407" marT="38956" marB="389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20000"/>
                        <a:lumOff val="80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1" lang="ja-JP" altLang="en-US" sz="1100" b="0" i="0" u="none" strike="noStrike" cap="none" normalizeH="0" baseline="0">
                          <a:ln>
                            <a:noFill/>
                          </a:ln>
                          <a:solidFill>
                            <a:schemeClr val="tx1"/>
                          </a:solidFill>
                          <a:effectLst/>
                          <a:latin typeface="+mj-ea"/>
                          <a:ea typeface="+mj-ea"/>
                        </a:rPr>
                        <a:t>就労定着支援事業</a:t>
                      </a:r>
                      <a:endParaRPr kumimoji="1" lang="en-US" altLang="ja-JP" sz="1100" b="0" i="0" u="none" strike="noStrike" cap="none" normalizeH="0" baseline="0">
                        <a:ln>
                          <a:noFill/>
                        </a:ln>
                        <a:solidFill>
                          <a:schemeClr val="tx1"/>
                        </a:solidFill>
                        <a:effectLst/>
                        <a:latin typeface="+mj-ea"/>
                        <a:ea typeface="+mj-ea"/>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1" lang="en-US" altLang="ja-JP" sz="900" b="0" i="0" u="none" strike="noStrike" cap="none" normalizeH="0" baseline="0">
                          <a:ln>
                            <a:noFill/>
                          </a:ln>
                          <a:solidFill>
                            <a:schemeClr val="tx1"/>
                          </a:solidFill>
                          <a:effectLst/>
                          <a:latin typeface="+mj-ea"/>
                          <a:ea typeface="+mj-ea"/>
                        </a:rPr>
                        <a:t>(</a:t>
                      </a:r>
                      <a:r>
                        <a:rPr kumimoji="1" lang="ja-JP" altLang="en-US" sz="900" b="0" i="0" u="none" strike="noStrike" cap="none" normalizeH="0" baseline="0">
                          <a:ln>
                            <a:noFill/>
                          </a:ln>
                          <a:solidFill>
                            <a:schemeClr val="tx1"/>
                          </a:solidFill>
                          <a:effectLst/>
                          <a:latin typeface="+mj-ea"/>
                          <a:ea typeface="+mj-ea"/>
                        </a:rPr>
                        <a:t>規則第</a:t>
                      </a:r>
                      <a:r>
                        <a:rPr kumimoji="1" lang="en-US" altLang="ja-JP" sz="900" b="0" i="0" u="none" strike="noStrike" cap="none" normalizeH="0" baseline="0">
                          <a:ln>
                            <a:noFill/>
                          </a:ln>
                          <a:solidFill>
                            <a:schemeClr val="tx1"/>
                          </a:solidFill>
                          <a:effectLst/>
                          <a:latin typeface="+mj-ea"/>
                          <a:ea typeface="+mj-ea"/>
                        </a:rPr>
                        <a:t>6</a:t>
                      </a:r>
                      <a:r>
                        <a:rPr kumimoji="1" lang="ja-JP" altLang="en-US" sz="900" b="0" i="0" u="none" strike="noStrike" cap="none" normalizeH="0" baseline="0">
                          <a:ln>
                            <a:noFill/>
                          </a:ln>
                          <a:solidFill>
                            <a:schemeClr val="tx1"/>
                          </a:solidFill>
                          <a:effectLst/>
                          <a:latin typeface="+mj-ea"/>
                          <a:ea typeface="+mj-ea"/>
                        </a:rPr>
                        <a:t>条の</a:t>
                      </a:r>
                      <a:r>
                        <a:rPr kumimoji="1" lang="en-US" altLang="ja-JP" sz="900" b="0" i="0" u="none" strike="noStrike" cap="none" normalizeH="0" baseline="0">
                          <a:ln>
                            <a:noFill/>
                          </a:ln>
                          <a:solidFill>
                            <a:schemeClr val="tx1"/>
                          </a:solidFill>
                          <a:effectLst/>
                          <a:latin typeface="+mj-ea"/>
                          <a:ea typeface="+mj-ea"/>
                        </a:rPr>
                        <a:t>10</a:t>
                      </a:r>
                      <a:r>
                        <a:rPr kumimoji="1" lang="ja-JP" altLang="en-US" sz="900" b="0" i="0" u="none" strike="noStrike" cap="none" normalizeH="0" baseline="0">
                          <a:ln>
                            <a:noFill/>
                          </a:ln>
                          <a:solidFill>
                            <a:schemeClr val="tx1"/>
                          </a:solidFill>
                          <a:effectLst/>
                          <a:latin typeface="+mj-ea"/>
                          <a:ea typeface="+mj-ea"/>
                        </a:rPr>
                        <a:t>の</a:t>
                      </a:r>
                      <a:r>
                        <a:rPr kumimoji="1" lang="en-US" altLang="ja-JP" sz="900" b="0" i="0" u="none" strike="noStrike" cap="none" normalizeH="0" baseline="0">
                          <a:ln>
                            <a:noFill/>
                          </a:ln>
                          <a:solidFill>
                            <a:schemeClr val="tx1"/>
                          </a:solidFill>
                          <a:effectLst/>
                          <a:latin typeface="+mj-ea"/>
                          <a:ea typeface="+mj-ea"/>
                        </a:rPr>
                        <a:t>4)</a:t>
                      </a:r>
                    </a:p>
                  </a:txBody>
                  <a:tcPr marL="84407" marR="84407" marT="38956" marB="389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20000"/>
                        <a:lumOff val="80000"/>
                      </a:schemeClr>
                    </a:solidFill>
                  </a:tcPr>
                </a:tc>
                <a:extLst>
                  <a:ext uri="{0D108BD9-81ED-4DB2-BD59-A6C34878D82A}">
                    <a16:rowId xmlns:a16="http://schemas.microsoft.com/office/drawing/2014/main" val="10000"/>
                  </a:ext>
                </a:extLst>
              </a:tr>
              <a:tr h="2167296">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1" lang="ja-JP" altLang="en-US" sz="1100" b="0" i="0" u="none" strike="noStrike" cap="none" normalizeH="0" baseline="0">
                          <a:ln>
                            <a:noFill/>
                          </a:ln>
                          <a:solidFill>
                            <a:schemeClr val="tx1"/>
                          </a:solidFill>
                          <a:effectLst/>
                          <a:latin typeface="+mj-ea"/>
                          <a:ea typeface="+mj-ea"/>
                        </a:rPr>
                        <a:t>事　業　概　要</a:t>
                      </a:r>
                    </a:p>
                  </a:txBody>
                  <a:tcPr marL="84407" marR="84407" marT="38956" marB="38956" vert="eaVert"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ts val="1200"/>
                        </a:lnSpc>
                        <a:spcBef>
                          <a:spcPct val="20000"/>
                        </a:spcBef>
                        <a:spcAft>
                          <a:spcPct val="0"/>
                        </a:spcAft>
                        <a:buClrTx/>
                        <a:buSzTx/>
                        <a:buFontTx/>
                        <a:buNone/>
                        <a:tabLst/>
                      </a:pPr>
                      <a:r>
                        <a:rPr kumimoji="1" lang="ja-JP" altLang="en-US" sz="1000" b="0" i="0" u="sng" strike="noStrike" cap="none" normalizeH="0" baseline="0">
                          <a:ln>
                            <a:noFill/>
                          </a:ln>
                          <a:solidFill>
                            <a:schemeClr val="tx1"/>
                          </a:solidFill>
                          <a:effectLst/>
                          <a:latin typeface="+mj-ea"/>
                          <a:ea typeface="+mj-ea"/>
                        </a:rPr>
                        <a:t>通常の事業所に雇用されることが可能と見込まれる者</a:t>
                      </a:r>
                      <a:r>
                        <a:rPr kumimoji="1" lang="ja-JP" altLang="en-US" sz="1000" b="0" i="0" u="none" strike="noStrike" cap="none" normalizeH="0" baseline="0">
                          <a:ln>
                            <a:noFill/>
                          </a:ln>
                          <a:solidFill>
                            <a:schemeClr val="tx1"/>
                          </a:solidFill>
                          <a:effectLst/>
                          <a:latin typeface="+mj-ea"/>
                          <a:ea typeface="+mj-ea"/>
                        </a:rPr>
                        <a:t>に対して、①生産活動、職場体験等の活動の機会の提供その他の就労に必要な知識及び能力の向上のために必要な訓練、②求職活動に関する支援、③その適性に応じた職場の開拓、④就職後における職場への定着のために必要な相談等の支援を行う。</a:t>
                      </a:r>
                      <a:endParaRPr kumimoji="1" lang="en-US" altLang="ja-JP" sz="1000" b="0" i="0" u="none" strike="noStrike" cap="none" normalizeH="0" baseline="0">
                        <a:ln>
                          <a:noFill/>
                        </a:ln>
                        <a:solidFill>
                          <a:schemeClr val="tx1"/>
                        </a:solidFill>
                        <a:effectLst/>
                        <a:latin typeface="+mj-ea"/>
                        <a:ea typeface="+mj-ea"/>
                      </a:endParaRPr>
                    </a:p>
                    <a:p>
                      <a:pPr marL="0" marR="0" lvl="0" indent="0" algn="l" defTabSz="914400" rtl="0" eaLnBrk="1" fontAlgn="base" latinLnBrk="0" hangingPunct="1">
                        <a:lnSpc>
                          <a:spcPts val="1200"/>
                        </a:lnSpc>
                        <a:spcBef>
                          <a:spcPct val="20000"/>
                        </a:spcBef>
                        <a:spcAft>
                          <a:spcPct val="0"/>
                        </a:spcAft>
                        <a:buClrTx/>
                        <a:buSzTx/>
                        <a:buFontTx/>
                        <a:buNone/>
                        <a:tabLst/>
                      </a:pPr>
                      <a:r>
                        <a:rPr kumimoji="1" lang="ja-JP" altLang="en-US" sz="1000" b="0" i="0" u="none" strike="noStrike" cap="none" normalizeH="0" baseline="0">
                          <a:ln>
                            <a:noFill/>
                          </a:ln>
                          <a:solidFill>
                            <a:schemeClr val="tx1"/>
                          </a:solidFill>
                          <a:effectLst/>
                          <a:latin typeface="+mj-ea"/>
                          <a:ea typeface="+mj-ea"/>
                        </a:rPr>
                        <a:t>（標準利用期間：２年）</a:t>
                      </a:r>
                      <a:endParaRPr kumimoji="1" lang="en-US" altLang="ja-JP" sz="1000" b="0" i="0" u="none" strike="noStrike" cap="none" normalizeH="0" baseline="0">
                        <a:ln>
                          <a:noFill/>
                        </a:ln>
                        <a:solidFill>
                          <a:schemeClr val="tx1"/>
                        </a:solidFill>
                        <a:effectLst/>
                        <a:latin typeface="+mj-ea"/>
                        <a:ea typeface="+mj-ea"/>
                      </a:endParaRPr>
                    </a:p>
                    <a:p>
                      <a:pPr marL="0" marR="0" lvl="0" indent="0" algn="l" defTabSz="914400" rtl="0" eaLnBrk="1" fontAlgn="base" latinLnBrk="0" hangingPunct="1">
                        <a:lnSpc>
                          <a:spcPts val="1200"/>
                        </a:lnSpc>
                        <a:spcBef>
                          <a:spcPct val="20000"/>
                        </a:spcBef>
                        <a:spcAft>
                          <a:spcPct val="0"/>
                        </a:spcAft>
                        <a:buClrTx/>
                        <a:buSzTx/>
                        <a:buFontTx/>
                        <a:buNone/>
                        <a:tabLst/>
                        <a:defRPr/>
                      </a:pPr>
                      <a:r>
                        <a:rPr kumimoji="1" lang="ja-JP" altLang="en-US" sz="1000" kern="1200" spc="-100">
                          <a:solidFill>
                            <a:prstClr val="black"/>
                          </a:solidFill>
                          <a:latin typeface="+mj-ea"/>
                          <a:ea typeface="+mj-ea"/>
                          <a:cs typeface="+mn-cs"/>
                        </a:rPr>
                        <a:t>　</a:t>
                      </a:r>
                      <a:r>
                        <a:rPr kumimoji="1" lang="en-US" altLang="ja-JP" sz="1000" kern="1200" spc="-100">
                          <a:solidFill>
                            <a:prstClr val="black"/>
                          </a:solidFill>
                          <a:latin typeface="+mj-ea"/>
                          <a:ea typeface="+mj-ea"/>
                          <a:cs typeface="+mn-cs"/>
                        </a:rPr>
                        <a:t>※</a:t>
                      </a:r>
                      <a:r>
                        <a:rPr kumimoji="1" lang="ja-JP" altLang="en-US" sz="1000" kern="1200" spc="-100">
                          <a:solidFill>
                            <a:prstClr val="black"/>
                          </a:solidFill>
                          <a:latin typeface="+mj-ea"/>
                          <a:ea typeface="+mj-ea"/>
                          <a:cs typeface="+mn-cs"/>
                        </a:rPr>
                        <a:t>　必要性が認められた場合に限り、最大１年間の更新可能</a:t>
                      </a:r>
                      <a:endParaRPr kumimoji="1" lang="ja-JP" altLang="en-US" sz="1000" b="0" i="0" u="none" strike="noStrike" cap="none" normalizeH="0" baseline="0">
                        <a:ln>
                          <a:noFill/>
                        </a:ln>
                        <a:solidFill>
                          <a:schemeClr val="tx1"/>
                        </a:solidFill>
                        <a:effectLst/>
                        <a:latin typeface="+mj-ea"/>
                        <a:ea typeface="+mj-ea"/>
                      </a:endParaRPr>
                    </a:p>
                  </a:txBody>
                  <a:tcPr marL="84407" marR="84407" marT="38956" marB="3895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ts val="1200"/>
                        </a:lnSpc>
                        <a:spcBef>
                          <a:spcPct val="0"/>
                        </a:spcBef>
                        <a:spcAft>
                          <a:spcPct val="0"/>
                        </a:spcAft>
                        <a:buClrTx/>
                        <a:buSzTx/>
                        <a:buFontTx/>
                        <a:buNone/>
                        <a:tabLst>
                          <a:tab pos="628650" algn="l"/>
                        </a:tabLst>
                        <a:defRPr/>
                      </a:pPr>
                      <a:r>
                        <a:rPr kumimoji="1" lang="ja-JP" altLang="en-US" sz="1000" b="0" i="0" u="none" strike="noStrike" kern="0" cap="none" normalizeH="0" baseline="0" dirty="0">
                          <a:ln>
                            <a:noFill/>
                          </a:ln>
                          <a:solidFill>
                            <a:schemeClr val="tx1"/>
                          </a:solidFill>
                          <a:effectLst/>
                          <a:latin typeface="+mj-ea"/>
                          <a:ea typeface="+mj-ea"/>
                        </a:rPr>
                        <a:t>通常の事業所に雇用されることが困難であり、</a:t>
                      </a:r>
                      <a:r>
                        <a:rPr kumimoji="1" lang="ja-JP" altLang="en-US" sz="1000" b="0" i="0" u="sng" strike="noStrike" kern="0" cap="none" normalizeH="0" baseline="0" dirty="0">
                          <a:ln>
                            <a:noFill/>
                          </a:ln>
                          <a:solidFill>
                            <a:schemeClr val="tx1"/>
                          </a:solidFill>
                          <a:effectLst/>
                          <a:latin typeface="+mj-ea"/>
                          <a:ea typeface="+mj-ea"/>
                        </a:rPr>
                        <a:t>雇用契約に基づく就労が可能である者</a:t>
                      </a:r>
                      <a:r>
                        <a:rPr kumimoji="1" lang="ja-JP" altLang="en-US" sz="1000" b="0" i="0" u="none" strike="noStrike" kern="0" cap="none" normalizeH="0" baseline="0" dirty="0">
                          <a:ln>
                            <a:noFill/>
                          </a:ln>
                          <a:solidFill>
                            <a:schemeClr val="tx1"/>
                          </a:solidFill>
                          <a:effectLst/>
                          <a:latin typeface="+mj-ea"/>
                          <a:ea typeface="+mj-ea"/>
                        </a:rPr>
                        <a:t>に対して、雇用契約の締結等による就労の機会の提供及び生産活動の機会の提供その他の就労に必要な知識及び能力</a:t>
                      </a:r>
                      <a:r>
                        <a:rPr kumimoji="1" lang="ja-JP" altLang="en-US" sz="1000" b="0" i="0" u="none" strike="noStrike" kern="0" cap="none" spc="-40" normalizeH="0" baseline="0" dirty="0">
                          <a:ln>
                            <a:noFill/>
                          </a:ln>
                          <a:solidFill>
                            <a:schemeClr val="tx1"/>
                          </a:solidFill>
                          <a:effectLst/>
                          <a:latin typeface="+mj-ea"/>
                          <a:ea typeface="+mj-ea"/>
                        </a:rPr>
                        <a:t>の向上のために必要な訓練等の支援を行う。</a:t>
                      </a:r>
                      <a:endParaRPr kumimoji="1" lang="en-US" altLang="ja-JP" sz="1000" b="0" i="0" u="none" strike="noStrike" kern="0" cap="none" spc="-40" normalizeH="0" baseline="0" dirty="0">
                        <a:ln>
                          <a:noFill/>
                        </a:ln>
                        <a:solidFill>
                          <a:schemeClr val="tx1"/>
                        </a:solidFill>
                        <a:effectLst/>
                        <a:latin typeface="+mj-ea"/>
                        <a:ea typeface="+mj-ea"/>
                      </a:endParaRPr>
                    </a:p>
                    <a:p>
                      <a:pPr marL="0" marR="0" lvl="0" indent="0" algn="l" defTabSz="914400" rtl="0" eaLnBrk="1" fontAlgn="base" latinLnBrk="0" hangingPunct="1">
                        <a:lnSpc>
                          <a:spcPts val="1200"/>
                        </a:lnSpc>
                        <a:spcBef>
                          <a:spcPct val="0"/>
                        </a:spcBef>
                        <a:spcAft>
                          <a:spcPct val="0"/>
                        </a:spcAft>
                        <a:buClrTx/>
                        <a:buSzTx/>
                        <a:buFontTx/>
                        <a:buNone/>
                        <a:tabLst>
                          <a:tab pos="628650" algn="l"/>
                        </a:tabLst>
                        <a:defRPr/>
                      </a:pPr>
                      <a:r>
                        <a:rPr kumimoji="1" lang="ja-JP" altLang="en-US" sz="1000" b="0" i="0" u="none" strike="noStrike" kern="0" cap="none" spc="0" normalizeH="0" baseline="0" noProof="0" dirty="0">
                          <a:ln>
                            <a:noFill/>
                          </a:ln>
                          <a:solidFill>
                            <a:prstClr val="black"/>
                          </a:solidFill>
                          <a:effectLst/>
                          <a:uLnTx/>
                          <a:uFillTx/>
                          <a:latin typeface="+mj-ea"/>
                          <a:ea typeface="+mj-ea"/>
                          <a:cs typeface="+mn-cs"/>
                        </a:rPr>
                        <a:t>（利用期間：制限なし）</a:t>
                      </a:r>
                      <a:endParaRPr kumimoji="1" lang="en-US" altLang="ja-JP" sz="1000" b="0" i="0" u="none" strike="noStrike" kern="0" cap="none" spc="0" normalizeH="0" baseline="0" noProof="0" dirty="0">
                        <a:ln>
                          <a:noFill/>
                        </a:ln>
                        <a:solidFill>
                          <a:prstClr val="black"/>
                        </a:solidFill>
                        <a:effectLst/>
                        <a:uLnTx/>
                        <a:uFillTx/>
                        <a:latin typeface="+mj-ea"/>
                        <a:ea typeface="+mj-ea"/>
                        <a:cs typeface="+mn-cs"/>
                      </a:endParaRPr>
                    </a:p>
                  </a:txBody>
                  <a:tcPr marL="84407" marR="84407" marT="38956" marB="3895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ts val="1200"/>
                        </a:lnSpc>
                        <a:spcBef>
                          <a:spcPts val="0"/>
                        </a:spcBef>
                        <a:spcAft>
                          <a:spcPct val="0"/>
                        </a:spcAft>
                        <a:buClrTx/>
                        <a:buSzTx/>
                        <a:buFontTx/>
                        <a:buNone/>
                        <a:tabLst/>
                      </a:pPr>
                      <a:r>
                        <a:rPr kumimoji="1" lang="ja-JP" altLang="en-US" sz="1000" b="0" i="0" u="none" strike="noStrike" cap="none" normalizeH="0" baseline="0">
                          <a:ln>
                            <a:noFill/>
                          </a:ln>
                          <a:solidFill>
                            <a:schemeClr val="tx1"/>
                          </a:solidFill>
                          <a:effectLst/>
                          <a:latin typeface="+mj-ea"/>
                          <a:ea typeface="+mj-ea"/>
                        </a:rPr>
                        <a:t>通常の事業所に雇用されることが困難であり、</a:t>
                      </a:r>
                      <a:r>
                        <a:rPr kumimoji="1" lang="ja-JP" altLang="en-US" sz="1000" b="0" i="0" u="sng" strike="noStrike" cap="none" normalizeH="0" baseline="0">
                          <a:ln>
                            <a:noFill/>
                          </a:ln>
                          <a:solidFill>
                            <a:schemeClr val="tx1"/>
                          </a:solidFill>
                          <a:effectLst/>
                          <a:latin typeface="+mj-ea"/>
                          <a:ea typeface="+mj-ea"/>
                        </a:rPr>
                        <a:t>雇用契約に基づく就労が困難である者</a:t>
                      </a:r>
                      <a:r>
                        <a:rPr kumimoji="1" lang="ja-JP" altLang="en-US" sz="1000" b="0" i="0" u="none" strike="noStrike" cap="none" normalizeH="0" baseline="0">
                          <a:ln>
                            <a:noFill/>
                          </a:ln>
                          <a:solidFill>
                            <a:schemeClr val="tx1"/>
                          </a:solidFill>
                          <a:effectLst/>
                          <a:latin typeface="+mj-ea"/>
                          <a:ea typeface="+mj-ea"/>
                        </a:rPr>
                        <a:t>に対して、就労の機会の提供及び生産活動の機会の提供その他の就労に必要な知識及び能力の向上のために必要な訓練その他の必要な支援を行う。</a:t>
                      </a:r>
                      <a:endParaRPr kumimoji="1" lang="en-US" altLang="ja-JP" sz="1000" b="0" i="0" u="none" strike="noStrike" cap="none" normalizeH="0" baseline="0">
                        <a:ln>
                          <a:noFill/>
                        </a:ln>
                        <a:solidFill>
                          <a:schemeClr val="tx1"/>
                        </a:solidFill>
                        <a:effectLst/>
                        <a:latin typeface="+mj-ea"/>
                        <a:ea typeface="+mj-ea"/>
                      </a:endParaRPr>
                    </a:p>
                    <a:p>
                      <a:pPr marL="0" marR="0" lvl="0" indent="0" algn="l" defTabSz="914400" rtl="0" eaLnBrk="1" fontAlgn="base" latinLnBrk="0" hangingPunct="1">
                        <a:lnSpc>
                          <a:spcPts val="1200"/>
                        </a:lnSpc>
                        <a:spcBef>
                          <a:spcPts val="0"/>
                        </a:spcBef>
                        <a:spcAft>
                          <a:spcPct val="0"/>
                        </a:spcAft>
                        <a:buClrTx/>
                        <a:buSzTx/>
                        <a:buFontTx/>
                        <a:buNone/>
                        <a:tabLst/>
                      </a:pPr>
                      <a:r>
                        <a:rPr kumimoji="1" lang="ja-JP" altLang="en-US" sz="1000" b="0" i="0" u="none" strike="noStrike" cap="none" normalizeH="0" baseline="0">
                          <a:ln>
                            <a:noFill/>
                          </a:ln>
                          <a:solidFill>
                            <a:schemeClr val="tx1"/>
                          </a:solidFill>
                          <a:effectLst/>
                          <a:latin typeface="+mj-ea"/>
                          <a:ea typeface="+mj-ea"/>
                        </a:rPr>
                        <a:t>（利用期間：制限なし）</a:t>
                      </a:r>
                      <a:endParaRPr kumimoji="1" lang="en-US" altLang="ja-JP" sz="1000" b="0" i="0" u="none" strike="noStrike" cap="none" normalizeH="0" baseline="0">
                        <a:ln>
                          <a:noFill/>
                        </a:ln>
                        <a:solidFill>
                          <a:schemeClr val="tx1"/>
                        </a:solidFill>
                        <a:effectLst/>
                        <a:latin typeface="+mj-ea"/>
                        <a:ea typeface="+mj-ea"/>
                      </a:endParaRPr>
                    </a:p>
                  </a:txBody>
                  <a:tcPr marL="84407" marR="84407" marT="38956" marB="3895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ts val="1200"/>
                        </a:lnSpc>
                        <a:spcBef>
                          <a:spcPct val="20000"/>
                        </a:spcBef>
                        <a:spcAft>
                          <a:spcPct val="0"/>
                        </a:spcAft>
                        <a:buClrTx/>
                        <a:buSzTx/>
                        <a:buFontTx/>
                        <a:buNone/>
                        <a:tabLst/>
                      </a:pPr>
                      <a:r>
                        <a:rPr kumimoji="1" lang="ja-JP" altLang="en-US" sz="1000" b="0" i="0" u="none" strike="noStrike" cap="none" normalizeH="0" baseline="0">
                          <a:ln>
                            <a:noFill/>
                          </a:ln>
                          <a:solidFill>
                            <a:schemeClr val="tx1"/>
                          </a:solidFill>
                          <a:effectLst/>
                          <a:latin typeface="+mj-ea"/>
                          <a:ea typeface="+mj-ea"/>
                        </a:rPr>
                        <a:t>就労移行支援、就労継続支援、生活介護、自立訓練の利用を経て、通常の事業所に新たに雇用され、就労移行支援等の職場定着の義務・努力義務である</a:t>
                      </a:r>
                      <a:r>
                        <a:rPr kumimoji="1" lang="ja-JP" altLang="en-US" sz="1000" b="0" i="0" u="sng" strike="noStrike" cap="none" normalizeH="0" baseline="0">
                          <a:ln>
                            <a:noFill/>
                          </a:ln>
                          <a:solidFill>
                            <a:schemeClr val="tx1"/>
                          </a:solidFill>
                          <a:effectLst/>
                          <a:latin typeface="+mj-ea"/>
                          <a:ea typeface="+mj-ea"/>
                        </a:rPr>
                        <a:t>６月を経過した者</a:t>
                      </a:r>
                      <a:r>
                        <a:rPr kumimoji="1" lang="ja-JP" altLang="en-US" sz="1000" b="0" i="0" u="none" strike="noStrike" cap="none" normalizeH="0" baseline="0">
                          <a:ln>
                            <a:noFill/>
                          </a:ln>
                          <a:solidFill>
                            <a:schemeClr val="tx1"/>
                          </a:solidFill>
                          <a:effectLst/>
                          <a:latin typeface="+mj-ea"/>
                          <a:ea typeface="+mj-ea"/>
                        </a:rPr>
                        <a:t>に対して、就労の継続を図るために、障害者を雇用した事業所、障害福祉サービス事業者、医療機関等との連絡調整、障害者が雇用されることに伴い生じる日常生活又は社会生活を営む上での各般の問題に関する相談、指導及び助言その他の必要な支援を行う。</a:t>
                      </a:r>
                      <a:endParaRPr kumimoji="1" lang="en-US" altLang="ja-JP" sz="1000" b="0" i="0" u="none" strike="noStrike" cap="none" normalizeH="0" baseline="0">
                        <a:ln>
                          <a:noFill/>
                        </a:ln>
                        <a:solidFill>
                          <a:schemeClr val="tx1"/>
                        </a:solidFill>
                        <a:effectLst/>
                        <a:latin typeface="+mj-ea"/>
                        <a:ea typeface="+mj-ea"/>
                      </a:endParaRPr>
                    </a:p>
                    <a:p>
                      <a:pPr marL="0" marR="0" lvl="0" indent="0" algn="l" defTabSz="914400" rtl="0" eaLnBrk="1" fontAlgn="base" latinLnBrk="0" hangingPunct="1">
                        <a:lnSpc>
                          <a:spcPts val="1200"/>
                        </a:lnSpc>
                        <a:spcBef>
                          <a:spcPct val="20000"/>
                        </a:spcBef>
                        <a:spcAft>
                          <a:spcPct val="0"/>
                        </a:spcAft>
                        <a:buClrTx/>
                        <a:buSzTx/>
                        <a:buFontTx/>
                        <a:buNone/>
                        <a:tabLst/>
                      </a:pPr>
                      <a:r>
                        <a:rPr kumimoji="1" lang="ja-JP" altLang="en-US" sz="1000" b="0" i="0" u="none" strike="noStrike" cap="none" normalizeH="0" baseline="0">
                          <a:ln>
                            <a:noFill/>
                          </a:ln>
                          <a:solidFill>
                            <a:schemeClr val="tx1"/>
                          </a:solidFill>
                          <a:effectLst/>
                          <a:latin typeface="+mj-ea"/>
                          <a:ea typeface="+mj-ea"/>
                        </a:rPr>
                        <a:t>（利用期間：３年）</a:t>
                      </a:r>
                      <a:endParaRPr kumimoji="1" lang="en-US" altLang="ja-JP" sz="1000" b="0" i="0" u="none" strike="noStrike" cap="none" normalizeH="0" baseline="0">
                        <a:ln>
                          <a:noFill/>
                        </a:ln>
                        <a:solidFill>
                          <a:schemeClr val="tx1"/>
                        </a:solidFill>
                        <a:effectLst/>
                        <a:latin typeface="+mj-ea"/>
                        <a:ea typeface="+mj-ea"/>
                      </a:endParaRPr>
                    </a:p>
                  </a:txBody>
                  <a:tcPr marL="84407" marR="84407" marT="38956" marB="3895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2942376">
                <a:tc>
                  <a:txBody>
                    <a:bodyPr/>
                    <a:lstStyle/>
                    <a:p>
                      <a:pPr marL="0" marR="0" lvl="0" indent="0" algn="ctr" defTabSz="914400" rtl="0" eaLnBrk="1" fontAlgn="base" latinLnBrk="0" hangingPunct="1">
                        <a:lnSpc>
                          <a:spcPct val="100000"/>
                        </a:lnSpc>
                        <a:spcBef>
                          <a:spcPts val="0"/>
                        </a:spcBef>
                        <a:spcAft>
                          <a:spcPct val="0"/>
                        </a:spcAft>
                        <a:buClrTx/>
                        <a:buSzTx/>
                        <a:buFontTx/>
                        <a:buNone/>
                        <a:tabLst/>
                      </a:pPr>
                      <a:r>
                        <a:rPr kumimoji="1" lang="ja-JP" altLang="en-US" sz="1100" b="0" i="0" u="none" strike="noStrike" cap="none" normalizeH="0" baseline="0">
                          <a:ln>
                            <a:noFill/>
                          </a:ln>
                          <a:solidFill>
                            <a:schemeClr val="tx1"/>
                          </a:solidFill>
                          <a:effectLst/>
                          <a:latin typeface="+mj-ea"/>
                          <a:ea typeface="+mj-ea"/>
                        </a:rPr>
                        <a:t>対　象　者</a:t>
                      </a:r>
                    </a:p>
                  </a:txBody>
                  <a:tcPr marL="84407" marR="84407" marT="38956" marB="38956" vert="eaVert"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38113" marR="0" lvl="0" indent="-138113" algn="l" defTabSz="914400" rtl="0" eaLnBrk="1" fontAlgn="base" latinLnBrk="0" hangingPunct="1">
                        <a:lnSpc>
                          <a:spcPts val="1200"/>
                        </a:lnSpc>
                        <a:spcBef>
                          <a:spcPct val="20000"/>
                        </a:spcBef>
                        <a:spcAft>
                          <a:spcPct val="0"/>
                        </a:spcAft>
                        <a:buClrTx/>
                        <a:buSzTx/>
                        <a:buFontTx/>
                        <a:buNone/>
                        <a:tabLst/>
                      </a:pPr>
                      <a:r>
                        <a:rPr kumimoji="1" lang="en-US" altLang="ja-JP" sz="1000" b="0" i="0" u="none" strike="noStrike" cap="none" normalizeH="0" baseline="0">
                          <a:ln>
                            <a:noFill/>
                          </a:ln>
                          <a:solidFill>
                            <a:schemeClr val="tx1"/>
                          </a:solidFill>
                          <a:effectLst/>
                          <a:latin typeface="+mj-ea"/>
                          <a:ea typeface="+mj-ea"/>
                        </a:rPr>
                        <a:t>①</a:t>
                      </a:r>
                      <a:r>
                        <a:rPr kumimoji="1" lang="ja-JP" altLang="en-US" sz="1000" b="0" i="0" u="none" strike="noStrike" cap="none" normalizeH="0" baseline="0">
                          <a:ln>
                            <a:noFill/>
                          </a:ln>
                          <a:solidFill>
                            <a:schemeClr val="tx1"/>
                          </a:solidFill>
                          <a:effectLst/>
                          <a:latin typeface="+mj-ea"/>
                          <a:ea typeface="+mj-ea"/>
                        </a:rPr>
                        <a:t>　企業等への就労を希望する者</a:t>
                      </a:r>
                      <a:endParaRPr kumimoji="1" lang="en-US" altLang="ja-JP" sz="1000" b="0" i="0" u="none" strike="noStrike" cap="none" normalizeH="0" baseline="0">
                        <a:ln>
                          <a:noFill/>
                        </a:ln>
                        <a:solidFill>
                          <a:schemeClr val="tx1"/>
                        </a:solidFill>
                        <a:effectLst/>
                        <a:latin typeface="+mj-ea"/>
                        <a:ea typeface="+mj-ea"/>
                      </a:endParaRPr>
                    </a:p>
                    <a:p>
                      <a:pPr marL="138113" marR="0" lvl="0" indent="-138113" algn="l" defTabSz="914400" rtl="0" eaLnBrk="1" fontAlgn="base" latinLnBrk="0" hangingPunct="1">
                        <a:lnSpc>
                          <a:spcPts val="1200"/>
                        </a:lnSpc>
                        <a:spcBef>
                          <a:spcPct val="20000"/>
                        </a:spcBef>
                        <a:spcAft>
                          <a:spcPct val="0"/>
                        </a:spcAft>
                        <a:buClrTx/>
                        <a:buSzTx/>
                        <a:buFontTx/>
                        <a:buNone/>
                        <a:tabLst/>
                      </a:pPr>
                      <a:r>
                        <a:rPr kumimoji="1" lang="ja-JP" altLang="en-US" sz="1000" b="1" i="0" u="sng" strike="noStrike" cap="none" normalizeH="0" baseline="0">
                          <a:ln>
                            <a:noFill/>
                          </a:ln>
                          <a:solidFill>
                            <a:schemeClr val="tx1"/>
                          </a:solidFill>
                          <a:effectLst/>
                          <a:latin typeface="+mj-ea"/>
                          <a:ea typeface="+mj-ea"/>
                        </a:rPr>
                        <a:t>②　通常の事業所に雇用されている障害者であって主務省令で定める事由により当該事業所での就労に必要な知識及び能力の向上のための支援を一時的に必要とする者（</a:t>
                      </a:r>
                      <a:r>
                        <a:rPr kumimoji="1" lang="en-US" altLang="ja-JP" sz="1000" b="1" i="0" u="sng" strike="noStrike" cap="none" normalizeH="0" baseline="0">
                          <a:ln>
                            <a:noFill/>
                          </a:ln>
                          <a:solidFill>
                            <a:schemeClr val="tx1"/>
                          </a:solidFill>
                          <a:effectLst/>
                          <a:latin typeface="+mj-ea"/>
                          <a:ea typeface="+mj-ea"/>
                        </a:rPr>
                        <a:t>R</a:t>
                      </a:r>
                      <a:r>
                        <a:rPr kumimoji="1" lang="ja-JP" altLang="en-US" sz="1000" b="1" i="0" u="sng" strike="noStrike" cap="none" normalizeH="0" baseline="0">
                          <a:ln>
                            <a:noFill/>
                          </a:ln>
                          <a:solidFill>
                            <a:schemeClr val="tx1"/>
                          </a:solidFill>
                          <a:effectLst/>
                          <a:latin typeface="+mj-ea"/>
                          <a:ea typeface="+mj-ea"/>
                        </a:rPr>
                        <a:t>４障害者総合支援法改正法により新設）</a:t>
                      </a:r>
                      <a:endParaRPr kumimoji="1" lang="en-US" altLang="ja-JP" sz="1000" b="1" i="0" u="sng" strike="noStrike" cap="none" normalizeH="0" baseline="0">
                        <a:ln>
                          <a:noFill/>
                        </a:ln>
                        <a:solidFill>
                          <a:schemeClr val="tx1"/>
                        </a:solidFill>
                        <a:effectLst/>
                        <a:latin typeface="+mj-ea"/>
                        <a:ea typeface="+mj-ea"/>
                      </a:endParaRPr>
                    </a:p>
                    <a:p>
                      <a:pPr marL="138113" marR="0" lvl="0" indent="-138113" algn="l" defTabSz="914400" rtl="0" eaLnBrk="1" fontAlgn="base" latinLnBrk="0" hangingPunct="1">
                        <a:lnSpc>
                          <a:spcPts val="1200"/>
                        </a:lnSpc>
                        <a:spcBef>
                          <a:spcPct val="20000"/>
                        </a:spcBef>
                        <a:spcAft>
                          <a:spcPct val="0"/>
                        </a:spcAft>
                        <a:buClrTx/>
                        <a:buSzTx/>
                        <a:buFontTx/>
                        <a:buNone/>
                        <a:tabLst/>
                      </a:pPr>
                      <a:endParaRPr kumimoji="1" lang="en-US" altLang="ja-JP" sz="1000" b="0" i="0" u="none" strike="noStrike" cap="none" normalizeH="0" baseline="0">
                        <a:ln>
                          <a:noFill/>
                        </a:ln>
                        <a:solidFill>
                          <a:schemeClr val="tx1"/>
                        </a:solidFill>
                        <a:effectLst/>
                        <a:latin typeface="+mj-ea"/>
                        <a:ea typeface="+mj-ea"/>
                      </a:endParaRPr>
                    </a:p>
                    <a:p>
                      <a:pPr marL="138113" marR="0" lvl="0" indent="-138113" algn="l" defTabSz="914400" rtl="0" eaLnBrk="1" fontAlgn="base" latinLnBrk="0" hangingPunct="1">
                        <a:lnSpc>
                          <a:spcPts val="1200"/>
                        </a:lnSpc>
                        <a:spcBef>
                          <a:spcPct val="20000"/>
                        </a:spcBef>
                        <a:spcAft>
                          <a:spcPct val="0"/>
                        </a:spcAft>
                        <a:buClrTx/>
                        <a:buSzTx/>
                        <a:buFontTx/>
                        <a:buNone/>
                        <a:tabLst/>
                      </a:pPr>
                      <a:r>
                        <a:rPr kumimoji="1" lang="en-US" altLang="ja-JP" sz="1000" b="0" i="0" u="none" strike="noStrike" cap="none" normalizeH="0" baseline="0">
                          <a:ln>
                            <a:noFill/>
                          </a:ln>
                          <a:solidFill>
                            <a:schemeClr val="tx1"/>
                          </a:solidFill>
                          <a:effectLst/>
                          <a:latin typeface="+mj-ea"/>
                          <a:ea typeface="+mj-ea"/>
                        </a:rPr>
                        <a:t>※</a:t>
                      </a:r>
                      <a:r>
                        <a:rPr kumimoji="1" lang="ja-JP" altLang="en-US" sz="1000" b="0" i="0" u="none" strike="noStrike" cap="none" normalizeH="0" baseline="0">
                          <a:ln>
                            <a:noFill/>
                          </a:ln>
                          <a:solidFill>
                            <a:schemeClr val="tx1"/>
                          </a:solidFill>
                          <a:effectLst/>
                          <a:latin typeface="+mj-ea"/>
                          <a:ea typeface="+mj-ea"/>
                        </a:rPr>
                        <a:t>平成</a:t>
                      </a:r>
                      <a:r>
                        <a:rPr kumimoji="1" lang="en-US" altLang="ja-JP" sz="1000" b="0" i="0" u="none" strike="noStrike" cap="none" normalizeH="0" baseline="0">
                          <a:ln>
                            <a:noFill/>
                          </a:ln>
                          <a:solidFill>
                            <a:schemeClr val="tx1"/>
                          </a:solidFill>
                          <a:effectLst/>
                          <a:latin typeface="+mj-ea"/>
                          <a:ea typeface="+mj-ea"/>
                        </a:rPr>
                        <a:t>30</a:t>
                      </a:r>
                      <a:r>
                        <a:rPr kumimoji="1" lang="ja-JP" altLang="en-US" sz="1000" b="0" i="0" u="none" strike="noStrike" cap="none" normalizeH="0" baseline="0">
                          <a:ln>
                            <a:noFill/>
                          </a:ln>
                          <a:solidFill>
                            <a:schemeClr val="tx1"/>
                          </a:solidFill>
                          <a:effectLst/>
                          <a:latin typeface="+mj-ea"/>
                          <a:ea typeface="+mj-ea"/>
                        </a:rPr>
                        <a:t>年</a:t>
                      </a:r>
                      <a:r>
                        <a:rPr kumimoji="1" lang="en-US" altLang="ja-JP" sz="1000" b="0" i="0" u="none" strike="noStrike" cap="none" normalizeH="0" baseline="0">
                          <a:ln>
                            <a:noFill/>
                          </a:ln>
                          <a:solidFill>
                            <a:schemeClr val="tx1"/>
                          </a:solidFill>
                          <a:effectLst/>
                          <a:latin typeface="+mj-ea"/>
                          <a:ea typeface="+mj-ea"/>
                        </a:rPr>
                        <a:t>4</a:t>
                      </a:r>
                      <a:r>
                        <a:rPr kumimoji="1" lang="ja-JP" altLang="en-US" sz="1000" b="0" i="0" u="none" strike="noStrike" cap="none" normalizeH="0" baseline="0">
                          <a:ln>
                            <a:noFill/>
                          </a:ln>
                          <a:solidFill>
                            <a:schemeClr val="tx1"/>
                          </a:solidFill>
                          <a:effectLst/>
                          <a:latin typeface="+mj-ea"/>
                          <a:ea typeface="+mj-ea"/>
                        </a:rPr>
                        <a:t>月から、</a:t>
                      </a:r>
                      <a:r>
                        <a:rPr kumimoji="1" lang="en-US" altLang="ja-JP" sz="1000" b="0" i="0" u="none" strike="noStrike" cap="none" normalizeH="0" baseline="0">
                          <a:ln>
                            <a:noFill/>
                          </a:ln>
                          <a:solidFill>
                            <a:schemeClr val="tx1"/>
                          </a:solidFill>
                          <a:effectLst/>
                          <a:latin typeface="+mj-ea"/>
                          <a:ea typeface="+mj-ea"/>
                        </a:rPr>
                        <a:t>65</a:t>
                      </a:r>
                      <a:r>
                        <a:rPr kumimoji="1" lang="ja-JP" altLang="en-US" sz="1000" b="0" i="0" u="none" strike="noStrike" cap="none" normalizeH="0" baseline="0">
                          <a:ln>
                            <a:noFill/>
                          </a:ln>
                          <a:solidFill>
                            <a:schemeClr val="tx1"/>
                          </a:solidFill>
                          <a:effectLst/>
                          <a:latin typeface="+mj-ea"/>
                          <a:ea typeface="+mj-ea"/>
                        </a:rPr>
                        <a:t>歳以上の者も要件を満たせば利用可能。</a:t>
                      </a:r>
                    </a:p>
                  </a:txBody>
                  <a:tcPr marL="84407" marR="84407" marT="38956" marB="3895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138113" marR="0" lvl="0" indent="-138113" algn="l" defTabSz="914400" rtl="0" eaLnBrk="1" fontAlgn="base" latinLnBrk="0" hangingPunct="1">
                        <a:lnSpc>
                          <a:spcPts val="1200"/>
                        </a:lnSpc>
                        <a:spcBef>
                          <a:spcPct val="20000"/>
                        </a:spcBef>
                        <a:spcAft>
                          <a:spcPct val="0"/>
                        </a:spcAft>
                        <a:buClrTx/>
                        <a:buSzTx/>
                        <a:buFontTx/>
                        <a:buNone/>
                        <a:tabLst/>
                      </a:pPr>
                      <a:r>
                        <a:rPr kumimoji="1" lang="en-US" altLang="ja-JP" sz="1000" b="0" i="0" u="none" strike="noStrike" cap="none" normalizeH="0" baseline="0">
                          <a:ln>
                            <a:noFill/>
                          </a:ln>
                          <a:solidFill>
                            <a:schemeClr val="tx1"/>
                          </a:solidFill>
                          <a:effectLst/>
                          <a:latin typeface="+mj-ea"/>
                          <a:ea typeface="+mj-ea"/>
                        </a:rPr>
                        <a:t>①</a:t>
                      </a:r>
                      <a:r>
                        <a:rPr kumimoji="1" lang="ja-JP" altLang="en-US" sz="1000" b="0" i="0" u="none" strike="noStrike" cap="none" normalizeH="0" baseline="0">
                          <a:ln>
                            <a:noFill/>
                          </a:ln>
                          <a:solidFill>
                            <a:schemeClr val="tx1"/>
                          </a:solidFill>
                          <a:effectLst/>
                          <a:latin typeface="+mj-ea"/>
                          <a:ea typeface="+mj-ea"/>
                        </a:rPr>
                        <a:t>　移行支援事業を利用したが、企業等の雇用に結びつかなかった者</a:t>
                      </a:r>
                    </a:p>
                    <a:p>
                      <a:pPr marL="138113" marR="0" lvl="0" indent="-138113" algn="l" defTabSz="914400" rtl="0" eaLnBrk="1" fontAlgn="base" latinLnBrk="0" hangingPunct="1">
                        <a:lnSpc>
                          <a:spcPts val="1200"/>
                        </a:lnSpc>
                        <a:spcBef>
                          <a:spcPts val="600"/>
                        </a:spcBef>
                        <a:spcAft>
                          <a:spcPct val="0"/>
                        </a:spcAft>
                        <a:buClrTx/>
                        <a:buSzTx/>
                        <a:buFontTx/>
                        <a:buNone/>
                        <a:tabLst/>
                      </a:pPr>
                      <a:r>
                        <a:rPr kumimoji="1" lang="ja-JP" altLang="en-US" sz="1000" b="0" i="0" u="none" strike="noStrike" cap="none" normalizeH="0" baseline="0">
                          <a:ln>
                            <a:noFill/>
                          </a:ln>
                          <a:solidFill>
                            <a:schemeClr val="tx1"/>
                          </a:solidFill>
                          <a:effectLst/>
                          <a:latin typeface="+mj-ea"/>
                          <a:ea typeface="+mj-ea"/>
                        </a:rPr>
                        <a:t>②　特別支援学校を卒業して就職活動を行ったが、企業等の雇用に結びつかなかっ</a:t>
                      </a:r>
                      <a:r>
                        <a:rPr kumimoji="1" lang="ja-JP" altLang="en-US" sz="1000" b="0" i="0" u="none" strike="noStrike" cap="none" spc="-80" normalizeH="0" baseline="0">
                          <a:ln>
                            <a:noFill/>
                          </a:ln>
                          <a:solidFill>
                            <a:schemeClr val="tx1"/>
                          </a:solidFill>
                          <a:effectLst/>
                          <a:latin typeface="+mj-ea"/>
                          <a:ea typeface="+mj-ea"/>
                        </a:rPr>
                        <a:t>た者</a:t>
                      </a:r>
                    </a:p>
                    <a:p>
                      <a:pPr marL="138113" marR="0" lvl="0" indent="-138113" algn="l" defTabSz="914400" rtl="0" eaLnBrk="1" fontAlgn="base" latinLnBrk="0" hangingPunct="1">
                        <a:lnSpc>
                          <a:spcPts val="1200"/>
                        </a:lnSpc>
                        <a:spcBef>
                          <a:spcPts val="600"/>
                        </a:spcBef>
                        <a:spcAft>
                          <a:spcPct val="0"/>
                        </a:spcAft>
                        <a:buClrTx/>
                        <a:buSzTx/>
                        <a:buFontTx/>
                        <a:buNone/>
                        <a:tabLst/>
                      </a:pPr>
                      <a:r>
                        <a:rPr kumimoji="1" lang="ja-JP" altLang="en-US" sz="1000" b="0" i="0" u="none" strike="noStrike" cap="none" normalizeH="0" baseline="0">
                          <a:ln>
                            <a:noFill/>
                          </a:ln>
                          <a:solidFill>
                            <a:schemeClr val="tx1"/>
                          </a:solidFill>
                          <a:effectLst/>
                          <a:latin typeface="+mj-ea"/>
                          <a:ea typeface="+mj-ea"/>
                        </a:rPr>
                        <a:t>③　就労経験のある者で、現に雇用関係の状態にない者</a:t>
                      </a:r>
                      <a:endParaRPr kumimoji="1" lang="en-US" altLang="ja-JP" sz="1000" b="0" i="0" u="none" strike="noStrike" cap="none" normalizeH="0" baseline="0">
                        <a:ln>
                          <a:noFill/>
                        </a:ln>
                        <a:solidFill>
                          <a:schemeClr val="tx1"/>
                        </a:solidFill>
                        <a:effectLst/>
                        <a:latin typeface="+mj-ea"/>
                        <a:ea typeface="+mj-ea"/>
                      </a:endParaRPr>
                    </a:p>
                    <a:p>
                      <a:pPr marL="138113" marR="0" lvl="0" indent="-138113" algn="l" defTabSz="914400" rtl="0" eaLnBrk="1" fontAlgn="base" latinLnBrk="0" hangingPunct="1">
                        <a:lnSpc>
                          <a:spcPts val="1200"/>
                        </a:lnSpc>
                        <a:spcBef>
                          <a:spcPts val="600"/>
                        </a:spcBef>
                        <a:spcAft>
                          <a:spcPct val="0"/>
                        </a:spcAft>
                        <a:buClrTx/>
                        <a:buSzTx/>
                        <a:buFontTx/>
                        <a:buNone/>
                        <a:tabLst/>
                      </a:pPr>
                      <a:r>
                        <a:rPr kumimoji="1" lang="ja-JP" altLang="en-US" sz="1000" b="1" i="0" u="sng" strike="noStrike" cap="none" normalizeH="0" baseline="0">
                          <a:ln>
                            <a:noFill/>
                          </a:ln>
                          <a:solidFill>
                            <a:schemeClr val="tx1"/>
                          </a:solidFill>
                          <a:effectLst/>
                          <a:latin typeface="+mj-ea"/>
                          <a:ea typeface="+mj-ea"/>
                        </a:rPr>
                        <a:t>④　通常の事業所に雇用されている障害者であって主務省令で定める事由により当該事業所での就労に必要な知識及び能力の向上のための支援を一時的に必要とする者（</a:t>
                      </a:r>
                      <a:r>
                        <a:rPr kumimoji="1" lang="en-US" altLang="ja-JP" sz="1000" b="1" i="0" u="sng" strike="noStrike" cap="none" normalizeH="0" baseline="0">
                          <a:ln>
                            <a:noFill/>
                          </a:ln>
                          <a:solidFill>
                            <a:schemeClr val="tx1"/>
                          </a:solidFill>
                          <a:effectLst/>
                          <a:latin typeface="+mj-ea"/>
                          <a:ea typeface="+mj-ea"/>
                        </a:rPr>
                        <a:t>R</a:t>
                      </a:r>
                      <a:r>
                        <a:rPr kumimoji="1" lang="ja-JP" altLang="en-US" sz="1000" b="1" i="0" u="sng" strike="noStrike" cap="none" normalizeH="0" baseline="0">
                          <a:ln>
                            <a:noFill/>
                          </a:ln>
                          <a:solidFill>
                            <a:schemeClr val="tx1"/>
                          </a:solidFill>
                          <a:effectLst/>
                          <a:latin typeface="+mj-ea"/>
                          <a:ea typeface="+mj-ea"/>
                        </a:rPr>
                        <a:t>４障害者総合支援法改正法により新設）</a:t>
                      </a:r>
                      <a:endParaRPr kumimoji="1" lang="en-US" altLang="ja-JP" sz="1000" b="1" i="0" u="sng" strike="noStrike" cap="none" normalizeH="0" baseline="0">
                        <a:ln>
                          <a:noFill/>
                        </a:ln>
                        <a:solidFill>
                          <a:schemeClr val="tx1"/>
                        </a:solidFill>
                        <a:effectLst/>
                        <a:latin typeface="+mj-ea"/>
                        <a:ea typeface="+mj-ea"/>
                      </a:endParaRPr>
                    </a:p>
                    <a:p>
                      <a:pPr marL="138113" marR="0" lvl="0" indent="-138113" algn="l" defTabSz="914400" rtl="0" eaLnBrk="1" fontAlgn="base" latinLnBrk="0" hangingPunct="1">
                        <a:lnSpc>
                          <a:spcPts val="1200"/>
                        </a:lnSpc>
                        <a:spcBef>
                          <a:spcPts val="600"/>
                        </a:spcBef>
                        <a:spcAft>
                          <a:spcPct val="0"/>
                        </a:spcAft>
                        <a:buClrTx/>
                        <a:buSzTx/>
                        <a:buFontTx/>
                        <a:buNone/>
                        <a:tabLst/>
                        <a:defRPr/>
                      </a:pPr>
                      <a:r>
                        <a:rPr kumimoji="1" lang="en-US" altLang="ja-JP" sz="1000" b="0" i="0" u="none" strike="noStrike" cap="none" normalizeH="0" baseline="0">
                          <a:ln>
                            <a:noFill/>
                          </a:ln>
                          <a:solidFill>
                            <a:schemeClr val="tx1"/>
                          </a:solidFill>
                          <a:effectLst/>
                          <a:latin typeface="+mj-ea"/>
                          <a:ea typeface="+mj-ea"/>
                        </a:rPr>
                        <a:t>※</a:t>
                      </a:r>
                      <a:r>
                        <a:rPr kumimoji="1" lang="ja-JP" altLang="en-US" sz="1000" b="0" i="0" u="none" strike="noStrike" cap="none" normalizeH="0" baseline="0">
                          <a:ln>
                            <a:noFill/>
                          </a:ln>
                          <a:solidFill>
                            <a:schemeClr val="tx1"/>
                          </a:solidFill>
                          <a:effectLst/>
                          <a:latin typeface="+mj-ea"/>
                          <a:ea typeface="+mj-ea"/>
                        </a:rPr>
                        <a:t>平成</a:t>
                      </a:r>
                      <a:r>
                        <a:rPr kumimoji="1" lang="en-US" altLang="ja-JP" sz="1000" b="0" i="0" u="none" strike="noStrike" cap="none" normalizeH="0" baseline="0">
                          <a:ln>
                            <a:noFill/>
                          </a:ln>
                          <a:solidFill>
                            <a:schemeClr val="tx1"/>
                          </a:solidFill>
                          <a:effectLst/>
                          <a:latin typeface="+mj-ea"/>
                          <a:ea typeface="+mj-ea"/>
                        </a:rPr>
                        <a:t>30</a:t>
                      </a:r>
                      <a:r>
                        <a:rPr kumimoji="1" lang="ja-JP" altLang="en-US" sz="1000" b="0" i="0" u="none" strike="noStrike" cap="none" normalizeH="0" baseline="0">
                          <a:ln>
                            <a:noFill/>
                          </a:ln>
                          <a:solidFill>
                            <a:schemeClr val="tx1"/>
                          </a:solidFill>
                          <a:effectLst/>
                          <a:latin typeface="+mj-ea"/>
                          <a:ea typeface="+mj-ea"/>
                        </a:rPr>
                        <a:t>年</a:t>
                      </a:r>
                      <a:r>
                        <a:rPr kumimoji="1" lang="en-US" altLang="ja-JP" sz="1000" b="0" i="0" u="none" strike="noStrike" cap="none" normalizeH="0" baseline="0">
                          <a:ln>
                            <a:noFill/>
                          </a:ln>
                          <a:solidFill>
                            <a:schemeClr val="tx1"/>
                          </a:solidFill>
                          <a:effectLst/>
                          <a:latin typeface="+mj-ea"/>
                          <a:ea typeface="+mj-ea"/>
                        </a:rPr>
                        <a:t>4</a:t>
                      </a:r>
                      <a:r>
                        <a:rPr kumimoji="1" lang="ja-JP" altLang="en-US" sz="1000" b="0" i="0" u="none" strike="noStrike" cap="none" normalizeH="0" baseline="0">
                          <a:ln>
                            <a:noFill/>
                          </a:ln>
                          <a:solidFill>
                            <a:schemeClr val="tx1"/>
                          </a:solidFill>
                          <a:effectLst/>
                          <a:latin typeface="+mj-ea"/>
                          <a:ea typeface="+mj-ea"/>
                        </a:rPr>
                        <a:t>月から、</a:t>
                      </a:r>
                      <a:r>
                        <a:rPr kumimoji="1" lang="en-US" altLang="ja-JP" sz="1000" b="0" i="0" u="none" strike="noStrike" cap="none" normalizeH="0" baseline="0">
                          <a:ln>
                            <a:noFill/>
                          </a:ln>
                          <a:solidFill>
                            <a:schemeClr val="tx1"/>
                          </a:solidFill>
                          <a:effectLst/>
                          <a:latin typeface="+mj-ea"/>
                          <a:ea typeface="+mj-ea"/>
                        </a:rPr>
                        <a:t>65</a:t>
                      </a:r>
                      <a:r>
                        <a:rPr kumimoji="1" lang="ja-JP" altLang="en-US" sz="1000" b="0" i="0" u="none" strike="noStrike" cap="none" normalizeH="0" baseline="0">
                          <a:ln>
                            <a:noFill/>
                          </a:ln>
                          <a:solidFill>
                            <a:schemeClr val="tx1"/>
                          </a:solidFill>
                          <a:effectLst/>
                          <a:latin typeface="+mj-ea"/>
                          <a:ea typeface="+mj-ea"/>
                        </a:rPr>
                        <a:t>歳以上の者も要件を満たせば利用可能。</a:t>
                      </a:r>
                      <a:endParaRPr kumimoji="1" lang="en-US" altLang="ja-JP" sz="1000" b="0" i="0" u="none" strike="noStrike" cap="none" normalizeH="0" baseline="0">
                        <a:ln>
                          <a:noFill/>
                        </a:ln>
                        <a:solidFill>
                          <a:schemeClr val="tx1"/>
                        </a:solidFill>
                        <a:effectLst/>
                        <a:latin typeface="+mj-ea"/>
                        <a:ea typeface="+mj-ea"/>
                      </a:endParaRPr>
                    </a:p>
                  </a:txBody>
                  <a:tcPr marL="84407" marR="84407" marT="38956" marB="3895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88900" marR="0" lvl="0" indent="-88900" algn="l" defTabSz="914400" rtl="0" eaLnBrk="1" fontAlgn="base" latinLnBrk="0" hangingPunct="1">
                        <a:lnSpc>
                          <a:spcPts val="1200"/>
                        </a:lnSpc>
                        <a:spcBef>
                          <a:spcPct val="20000"/>
                        </a:spcBef>
                        <a:spcAft>
                          <a:spcPct val="0"/>
                        </a:spcAft>
                        <a:buClrTx/>
                        <a:buSzTx/>
                        <a:buFontTx/>
                        <a:buNone/>
                        <a:tabLst/>
                      </a:pPr>
                      <a:r>
                        <a:rPr kumimoji="1" lang="en-US" altLang="ja-JP" sz="1000" b="0" i="0" u="none" strike="noStrike" cap="none" spc="-100" normalizeH="0" baseline="0">
                          <a:ln>
                            <a:noFill/>
                          </a:ln>
                          <a:solidFill>
                            <a:schemeClr val="tx1"/>
                          </a:solidFill>
                          <a:effectLst/>
                          <a:latin typeface="+mj-ea"/>
                          <a:ea typeface="+mj-ea"/>
                        </a:rPr>
                        <a:t>①</a:t>
                      </a:r>
                      <a:r>
                        <a:rPr kumimoji="1" lang="ja-JP" altLang="en-US" sz="1000" b="0" i="0" u="none" strike="noStrike" cap="none" spc="-100" normalizeH="0" baseline="0">
                          <a:ln>
                            <a:noFill/>
                          </a:ln>
                          <a:solidFill>
                            <a:schemeClr val="tx1"/>
                          </a:solidFill>
                          <a:effectLst/>
                          <a:latin typeface="+mj-ea"/>
                          <a:ea typeface="+mj-ea"/>
                        </a:rPr>
                        <a:t>　就労経験がある者であって、年齢や体力の面で一般企業に雇用されることが困難となった者</a:t>
                      </a:r>
                    </a:p>
                    <a:p>
                      <a:pPr marL="88900" marR="0" lvl="0" indent="-88900" algn="l" defTabSz="914400" rtl="0" eaLnBrk="1" fontAlgn="base" latinLnBrk="0" hangingPunct="1">
                        <a:lnSpc>
                          <a:spcPts val="1200"/>
                        </a:lnSpc>
                        <a:spcBef>
                          <a:spcPts val="600"/>
                        </a:spcBef>
                        <a:spcAft>
                          <a:spcPct val="0"/>
                        </a:spcAft>
                        <a:buClrTx/>
                        <a:buSzTx/>
                        <a:buFontTx/>
                        <a:buNone/>
                        <a:tabLst/>
                        <a:defRPr/>
                      </a:pPr>
                      <a:r>
                        <a:rPr kumimoji="1" lang="ja-JP" altLang="en-US" sz="1000" b="0" i="0" u="none" strike="noStrike" cap="none" normalizeH="0" baseline="0">
                          <a:ln>
                            <a:noFill/>
                          </a:ln>
                          <a:solidFill>
                            <a:schemeClr val="tx1"/>
                          </a:solidFill>
                          <a:effectLst/>
                          <a:latin typeface="+mj-ea"/>
                          <a:ea typeface="+mj-ea"/>
                        </a:rPr>
                        <a:t>②　</a:t>
                      </a:r>
                      <a:r>
                        <a:rPr kumimoji="1" lang="en-US" altLang="ja-JP" sz="1000" b="0" i="0" u="none" strike="noStrike" cap="none" normalizeH="0" baseline="0">
                          <a:ln>
                            <a:noFill/>
                          </a:ln>
                          <a:solidFill>
                            <a:schemeClr val="tx1"/>
                          </a:solidFill>
                          <a:effectLst/>
                          <a:latin typeface="+mj-ea"/>
                          <a:ea typeface="+mj-ea"/>
                        </a:rPr>
                        <a:t>50</a:t>
                      </a:r>
                      <a:r>
                        <a:rPr kumimoji="1" lang="ja-JP" altLang="en-US" sz="1000" b="0" i="0" u="none" strike="noStrike" cap="none" normalizeH="0" baseline="0">
                          <a:ln>
                            <a:noFill/>
                          </a:ln>
                          <a:solidFill>
                            <a:schemeClr val="tx1"/>
                          </a:solidFill>
                          <a:effectLst/>
                          <a:latin typeface="+mj-ea"/>
                          <a:ea typeface="+mj-ea"/>
                        </a:rPr>
                        <a:t>歳に達している者又は障害基礎年金</a:t>
                      </a:r>
                      <a:r>
                        <a:rPr kumimoji="1" lang="en-US" altLang="ja-JP" sz="1000" b="0" i="0" u="none" strike="noStrike" cap="none" normalizeH="0" baseline="0">
                          <a:ln>
                            <a:noFill/>
                          </a:ln>
                          <a:solidFill>
                            <a:schemeClr val="tx1"/>
                          </a:solidFill>
                          <a:effectLst/>
                          <a:latin typeface="+mj-ea"/>
                          <a:ea typeface="+mj-ea"/>
                        </a:rPr>
                        <a:t>1</a:t>
                      </a:r>
                      <a:r>
                        <a:rPr kumimoji="1" lang="ja-JP" altLang="en-US" sz="1000" b="0" i="0" u="none" strike="noStrike" cap="none" normalizeH="0" baseline="0">
                          <a:ln>
                            <a:noFill/>
                          </a:ln>
                          <a:solidFill>
                            <a:schemeClr val="tx1"/>
                          </a:solidFill>
                          <a:effectLst/>
                          <a:latin typeface="+mj-ea"/>
                          <a:ea typeface="+mj-ea"/>
                        </a:rPr>
                        <a:t>級受給者</a:t>
                      </a:r>
                      <a:endParaRPr kumimoji="1" lang="en-US" altLang="ja-JP" sz="1000" b="0" i="0" u="none" strike="noStrike" cap="none" normalizeH="0" baseline="0">
                        <a:ln>
                          <a:noFill/>
                        </a:ln>
                        <a:solidFill>
                          <a:schemeClr val="tx1"/>
                        </a:solidFill>
                        <a:effectLst/>
                        <a:latin typeface="+mj-ea"/>
                        <a:ea typeface="+mj-ea"/>
                      </a:endParaRPr>
                    </a:p>
                    <a:p>
                      <a:pPr marL="88900" marR="0" lvl="0" indent="-88900" algn="l" defTabSz="914400" rtl="0" eaLnBrk="1" fontAlgn="base" latinLnBrk="0" hangingPunct="1">
                        <a:lnSpc>
                          <a:spcPts val="1200"/>
                        </a:lnSpc>
                        <a:spcBef>
                          <a:spcPts val="600"/>
                        </a:spcBef>
                        <a:spcAft>
                          <a:spcPct val="0"/>
                        </a:spcAft>
                        <a:buClrTx/>
                        <a:buSzTx/>
                        <a:buFontTx/>
                        <a:buNone/>
                        <a:tabLst/>
                      </a:pPr>
                      <a:r>
                        <a:rPr kumimoji="1" lang="ja-JP" altLang="en-US" sz="1000" b="0" i="0" u="none" strike="noStrike" cap="none" normalizeH="0" baseline="0">
                          <a:ln>
                            <a:noFill/>
                          </a:ln>
                          <a:solidFill>
                            <a:schemeClr val="tx1"/>
                          </a:solidFill>
                          <a:effectLst/>
                          <a:latin typeface="+mj-ea"/>
                          <a:ea typeface="+mj-ea"/>
                        </a:rPr>
                        <a:t>③　①及び②に該当しない者で、就労移行支援事業者等によるアセスメントにより、就労面に係る課題等の把握が行われている者</a:t>
                      </a:r>
                      <a:endParaRPr kumimoji="1" lang="en-US" altLang="ja-JP" sz="1000" b="0" i="0" u="none" strike="noStrike" cap="none" normalizeH="0" baseline="0">
                        <a:ln>
                          <a:noFill/>
                        </a:ln>
                        <a:solidFill>
                          <a:schemeClr val="tx1"/>
                        </a:solidFill>
                        <a:effectLst/>
                        <a:latin typeface="+mj-ea"/>
                        <a:ea typeface="+mj-ea"/>
                      </a:endParaRPr>
                    </a:p>
                    <a:p>
                      <a:pPr marL="88900" marR="0" lvl="0" indent="-88900" algn="l" defTabSz="914400" rtl="0" eaLnBrk="1" fontAlgn="base" latinLnBrk="0" hangingPunct="1">
                        <a:lnSpc>
                          <a:spcPts val="1200"/>
                        </a:lnSpc>
                        <a:spcBef>
                          <a:spcPts val="600"/>
                        </a:spcBef>
                        <a:spcAft>
                          <a:spcPct val="0"/>
                        </a:spcAft>
                        <a:buClrTx/>
                        <a:buSzTx/>
                        <a:buFontTx/>
                        <a:buNone/>
                        <a:tabLst/>
                        <a:defRPr/>
                      </a:pPr>
                      <a:r>
                        <a:rPr kumimoji="1" lang="ja-JP" altLang="en-US" sz="1000" b="1" i="0" u="sng" strike="noStrike" kern="1200" cap="none" normalizeH="0" baseline="0">
                          <a:ln>
                            <a:noFill/>
                          </a:ln>
                          <a:solidFill>
                            <a:schemeClr val="tx1"/>
                          </a:solidFill>
                          <a:effectLst/>
                          <a:latin typeface="+mj-ea"/>
                          <a:ea typeface="+mn-ea"/>
                          <a:cs typeface="+mn-cs"/>
                        </a:rPr>
                        <a:t>④　通常の事業所に雇用されている障害者であって主務省令で定める事由により当該事業所での就労に必要な知識及び能力の向上のための支援を一時的に必要とする者（</a:t>
                      </a:r>
                      <a:r>
                        <a:rPr kumimoji="1" lang="en-US" altLang="ja-JP" sz="1000" b="1" i="0" u="sng" strike="noStrike" kern="1200" cap="none" normalizeH="0" baseline="0">
                          <a:ln>
                            <a:noFill/>
                          </a:ln>
                          <a:solidFill>
                            <a:schemeClr val="tx1"/>
                          </a:solidFill>
                          <a:effectLst/>
                          <a:latin typeface="+mj-ea"/>
                          <a:ea typeface="+mn-ea"/>
                          <a:cs typeface="+mn-cs"/>
                        </a:rPr>
                        <a:t>R</a:t>
                      </a:r>
                      <a:r>
                        <a:rPr kumimoji="1" lang="ja-JP" altLang="en-US" sz="1000" b="1" i="0" u="sng" strike="noStrike" kern="1200" cap="none" normalizeH="0" baseline="0">
                          <a:ln>
                            <a:noFill/>
                          </a:ln>
                          <a:solidFill>
                            <a:schemeClr val="tx1"/>
                          </a:solidFill>
                          <a:effectLst/>
                          <a:latin typeface="+mj-ea"/>
                          <a:ea typeface="+mn-ea"/>
                          <a:cs typeface="+mn-cs"/>
                        </a:rPr>
                        <a:t>４障害者総合支援法改正法により新設）</a:t>
                      </a:r>
                      <a:endParaRPr kumimoji="1" lang="en-US" altLang="ja-JP" sz="1000" b="1" i="0" u="sng" strike="noStrike" kern="1200" cap="none" normalizeH="0" baseline="0">
                        <a:ln>
                          <a:noFill/>
                        </a:ln>
                        <a:solidFill>
                          <a:schemeClr val="tx1"/>
                        </a:solidFill>
                        <a:effectLst/>
                        <a:latin typeface="+mj-ea"/>
                        <a:ea typeface="+mn-ea"/>
                        <a:cs typeface="+mn-cs"/>
                      </a:endParaRPr>
                    </a:p>
                  </a:txBody>
                  <a:tcPr marL="84407" marR="84407" marT="38956" marB="3895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88900" marR="0" lvl="0" indent="-88900" algn="l" defTabSz="914400" rtl="0" eaLnBrk="1" fontAlgn="base" latinLnBrk="0" hangingPunct="1">
                        <a:lnSpc>
                          <a:spcPts val="1200"/>
                        </a:lnSpc>
                        <a:spcBef>
                          <a:spcPct val="20000"/>
                        </a:spcBef>
                        <a:spcAft>
                          <a:spcPct val="0"/>
                        </a:spcAft>
                        <a:buClrTx/>
                        <a:buSzTx/>
                        <a:buFontTx/>
                        <a:buNone/>
                        <a:tabLst/>
                      </a:pPr>
                      <a:r>
                        <a:rPr kumimoji="1" lang="en-US" altLang="ja-JP" sz="1000" b="0" i="0" u="none" strike="noStrike" cap="none" normalizeH="0" baseline="0">
                          <a:ln>
                            <a:noFill/>
                          </a:ln>
                          <a:solidFill>
                            <a:schemeClr val="tx1"/>
                          </a:solidFill>
                          <a:effectLst/>
                          <a:latin typeface="+mj-ea"/>
                          <a:ea typeface="+mj-ea"/>
                        </a:rPr>
                        <a:t>①</a:t>
                      </a:r>
                      <a:r>
                        <a:rPr kumimoji="1" lang="ja-JP" altLang="en-US" sz="1000" b="0" i="0" u="none" strike="noStrike" cap="none" normalizeH="0" baseline="0">
                          <a:ln>
                            <a:noFill/>
                          </a:ln>
                          <a:solidFill>
                            <a:schemeClr val="tx1"/>
                          </a:solidFill>
                          <a:effectLst/>
                          <a:latin typeface="+mj-ea"/>
                          <a:ea typeface="+mj-ea"/>
                        </a:rPr>
                        <a:t>　就労移行支援、就労継続支援、生活介護、自立訓練の利用を経て一般就労へ移行した障害者で、就労に伴う環境変化により日常生活又は社会生活上の課題が生じている者であって、一般就労後６月を経過した者</a:t>
                      </a:r>
                      <a:endParaRPr kumimoji="1" lang="en-US" altLang="ja-JP" sz="1000" b="0" i="0" u="none" strike="noStrike" cap="none" normalizeH="0" baseline="0">
                        <a:ln>
                          <a:noFill/>
                        </a:ln>
                        <a:solidFill>
                          <a:schemeClr val="tx1"/>
                        </a:solidFill>
                        <a:effectLst/>
                        <a:latin typeface="+mj-ea"/>
                        <a:ea typeface="+mj-ea"/>
                      </a:endParaRPr>
                    </a:p>
                    <a:p>
                      <a:pPr marL="88900" marR="0" lvl="0" indent="-88900" algn="l" defTabSz="914400" rtl="0" eaLnBrk="1" fontAlgn="base" latinLnBrk="0" hangingPunct="1">
                        <a:lnSpc>
                          <a:spcPts val="1200"/>
                        </a:lnSpc>
                        <a:spcBef>
                          <a:spcPct val="20000"/>
                        </a:spcBef>
                        <a:spcAft>
                          <a:spcPct val="0"/>
                        </a:spcAft>
                        <a:buClrTx/>
                        <a:buSzTx/>
                        <a:buFontTx/>
                        <a:buNone/>
                        <a:tabLst/>
                      </a:pPr>
                      <a:endParaRPr kumimoji="1" lang="en-US" altLang="ja-JP" sz="1000" b="0" i="0" u="none" strike="noStrike" cap="none" normalizeH="0" baseline="0">
                        <a:ln>
                          <a:noFill/>
                        </a:ln>
                        <a:solidFill>
                          <a:schemeClr val="tx1"/>
                        </a:solidFill>
                        <a:effectLst/>
                        <a:latin typeface="+mj-ea"/>
                        <a:ea typeface="+mj-ea"/>
                      </a:endParaRPr>
                    </a:p>
                  </a:txBody>
                  <a:tcPr marL="84407" marR="84407" marT="38956" marB="38956"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r h="420165">
                <a:tc>
                  <a:txBody>
                    <a:bodyPr/>
                    <a:lstStyle/>
                    <a:p>
                      <a:pPr marL="0" marR="0" lvl="0" indent="0" algn="ctr" defTabSz="914400" rtl="0" eaLnBrk="1" fontAlgn="base" latinLnBrk="0" hangingPunct="1">
                        <a:lnSpc>
                          <a:spcPts val="1300"/>
                        </a:lnSpc>
                        <a:spcBef>
                          <a:spcPts val="0"/>
                        </a:spcBef>
                        <a:spcAft>
                          <a:spcPct val="0"/>
                        </a:spcAft>
                        <a:buClrTx/>
                        <a:buSzTx/>
                        <a:buFontTx/>
                        <a:buNone/>
                        <a:tabLst/>
                      </a:pPr>
                      <a:r>
                        <a:rPr kumimoji="1" lang="ja-JP" altLang="en-US" sz="1100" b="0" i="0" u="none" strike="noStrike" cap="none" spc="-40" normalizeH="0" baseline="0">
                          <a:ln>
                            <a:noFill/>
                          </a:ln>
                          <a:solidFill>
                            <a:schemeClr val="tx1"/>
                          </a:solidFill>
                          <a:effectLst/>
                          <a:latin typeface="+mj-ea"/>
                          <a:ea typeface="+mj-ea"/>
                        </a:rPr>
                        <a:t>事業</a:t>
                      </a:r>
                      <a:endParaRPr kumimoji="1" lang="en-US" altLang="ja-JP" sz="1100" b="0" i="0" u="none" strike="noStrike" cap="none" spc="-40" normalizeH="0" baseline="0">
                        <a:ln>
                          <a:noFill/>
                        </a:ln>
                        <a:solidFill>
                          <a:schemeClr val="tx1"/>
                        </a:solidFill>
                        <a:effectLst/>
                        <a:latin typeface="+mj-ea"/>
                        <a:ea typeface="+mj-ea"/>
                      </a:endParaRPr>
                    </a:p>
                    <a:p>
                      <a:pPr marL="0" marR="0" lvl="0" indent="0" algn="ctr" defTabSz="914400" rtl="0" eaLnBrk="1" fontAlgn="base" latinLnBrk="0" hangingPunct="1">
                        <a:lnSpc>
                          <a:spcPts val="1300"/>
                        </a:lnSpc>
                        <a:spcBef>
                          <a:spcPts val="0"/>
                        </a:spcBef>
                        <a:spcAft>
                          <a:spcPct val="0"/>
                        </a:spcAft>
                        <a:buClrTx/>
                        <a:buSzTx/>
                        <a:buFontTx/>
                        <a:buNone/>
                        <a:tabLst/>
                      </a:pPr>
                      <a:r>
                        <a:rPr kumimoji="1" lang="ja-JP" altLang="en-US" sz="1100" b="0" i="0" u="none" strike="noStrike" cap="none" spc="-40" normalizeH="0" baseline="0">
                          <a:ln>
                            <a:noFill/>
                          </a:ln>
                          <a:solidFill>
                            <a:schemeClr val="tx1"/>
                          </a:solidFill>
                          <a:effectLst/>
                          <a:latin typeface="+mj-ea"/>
                          <a:ea typeface="+mj-ea"/>
                        </a:rPr>
                        <a:t>所数</a:t>
                      </a:r>
                    </a:p>
                  </a:txBody>
                  <a:tcPr marL="84407" marR="84407" marT="38956" marB="389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ts val="1200"/>
                        </a:lnSpc>
                        <a:spcBef>
                          <a:spcPts val="3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mj-ea"/>
                          <a:ea typeface="+mj-ea"/>
                        </a:rPr>
                        <a:t>2,828</a:t>
                      </a:r>
                      <a:r>
                        <a:rPr kumimoji="1" lang="ja-JP" altLang="en-US" sz="1000" b="0" i="0" u="none" strike="noStrike" cap="none" normalizeH="0" baseline="0" dirty="0">
                          <a:ln>
                            <a:noFill/>
                          </a:ln>
                          <a:solidFill>
                            <a:schemeClr val="tx1"/>
                          </a:solidFill>
                          <a:effectLst/>
                          <a:latin typeface="+mj-ea"/>
                          <a:ea typeface="+mj-ea"/>
                        </a:rPr>
                        <a:t>事業所</a:t>
                      </a:r>
                      <a:endParaRPr kumimoji="1" lang="en-US" altLang="ja-JP" sz="1000" b="0" i="0" u="none" strike="noStrike" cap="none" normalizeH="0" baseline="0" dirty="0">
                        <a:ln>
                          <a:noFill/>
                        </a:ln>
                        <a:solidFill>
                          <a:schemeClr val="tx1"/>
                        </a:solidFill>
                        <a:effectLst/>
                        <a:latin typeface="+mj-ea"/>
                        <a:ea typeface="+mj-ea"/>
                      </a:endParaRPr>
                    </a:p>
                    <a:p>
                      <a:pPr marL="0" marR="0" lvl="0" indent="0" algn="ctr" defTabSz="914400" rtl="0" eaLnBrk="1" fontAlgn="base" latinLnBrk="0" hangingPunct="1">
                        <a:lnSpc>
                          <a:spcPts val="1200"/>
                        </a:lnSpc>
                        <a:spcBef>
                          <a:spcPts val="300"/>
                        </a:spcBef>
                        <a:spcAft>
                          <a:spcPct val="0"/>
                        </a:spcAft>
                        <a:buClrTx/>
                        <a:buSzTx/>
                        <a:buFontTx/>
                        <a:buNone/>
                        <a:tabLst/>
                      </a:pPr>
                      <a:r>
                        <a:rPr kumimoji="1" lang="ja-JP" altLang="en-US" sz="1000" b="0" i="0" u="none" strike="noStrike" cap="none" normalizeH="0" baseline="0" dirty="0">
                          <a:ln>
                            <a:noFill/>
                          </a:ln>
                          <a:solidFill>
                            <a:schemeClr val="tx1"/>
                          </a:solidFill>
                          <a:effectLst/>
                          <a:latin typeface="+mj-ea"/>
                          <a:ea typeface="+mj-ea"/>
                        </a:rPr>
                        <a:t>（国保連データ令和</a:t>
                      </a:r>
                      <a:r>
                        <a:rPr kumimoji="1" lang="en-US" altLang="ja-JP" sz="1000" b="0" i="0" u="none" strike="noStrike" cap="none" normalizeH="0" baseline="0" dirty="0">
                          <a:ln>
                            <a:noFill/>
                          </a:ln>
                          <a:solidFill>
                            <a:schemeClr val="tx1"/>
                          </a:solidFill>
                          <a:effectLst/>
                          <a:latin typeface="+mj-ea"/>
                          <a:ea typeface="+mj-ea"/>
                        </a:rPr>
                        <a:t>7</a:t>
                      </a:r>
                      <a:r>
                        <a:rPr kumimoji="1" lang="ja-JP" altLang="en-US" sz="1000" b="0" i="0" u="none" strike="noStrike" cap="none" normalizeH="0" baseline="0" dirty="0">
                          <a:ln>
                            <a:noFill/>
                          </a:ln>
                          <a:solidFill>
                            <a:schemeClr val="tx1"/>
                          </a:solidFill>
                          <a:effectLst/>
                          <a:latin typeface="+mj-ea"/>
                          <a:ea typeface="+mj-ea"/>
                        </a:rPr>
                        <a:t>年</a:t>
                      </a:r>
                      <a:r>
                        <a:rPr kumimoji="1" lang="en-US" altLang="ja-JP" sz="1000" b="0" i="0" u="none" strike="noStrike" cap="none" normalizeH="0" baseline="0" dirty="0">
                          <a:ln>
                            <a:noFill/>
                          </a:ln>
                          <a:solidFill>
                            <a:schemeClr val="tx1"/>
                          </a:solidFill>
                          <a:effectLst/>
                          <a:latin typeface="+mj-ea"/>
                          <a:ea typeface="+mj-ea"/>
                        </a:rPr>
                        <a:t>2</a:t>
                      </a:r>
                      <a:r>
                        <a:rPr kumimoji="1" lang="ja-JP" altLang="en-US" sz="1000" b="0" i="0" u="none" strike="noStrike" cap="none" normalizeH="0" baseline="0" dirty="0">
                          <a:ln>
                            <a:noFill/>
                          </a:ln>
                          <a:solidFill>
                            <a:schemeClr val="tx1"/>
                          </a:solidFill>
                          <a:effectLst/>
                          <a:latin typeface="+mj-ea"/>
                          <a:ea typeface="+mj-ea"/>
                        </a:rPr>
                        <a:t>月）</a:t>
                      </a:r>
                      <a:endParaRPr kumimoji="1" lang="en-US" altLang="ja-JP" sz="1000" b="0" i="0" u="none" strike="noStrike" cap="none" normalizeH="0" baseline="0" dirty="0">
                        <a:ln>
                          <a:noFill/>
                        </a:ln>
                        <a:solidFill>
                          <a:schemeClr val="tx1"/>
                        </a:solidFill>
                        <a:effectLst/>
                        <a:latin typeface="+mj-ea"/>
                        <a:ea typeface="+mj-ea"/>
                      </a:endParaRPr>
                    </a:p>
                  </a:txBody>
                  <a:tcPr marL="84407" marR="84407" marT="38956" marB="389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ts val="1200"/>
                        </a:lnSpc>
                        <a:spcBef>
                          <a:spcPts val="3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mj-ea"/>
                          <a:ea typeface="+mj-ea"/>
                        </a:rPr>
                        <a:t>4,371</a:t>
                      </a:r>
                      <a:r>
                        <a:rPr kumimoji="1" lang="ja-JP" altLang="en-US" sz="1000" b="0" i="0" u="none" strike="noStrike" cap="none" normalizeH="0" baseline="0" dirty="0">
                          <a:ln>
                            <a:noFill/>
                          </a:ln>
                          <a:solidFill>
                            <a:schemeClr val="tx1"/>
                          </a:solidFill>
                          <a:effectLst/>
                          <a:latin typeface="+mj-ea"/>
                          <a:ea typeface="+mj-ea"/>
                        </a:rPr>
                        <a:t>事業所</a:t>
                      </a:r>
                      <a:endParaRPr kumimoji="1" lang="en-US" altLang="ja-JP" sz="1000" b="0" i="0" u="none" strike="noStrike" cap="none" normalizeH="0" baseline="0" dirty="0">
                        <a:ln>
                          <a:noFill/>
                        </a:ln>
                        <a:solidFill>
                          <a:schemeClr val="tx1"/>
                        </a:solidFill>
                        <a:effectLst/>
                        <a:latin typeface="+mj-ea"/>
                        <a:ea typeface="+mj-ea"/>
                      </a:endParaRPr>
                    </a:p>
                    <a:p>
                      <a:pPr marL="0" marR="0" lvl="0" indent="0" algn="ctr" defTabSz="914400" rtl="0" eaLnBrk="1" fontAlgn="base" latinLnBrk="0" hangingPunct="1">
                        <a:lnSpc>
                          <a:spcPts val="1200"/>
                        </a:lnSpc>
                        <a:spcBef>
                          <a:spcPts val="300"/>
                        </a:spcBef>
                        <a:spcAft>
                          <a:spcPct val="0"/>
                        </a:spcAft>
                        <a:buClrTx/>
                        <a:buSzTx/>
                        <a:buFontTx/>
                        <a:buNone/>
                        <a:tabLst/>
                      </a:pPr>
                      <a:r>
                        <a:rPr kumimoji="1" lang="ja-JP" altLang="en-US" sz="1000" b="0" i="0" u="none" strike="noStrike" kern="1200" cap="none" normalizeH="0" baseline="0" dirty="0">
                          <a:ln>
                            <a:noFill/>
                          </a:ln>
                          <a:solidFill>
                            <a:schemeClr val="tx1"/>
                          </a:solidFill>
                          <a:effectLst/>
                          <a:latin typeface="+mj-ea"/>
                          <a:ea typeface="+mn-ea"/>
                          <a:cs typeface="+mn-cs"/>
                        </a:rPr>
                        <a:t>（国保連データ令和</a:t>
                      </a:r>
                      <a:r>
                        <a:rPr kumimoji="1" lang="en-US" altLang="ja-JP" sz="1000" b="0" i="0" u="none" strike="noStrike" kern="1200" cap="none" normalizeH="0" baseline="0" dirty="0">
                          <a:ln>
                            <a:noFill/>
                          </a:ln>
                          <a:solidFill>
                            <a:schemeClr val="tx1"/>
                          </a:solidFill>
                          <a:effectLst/>
                          <a:latin typeface="+mj-ea"/>
                          <a:ea typeface="+mn-ea"/>
                          <a:cs typeface="+mn-cs"/>
                        </a:rPr>
                        <a:t>7</a:t>
                      </a:r>
                      <a:r>
                        <a:rPr kumimoji="1" lang="ja-JP" altLang="en-US" sz="1000" b="0" i="0" u="none" strike="noStrike" kern="1200" cap="none" normalizeH="0" baseline="0" dirty="0">
                          <a:ln>
                            <a:noFill/>
                          </a:ln>
                          <a:solidFill>
                            <a:schemeClr val="tx1"/>
                          </a:solidFill>
                          <a:effectLst/>
                          <a:latin typeface="+mj-ea"/>
                          <a:ea typeface="+mn-ea"/>
                          <a:cs typeface="+mn-cs"/>
                        </a:rPr>
                        <a:t>年</a:t>
                      </a:r>
                      <a:r>
                        <a:rPr kumimoji="1" lang="en-US" altLang="ja-JP" sz="1000" b="0" i="0" u="none" strike="noStrike" kern="1200" cap="none" normalizeH="0" baseline="0" dirty="0">
                          <a:ln>
                            <a:noFill/>
                          </a:ln>
                          <a:solidFill>
                            <a:schemeClr val="tx1"/>
                          </a:solidFill>
                          <a:effectLst/>
                          <a:latin typeface="+mj-ea"/>
                          <a:ea typeface="+mn-ea"/>
                          <a:cs typeface="+mn-cs"/>
                        </a:rPr>
                        <a:t>2</a:t>
                      </a:r>
                      <a:r>
                        <a:rPr kumimoji="1" lang="ja-JP" altLang="en-US" sz="1000" b="0" i="0" u="none" strike="noStrike" kern="1200" cap="none" normalizeH="0" baseline="0" dirty="0">
                          <a:ln>
                            <a:noFill/>
                          </a:ln>
                          <a:solidFill>
                            <a:schemeClr val="tx1"/>
                          </a:solidFill>
                          <a:effectLst/>
                          <a:latin typeface="+mj-ea"/>
                          <a:ea typeface="+mn-ea"/>
                          <a:cs typeface="+mn-cs"/>
                        </a:rPr>
                        <a:t>月）</a:t>
                      </a:r>
                      <a:endParaRPr kumimoji="1" lang="en-US" altLang="ja-JP" sz="1000" b="0" i="0" u="none" strike="noStrike" kern="1200" cap="none" normalizeH="0" baseline="0" dirty="0">
                        <a:ln>
                          <a:noFill/>
                        </a:ln>
                        <a:solidFill>
                          <a:schemeClr val="tx1"/>
                        </a:solidFill>
                        <a:effectLst/>
                        <a:latin typeface="+mj-ea"/>
                        <a:ea typeface="+mn-ea"/>
                        <a:cs typeface="+mn-cs"/>
                      </a:endParaRPr>
                    </a:p>
                  </a:txBody>
                  <a:tcPr marL="84407" marR="84407" marT="38956" marB="389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ts val="1200"/>
                        </a:lnSpc>
                        <a:spcBef>
                          <a:spcPts val="300"/>
                        </a:spcBef>
                        <a:spcAft>
                          <a:spcPct val="0"/>
                        </a:spcAft>
                        <a:buClrTx/>
                        <a:buSzTx/>
                        <a:buFontTx/>
                        <a:buNone/>
                        <a:tabLst/>
                        <a:defRPr/>
                      </a:pPr>
                      <a:r>
                        <a:rPr kumimoji="1" lang="en-US" altLang="ja-JP" sz="1000" b="0" i="0" u="none" strike="noStrike" cap="none" normalizeH="0" baseline="0" dirty="0">
                          <a:ln>
                            <a:noFill/>
                          </a:ln>
                          <a:solidFill>
                            <a:schemeClr val="tx1"/>
                          </a:solidFill>
                          <a:effectLst/>
                          <a:latin typeface="+mj-ea"/>
                          <a:ea typeface="+mj-ea"/>
                        </a:rPr>
                        <a:t>18,621</a:t>
                      </a:r>
                      <a:r>
                        <a:rPr kumimoji="1" lang="ja-JP" altLang="en-US" sz="1000" b="0" i="0" u="none" strike="noStrike" cap="none" normalizeH="0" baseline="0" dirty="0">
                          <a:ln>
                            <a:noFill/>
                          </a:ln>
                          <a:solidFill>
                            <a:schemeClr val="tx1"/>
                          </a:solidFill>
                          <a:effectLst/>
                          <a:latin typeface="+mj-ea"/>
                          <a:ea typeface="+mj-ea"/>
                        </a:rPr>
                        <a:t>事業所</a:t>
                      </a:r>
                      <a:endParaRPr kumimoji="1" lang="en-US" altLang="ja-JP" sz="1000" b="0" i="0" u="none" strike="noStrike" cap="none" normalizeH="0" baseline="0" dirty="0">
                        <a:ln>
                          <a:noFill/>
                        </a:ln>
                        <a:solidFill>
                          <a:schemeClr val="tx1"/>
                        </a:solidFill>
                        <a:effectLst/>
                        <a:latin typeface="+mj-ea"/>
                        <a:ea typeface="+mj-ea"/>
                      </a:endParaRPr>
                    </a:p>
                    <a:p>
                      <a:pPr marL="0" marR="0" lvl="0" indent="0" algn="ctr" defTabSz="914400" rtl="0" eaLnBrk="1" fontAlgn="base" latinLnBrk="0" hangingPunct="1">
                        <a:lnSpc>
                          <a:spcPts val="1200"/>
                        </a:lnSpc>
                        <a:spcBef>
                          <a:spcPts val="300"/>
                        </a:spcBef>
                        <a:spcAft>
                          <a:spcPct val="0"/>
                        </a:spcAft>
                        <a:buClrTx/>
                        <a:buSzTx/>
                        <a:buFontTx/>
                        <a:buNone/>
                        <a:tabLst/>
                      </a:pPr>
                      <a:r>
                        <a:rPr kumimoji="1" lang="ja-JP" altLang="en-US" sz="1000" b="0" i="0" u="none" strike="noStrike" kern="1200" cap="none" normalizeH="0" baseline="0" dirty="0">
                          <a:ln>
                            <a:noFill/>
                          </a:ln>
                          <a:solidFill>
                            <a:schemeClr val="tx1"/>
                          </a:solidFill>
                          <a:effectLst/>
                          <a:latin typeface="+mj-ea"/>
                          <a:ea typeface="+mn-ea"/>
                          <a:cs typeface="+mn-cs"/>
                        </a:rPr>
                        <a:t>（国保連データ令和</a:t>
                      </a:r>
                      <a:r>
                        <a:rPr kumimoji="1" lang="en-US" altLang="ja-JP" sz="1000" b="0" i="0" u="none" strike="noStrike" kern="1200" cap="none" normalizeH="0" baseline="0" dirty="0">
                          <a:ln>
                            <a:noFill/>
                          </a:ln>
                          <a:solidFill>
                            <a:schemeClr val="tx1"/>
                          </a:solidFill>
                          <a:effectLst/>
                          <a:latin typeface="+mj-ea"/>
                          <a:ea typeface="+mn-ea"/>
                          <a:cs typeface="+mn-cs"/>
                        </a:rPr>
                        <a:t>7</a:t>
                      </a:r>
                      <a:r>
                        <a:rPr kumimoji="1" lang="ja-JP" altLang="en-US" sz="1000" b="0" i="0" u="none" strike="noStrike" kern="1200" cap="none" normalizeH="0" baseline="0" dirty="0">
                          <a:ln>
                            <a:noFill/>
                          </a:ln>
                          <a:solidFill>
                            <a:schemeClr val="tx1"/>
                          </a:solidFill>
                          <a:effectLst/>
                          <a:latin typeface="+mj-ea"/>
                          <a:ea typeface="+mn-ea"/>
                          <a:cs typeface="+mn-cs"/>
                        </a:rPr>
                        <a:t>年</a:t>
                      </a:r>
                      <a:r>
                        <a:rPr kumimoji="1" lang="en-US" altLang="ja-JP" sz="1000" b="0" i="0" u="none" strike="noStrike" kern="1200" cap="none" normalizeH="0" baseline="0" dirty="0">
                          <a:ln>
                            <a:noFill/>
                          </a:ln>
                          <a:solidFill>
                            <a:schemeClr val="tx1"/>
                          </a:solidFill>
                          <a:effectLst/>
                          <a:latin typeface="+mj-ea"/>
                          <a:ea typeface="+mn-ea"/>
                          <a:cs typeface="+mn-cs"/>
                        </a:rPr>
                        <a:t>2</a:t>
                      </a:r>
                      <a:r>
                        <a:rPr kumimoji="1" lang="ja-JP" altLang="en-US" sz="1000" b="0" i="0" u="none" strike="noStrike" kern="1200" cap="none" normalizeH="0" baseline="0" dirty="0">
                          <a:ln>
                            <a:noFill/>
                          </a:ln>
                          <a:solidFill>
                            <a:schemeClr val="tx1"/>
                          </a:solidFill>
                          <a:effectLst/>
                          <a:latin typeface="+mj-ea"/>
                          <a:ea typeface="+mn-ea"/>
                          <a:cs typeface="+mn-cs"/>
                        </a:rPr>
                        <a:t>月）</a:t>
                      </a:r>
                      <a:endParaRPr kumimoji="1" lang="en-US" altLang="ja-JP" sz="1000" b="0" i="0" u="none" strike="noStrike" kern="1200" cap="none" normalizeH="0" baseline="0" dirty="0">
                        <a:ln>
                          <a:noFill/>
                        </a:ln>
                        <a:solidFill>
                          <a:schemeClr val="tx1"/>
                        </a:solidFill>
                        <a:effectLst/>
                        <a:latin typeface="+mj-ea"/>
                        <a:ea typeface="+mn-ea"/>
                        <a:cs typeface="+mn-cs"/>
                      </a:endParaRPr>
                    </a:p>
                  </a:txBody>
                  <a:tcPr marL="84407" marR="84407" marT="38956" marB="389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ts val="1200"/>
                        </a:lnSpc>
                        <a:spcBef>
                          <a:spcPts val="3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mj-ea"/>
                          <a:ea typeface="+mj-ea"/>
                        </a:rPr>
                        <a:t>1,710</a:t>
                      </a:r>
                      <a:r>
                        <a:rPr kumimoji="1" lang="ja-JP" altLang="en-US" sz="1000" b="0" i="0" u="none" strike="noStrike" cap="none" normalizeH="0" baseline="0" dirty="0">
                          <a:ln>
                            <a:noFill/>
                          </a:ln>
                          <a:solidFill>
                            <a:schemeClr val="tx1"/>
                          </a:solidFill>
                          <a:effectLst/>
                          <a:latin typeface="+mj-ea"/>
                          <a:ea typeface="+mj-ea"/>
                        </a:rPr>
                        <a:t>事業所</a:t>
                      </a:r>
                      <a:endParaRPr kumimoji="1" lang="en-US" altLang="ja-JP" sz="1000" b="0" i="0" u="none" strike="noStrike" cap="none" normalizeH="0" baseline="0" dirty="0">
                        <a:ln>
                          <a:noFill/>
                        </a:ln>
                        <a:solidFill>
                          <a:schemeClr val="tx1"/>
                        </a:solidFill>
                        <a:effectLst/>
                        <a:latin typeface="+mj-ea"/>
                        <a:ea typeface="+mj-ea"/>
                      </a:endParaRPr>
                    </a:p>
                    <a:p>
                      <a:pPr marL="0" marR="0" lvl="0" indent="0" algn="ctr" defTabSz="914400" rtl="0" eaLnBrk="1" fontAlgn="base" latinLnBrk="0" hangingPunct="1">
                        <a:lnSpc>
                          <a:spcPts val="1200"/>
                        </a:lnSpc>
                        <a:spcBef>
                          <a:spcPts val="300"/>
                        </a:spcBef>
                        <a:spcAft>
                          <a:spcPct val="0"/>
                        </a:spcAft>
                        <a:buClrTx/>
                        <a:buSzTx/>
                        <a:buFontTx/>
                        <a:buNone/>
                        <a:tabLst/>
                      </a:pPr>
                      <a:r>
                        <a:rPr kumimoji="1" lang="ja-JP" altLang="en-US" sz="1000" b="0" i="0" u="none" strike="noStrike" kern="1200" cap="none" normalizeH="0" baseline="0" dirty="0">
                          <a:ln>
                            <a:noFill/>
                          </a:ln>
                          <a:solidFill>
                            <a:schemeClr val="tx1"/>
                          </a:solidFill>
                          <a:effectLst/>
                          <a:latin typeface="+mj-ea"/>
                          <a:ea typeface="+mn-ea"/>
                          <a:cs typeface="+mn-cs"/>
                        </a:rPr>
                        <a:t>（国保連データ令和</a:t>
                      </a:r>
                      <a:r>
                        <a:rPr kumimoji="1" lang="en-US" altLang="ja-JP" sz="1000" b="0" i="0" u="none" strike="noStrike" kern="1200" cap="none" normalizeH="0" baseline="0" dirty="0">
                          <a:ln>
                            <a:noFill/>
                          </a:ln>
                          <a:solidFill>
                            <a:schemeClr val="tx1"/>
                          </a:solidFill>
                          <a:effectLst/>
                          <a:latin typeface="+mj-ea"/>
                          <a:ea typeface="+mn-ea"/>
                          <a:cs typeface="+mn-cs"/>
                        </a:rPr>
                        <a:t>7</a:t>
                      </a:r>
                      <a:r>
                        <a:rPr kumimoji="1" lang="ja-JP" altLang="en-US" sz="1000" b="0" i="0" u="none" strike="noStrike" kern="1200" cap="none" normalizeH="0" baseline="0" dirty="0">
                          <a:ln>
                            <a:noFill/>
                          </a:ln>
                          <a:solidFill>
                            <a:schemeClr val="tx1"/>
                          </a:solidFill>
                          <a:effectLst/>
                          <a:latin typeface="+mj-ea"/>
                          <a:ea typeface="+mn-ea"/>
                          <a:cs typeface="+mn-cs"/>
                        </a:rPr>
                        <a:t>年</a:t>
                      </a:r>
                      <a:r>
                        <a:rPr kumimoji="1" lang="en-US" altLang="ja-JP" sz="1000" b="0" i="0" u="none" strike="noStrike" kern="1200" cap="none" normalizeH="0" baseline="0" dirty="0">
                          <a:ln>
                            <a:noFill/>
                          </a:ln>
                          <a:solidFill>
                            <a:schemeClr val="tx1"/>
                          </a:solidFill>
                          <a:effectLst/>
                          <a:latin typeface="+mj-ea"/>
                          <a:ea typeface="+mn-ea"/>
                          <a:cs typeface="+mn-cs"/>
                        </a:rPr>
                        <a:t>2</a:t>
                      </a:r>
                      <a:r>
                        <a:rPr kumimoji="1" lang="ja-JP" altLang="en-US" sz="1000" b="0" i="0" u="none" strike="noStrike" kern="1200" cap="none" normalizeH="0" baseline="0" dirty="0">
                          <a:ln>
                            <a:noFill/>
                          </a:ln>
                          <a:solidFill>
                            <a:schemeClr val="tx1"/>
                          </a:solidFill>
                          <a:effectLst/>
                          <a:latin typeface="+mj-ea"/>
                          <a:ea typeface="+mn-ea"/>
                          <a:cs typeface="+mn-cs"/>
                        </a:rPr>
                        <a:t>月）</a:t>
                      </a:r>
                      <a:endParaRPr kumimoji="1" lang="en-US" altLang="ja-JP" sz="1000" b="0" i="0" u="none" strike="noStrike" kern="1200" cap="none" normalizeH="0" baseline="0" dirty="0">
                        <a:ln>
                          <a:noFill/>
                        </a:ln>
                        <a:solidFill>
                          <a:schemeClr val="tx1"/>
                        </a:solidFill>
                        <a:effectLst/>
                        <a:latin typeface="+mj-ea"/>
                        <a:ea typeface="+mn-ea"/>
                        <a:cs typeface="+mn-cs"/>
                      </a:endParaRPr>
                    </a:p>
                  </a:txBody>
                  <a:tcPr marL="84407" marR="84407" marT="38956" marB="389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4"/>
                  </a:ext>
                </a:extLst>
              </a:tr>
              <a:tr h="420165">
                <a:tc>
                  <a:txBody>
                    <a:bodyPr/>
                    <a:lstStyle/>
                    <a:p>
                      <a:pPr marL="0" marR="0" lvl="0" indent="0" algn="ctr" defTabSz="914400" rtl="0" eaLnBrk="1" fontAlgn="base" latinLnBrk="0" hangingPunct="1">
                        <a:lnSpc>
                          <a:spcPts val="1300"/>
                        </a:lnSpc>
                        <a:spcBef>
                          <a:spcPts val="0"/>
                        </a:spcBef>
                        <a:spcAft>
                          <a:spcPct val="0"/>
                        </a:spcAft>
                        <a:buClrTx/>
                        <a:buSzTx/>
                        <a:buFontTx/>
                        <a:buNone/>
                        <a:tabLst/>
                      </a:pPr>
                      <a:r>
                        <a:rPr kumimoji="1" lang="ja-JP" altLang="en-US" sz="1000" b="0" i="0" u="none" strike="noStrike" cap="none" spc="-40" normalizeH="0" baseline="0">
                          <a:ln>
                            <a:noFill/>
                          </a:ln>
                          <a:solidFill>
                            <a:schemeClr val="tx1"/>
                          </a:solidFill>
                          <a:effectLst/>
                          <a:latin typeface="+mj-ea"/>
                          <a:ea typeface="+mj-ea"/>
                        </a:rPr>
                        <a:t>利用者数</a:t>
                      </a:r>
                    </a:p>
                  </a:txBody>
                  <a:tcPr marL="84407" marR="84407" marT="38956" marB="389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ts val="1200"/>
                        </a:lnSpc>
                        <a:spcBef>
                          <a:spcPts val="3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mj-ea"/>
                          <a:ea typeface="+mj-ea"/>
                        </a:rPr>
                        <a:t>36,815</a:t>
                      </a:r>
                      <a:r>
                        <a:rPr kumimoji="1" lang="ja-JP" altLang="en-US" sz="1000" b="0" i="0" u="none" strike="noStrike" cap="none" normalizeH="0" baseline="0" dirty="0">
                          <a:ln>
                            <a:noFill/>
                          </a:ln>
                          <a:solidFill>
                            <a:schemeClr val="tx1"/>
                          </a:solidFill>
                          <a:effectLst/>
                          <a:latin typeface="+mj-ea"/>
                          <a:ea typeface="+mj-ea"/>
                        </a:rPr>
                        <a:t>人</a:t>
                      </a:r>
                      <a:endParaRPr kumimoji="1" lang="en-US" altLang="ja-JP" sz="1000" b="0" i="0" u="none" strike="noStrike" cap="none" normalizeH="0" baseline="0" dirty="0">
                        <a:ln>
                          <a:noFill/>
                        </a:ln>
                        <a:solidFill>
                          <a:schemeClr val="tx1"/>
                        </a:solidFill>
                        <a:effectLst/>
                        <a:latin typeface="+mj-ea"/>
                        <a:ea typeface="+mj-ea"/>
                      </a:endParaRPr>
                    </a:p>
                    <a:p>
                      <a:pPr marL="0" marR="0" lvl="0" indent="0" algn="ctr" defTabSz="914400" rtl="0" eaLnBrk="1" fontAlgn="base" latinLnBrk="0" hangingPunct="1">
                        <a:lnSpc>
                          <a:spcPts val="1200"/>
                        </a:lnSpc>
                        <a:spcBef>
                          <a:spcPts val="300"/>
                        </a:spcBef>
                        <a:spcAft>
                          <a:spcPct val="0"/>
                        </a:spcAft>
                        <a:buClrTx/>
                        <a:buSzTx/>
                        <a:buFontTx/>
                        <a:buNone/>
                        <a:tabLst/>
                      </a:pPr>
                      <a:r>
                        <a:rPr kumimoji="1" lang="ja-JP" altLang="en-US" sz="1000" b="0" i="0" u="none" strike="noStrike" kern="1200" cap="none" normalizeH="0" baseline="0" dirty="0">
                          <a:ln>
                            <a:noFill/>
                          </a:ln>
                          <a:solidFill>
                            <a:schemeClr val="tx1"/>
                          </a:solidFill>
                          <a:effectLst/>
                          <a:latin typeface="+mj-ea"/>
                          <a:ea typeface="+mn-ea"/>
                          <a:cs typeface="+mn-cs"/>
                        </a:rPr>
                        <a:t>（国保連データ令和</a:t>
                      </a:r>
                      <a:r>
                        <a:rPr kumimoji="1" lang="en-US" altLang="ja-JP" sz="1000" b="0" i="0" u="none" strike="noStrike" kern="1200" cap="none" normalizeH="0" baseline="0" dirty="0">
                          <a:ln>
                            <a:noFill/>
                          </a:ln>
                          <a:solidFill>
                            <a:schemeClr val="tx1"/>
                          </a:solidFill>
                          <a:effectLst/>
                          <a:latin typeface="+mj-ea"/>
                          <a:ea typeface="+mn-ea"/>
                          <a:cs typeface="+mn-cs"/>
                        </a:rPr>
                        <a:t>7</a:t>
                      </a:r>
                      <a:r>
                        <a:rPr kumimoji="1" lang="ja-JP" altLang="en-US" sz="1000" b="0" i="0" u="none" strike="noStrike" kern="1200" cap="none" normalizeH="0" baseline="0" dirty="0">
                          <a:ln>
                            <a:noFill/>
                          </a:ln>
                          <a:solidFill>
                            <a:schemeClr val="tx1"/>
                          </a:solidFill>
                          <a:effectLst/>
                          <a:latin typeface="+mj-ea"/>
                          <a:ea typeface="+mn-ea"/>
                          <a:cs typeface="+mn-cs"/>
                        </a:rPr>
                        <a:t>年</a:t>
                      </a:r>
                      <a:r>
                        <a:rPr kumimoji="1" lang="en-US" altLang="ja-JP" sz="1000" b="0" i="0" u="none" strike="noStrike" kern="1200" cap="none" normalizeH="0" baseline="0" dirty="0">
                          <a:ln>
                            <a:noFill/>
                          </a:ln>
                          <a:solidFill>
                            <a:schemeClr val="tx1"/>
                          </a:solidFill>
                          <a:effectLst/>
                          <a:latin typeface="+mj-ea"/>
                          <a:ea typeface="+mn-ea"/>
                          <a:cs typeface="+mn-cs"/>
                        </a:rPr>
                        <a:t>2</a:t>
                      </a:r>
                      <a:r>
                        <a:rPr kumimoji="1" lang="ja-JP" altLang="en-US" sz="1000" b="0" i="0" u="none" strike="noStrike" kern="1200" cap="none" normalizeH="0" baseline="0" dirty="0">
                          <a:ln>
                            <a:noFill/>
                          </a:ln>
                          <a:solidFill>
                            <a:schemeClr val="tx1"/>
                          </a:solidFill>
                          <a:effectLst/>
                          <a:latin typeface="+mj-ea"/>
                          <a:ea typeface="+mn-ea"/>
                          <a:cs typeface="+mn-cs"/>
                        </a:rPr>
                        <a:t>月）</a:t>
                      </a:r>
                      <a:endParaRPr kumimoji="1" lang="en-US" altLang="ja-JP" sz="1000" b="0" i="0" u="none" strike="noStrike" kern="1200" cap="none" normalizeH="0" baseline="0" dirty="0">
                        <a:ln>
                          <a:noFill/>
                        </a:ln>
                        <a:solidFill>
                          <a:schemeClr val="tx1"/>
                        </a:solidFill>
                        <a:effectLst/>
                        <a:latin typeface="+mj-ea"/>
                        <a:ea typeface="+mn-ea"/>
                        <a:cs typeface="+mn-cs"/>
                      </a:endParaRPr>
                    </a:p>
                  </a:txBody>
                  <a:tcPr marL="84407" marR="84407" marT="38956" marB="389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ts val="1200"/>
                        </a:lnSpc>
                        <a:spcBef>
                          <a:spcPts val="3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mj-ea"/>
                          <a:ea typeface="+mj-ea"/>
                        </a:rPr>
                        <a:t>84,808</a:t>
                      </a:r>
                      <a:r>
                        <a:rPr kumimoji="1" lang="ja-JP" altLang="en-US" sz="1000" b="0" i="0" u="none" strike="noStrike" cap="none" normalizeH="0" baseline="0" dirty="0">
                          <a:ln>
                            <a:noFill/>
                          </a:ln>
                          <a:solidFill>
                            <a:schemeClr val="tx1"/>
                          </a:solidFill>
                          <a:effectLst/>
                          <a:latin typeface="+mj-ea"/>
                          <a:ea typeface="+mj-ea"/>
                        </a:rPr>
                        <a:t>人</a:t>
                      </a:r>
                      <a:endParaRPr kumimoji="1" lang="en-US" altLang="ja-JP" sz="1000" b="0" i="0" u="none" strike="noStrike" cap="none" normalizeH="0" baseline="0" dirty="0">
                        <a:ln>
                          <a:noFill/>
                        </a:ln>
                        <a:solidFill>
                          <a:schemeClr val="tx1"/>
                        </a:solidFill>
                        <a:effectLst/>
                        <a:latin typeface="+mj-ea"/>
                        <a:ea typeface="+mj-ea"/>
                      </a:endParaRPr>
                    </a:p>
                    <a:p>
                      <a:pPr marL="0" marR="0" lvl="0" indent="0" algn="ctr" defTabSz="914400" rtl="0" eaLnBrk="1" fontAlgn="base" latinLnBrk="0" hangingPunct="1">
                        <a:lnSpc>
                          <a:spcPts val="1200"/>
                        </a:lnSpc>
                        <a:spcBef>
                          <a:spcPts val="300"/>
                        </a:spcBef>
                        <a:spcAft>
                          <a:spcPct val="0"/>
                        </a:spcAft>
                        <a:buClrTx/>
                        <a:buSzTx/>
                        <a:buFontTx/>
                        <a:buNone/>
                        <a:tabLst/>
                      </a:pPr>
                      <a:r>
                        <a:rPr kumimoji="1" lang="ja-JP" altLang="en-US" sz="1000" b="0" i="0" u="none" strike="noStrike" kern="1200" cap="none" normalizeH="0" baseline="0" dirty="0">
                          <a:ln>
                            <a:noFill/>
                          </a:ln>
                          <a:solidFill>
                            <a:schemeClr val="tx1"/>
                          </a:solidFill>
                          <a:effectLst/>
                          <a:latin typeface="+mj-ea"/>
                          <a:ea typeface="+mn-ea"/>
                          <a:cs typeface="+mn-cs"/>
                        </a:rPr>
                        <a:t>（国保連データ令和</a:t>
                      </a:r>
                      <a:r>
                        <a:rPr kumimoji="1" lang="en-US" altLang="ja-JP" sz="1000" b="0" i="0" u="none" strike="noStrike" kern="1200" cap="none" normalizeH="0" baseline="0" dirty="0">
                          <a:ln>
                            <a:noFill/>
                          </a:ln>
                          <a:solidFill>
                            <a:schemeClr val="tx1"/>
                          </a:solidFill>
                          <a:effectLst/>
                          <a:latin typeface="+mj-ea"/>
                          <a:ea typeface="+mn-ea"/>
                          <a:cs typeface="+mn-cs"/>
                        </a:rPr>
                        <a:t>7</a:t>
                      </a:r>
                      <a:r>
                        <a:rPr kumimoji="1" lang="ja-JP" altLang="en-US" sz="1000" b="0" i="0" u="none" strike="noStrike" kern="1200" cap="none" normalizeH="0" baseline="0" dirty="0">
                          <a:ln>
                            <a:noFill/>
                          </a:ln>
                          <a:solidFill>
                            <a:schemeClr val="tx1"/>
                          </a:solidFill>
                          <a:effectLst/>
                          <a:latin typeface="+mj-ea"/>
                          <a:ea typeface="+mn-ea"/>
                          <a:cs typeface="+mn-cs"/>
                        </a:rPr>
                        <a:t>年</a:t>
                      </a:r>
                      <a:r>
                        <a:rPr kumimoji="1" lang="en-US" altLang="ja-JP" sz="1000" b="0" i="0" u="none" strike="noStrike" kern="1200" cap="none" normalizeH="0" baseline="0" dirty="0">
                          <a:ln>
                            <a:noFill/>
                          </a:ln>
                          <a:solidFill>
                            <a:schemeClr val="tx1"/>
                          </a:solidFill>
                          <a:effectLst/>
                          <a:latin typeface="+mj-ea"/>
                          <a:ea typeface="+mn-ea"/>
                          <a:cs typeface="+mn-cs"/>
                        </a:rPr>
                        <a:t>2</a:t>
                      </a:r>
                      <a:r>
                        <a:rPr kumimoji="1" lang="ja-JP" altLang="en-US" sz="1000" b="0" i="0" u="none" strike="noStrike" kern="1200" cap="none" normalizeH="0" baseline="0" dirty="0">
                          <a:ln>
                            <a:noFill/>
                          </a:ln>
                          <a:solidFill>
                            <a:schemeClr val="tx1"/>
                          </a:solidFill>
                          <a:effectLst/>
                          <a:latin typeface="+mj-ea"/>
                          <a:ea typeface="+mn-ea"/>
                          <a:cs typeface="+mn-cs"/>
                        </a:rPr>
                        <a:t>月）</a:t>
                      </a:r>
                      <a:endParaRPr kumimoji="1" lang="en-US" altLang="ja-JP" sz="1000" b="0" i="0" u="none" strike="noStrike" kern="1200" cap="none" normalizeH="0" baseline="0" dirty="0">
                        <a:ln>
                          <a:noFill/>
                        </a:ln>
                        <a:solidFill>
                          <a:schemeClr val="tx1"/>
                        </a:solidFill>
                        <a:effectLst/>
                        <a:latin typeface="+mj-ea"/>
                        <a:ea typeface="+mn-ea"/>
                        <a:cs typeface="+mn-cs"/>
                      </a:endParaRPr>
                    </a:p>
                  </a:txBody>
                  <a:tcPr marL="84407" marR="84407" marT="38956" marB="389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ts val="1200"/>
                        </a:lnSpc>
                        <a:spcBef>
                          <a:spcPts val="3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mj-ea"/>
                          <a:ea typeface="+mj-ea"/>
                        </a:rPr>
                        <a:t>383,882</a:t>
                      </a:r>
                      <a:r>
                        <a:rPr kumimoji="1" lang="ja-JP" altLang="en-US" sz="1000" b="0" i="0" u="none" strike="noStrike" cap="none" normalizeH="0" baseline="0" dirty="0">
                          <a:ln>
                            <a:noFill/>
                          </a:ln>
                          <a:solidFill>
                            <a:schemeClr val="tx1"/>
                          </a:solidFill>
                          <a:effectLst/>
                          <a:latin typeface="+mj-ea"/>
                          <a:ea typeface="+mj-ea"/>
                        </a:rPr>
                        <a:t>人</a:t>
                      </a:r>
                      <a:endParaRPr kumimoji="1" lang="en-US" altLang="ja-JP" sz="1000" b="0" i="0" u="none" strike="noStrike" cap="none" normalizeH="0" baseline="0" dirty="0">
                        <a:ln>
                          <a:noFill/>
                        </a:ln>
                        <a:solidFill>
                          <a:schemeClr val="tx1"/>
                        </a:solidFill>
                        <a:effectLst/>
                        <a:latin typeface="+mj-ea"/>
                        <a:ea typeface="+mj-ea"/>
                      </a:endParaRPr>
                    </a:p>
                    <a:p>
                      <a:pPr marL="0" marR="0" lvl="0" indent="0" algn="ctr" defTabSz="914400" rtl="0" eaLnBrk="1" fontAlgn="base" latinLnBrk="0" hangingPunct="1">
                        <a:lnSpc>
                          <a:spcPts val="1200"/>
                        </a:lnSpc>
                        <a:spcBef>
                          <a:spcPts val="300"/>
                        </a:spcBef>
                        <a:spcAft>
                          <a:spcPct val="0"/>
                        </a:spcAft>
                        <a:buClrTx/>
                        <a:buSzTx/>
                        <a:buFontTx/>
                        <a:buNone/>
                        <a:tabLst/>
                      </a:pPr>
                      <a:r>
                        <a:rPr kumimoji="1" lang="ja-JP" altLang="en-US" sz="1000" b="0" i="0" u="none" strike="noStrike" kern="1200" cap="none" normalizeH="0" baseline="0" dirty="0">
                          <a:ln>
                            <a:noFill/>
                          </a:ln>
                          <a:solidFill>
                            <a:schemeClr val="tx1"/>
                          </a:solidFill>
                          <a:effectLst/>
                          <a:latin typeface="+mj-ea"/>
                          <a:ea typeface="+mn-ea"/>
                          <a:cs typeface="+mn-cs"/>
                        </a:rPr>
                        <a:t>（国保連データ令和</a:t>
                      </a:r>
                      <a:r>
                        <a:rPr kumimoji="1" lang="en-US" altLang="ja-JP" sz="1000" b="0" i="0" u="none" strike="noStrike" kern="1200" cap="none" normalizeH="0" baseline="0" dirty="0">
                          <a:ln>
                            <a:noFill/>
                          </a:ln>
                          <a:solidFill>
                            <a:schemeClr val="tx1"/>
                          </a:solidFill>
                          <a:effectLst/>
                          <a:latin typeface="+mj-ea"/>
                          <a:ea typeface="+mn-ea"/>
                          <a:cs typeface="+mn-cs"/>
                        </a:rPr>
                        <a:t>7</a:t>
                      </a:r>
                      <a:r>
                        <a:rPr kumimoji="1" lang="ja-JP" altLang="en-US" sz="1000" b="0" i="0" u="none" strike="noStrike" kern="1200" cap="none" normalizeH="0" baseline="0" dirty="0">
                          <a:ln>
                            <a:noFill/>
                          </a:ln>
                          <a:solidFill>
                            <a:schemeClr val="tx1"/>
                          </a:solidFill>
                          <a:effectLst/>
                          <a:latin typeface="+mj-ea"/>
                          <a:ea typeface="+mn-ea"/>
                          <a:cs typeface="+mn-cs"/>
                        </a:rPr>
                        <a:t>年</a:t>
                      </a:r>
                      <a:r>
                        <a:rPr kumimoji="1" lang="en-US" altLang="ja-JP" sz="1000" b="0" i="0" u="none" strike="noStrike" kern="1200" cap="none" normalizeH="0" baseline="0" dirty="0">
                          <a:ln>
                            <a:noFill/>
                          </a:ln>
                          <a:solidFill>
                            <a:schemeClr val="tx1"/>
                          </a:solidFill>
                          <a:effectLst/>
                          <a:latin typeface="+mj-ea"/>
                          <a:ea typeface="+mn-ea"/>
                          <a:cs typeface="+mn-cs"/>
                        </a:rPr>
                        <a:t>2</a:t>
                      </a:r>
                      <a:r>
                        <a:rPr kumimoji="1" lang="ja-JP" altLang="en-US" sz="1000" b="0" i="0" u="none" strike="noStrike" kern="1200" cap="none" normalizeH="0" baseline="0" dirty="0">
                          <a:ln>
                            <a:noFill/>
                          </a:ln>
                          <a:solidFill>
                            <a:schemeClr val="tx1"/>
                          </a:solidFill>
                          <a:effectLst/>
                          <a:latin typeface="+mj-ea"/>
                          <a:ea typeface="+mn-ea"/>
                          <a:cs typeface="+mn-cs"/>
                        </a:rPr>
                        <a:t>月）</a:t>
                      </a:r>
                      <a:endParaRPr kumimoji="1" lang="en-US" altLang="ja-JP" sz="1000" b="0" i="0" u="none" strike="noStrike" kern="1200" cap="none" normalizeH="0" baseline="0" dirty="0">
                        <a:ln>
                          <a:noFill/>
                        </a:ln>
                        <a:solidFill>
                          <a:schemeClr val="tx1"/>
                        </a:solidFill>
                        <a:effectLst/>
                        <a:latin typeface="+mj-ea"/>
                        <a:ea typeface="+mn-ea"/>
                        <a:cs typeface="+mn-cs"/>
                      </a:endParaRPr>
                    </a:p>
                  </a:txBody>
                  <a:tcPr marL="84407" marR="84407" marT="38956" marB="389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ts val="1200"/>
                        </a:lnSpc>
                        <a:spcBef>
                          <a:spcPts val="300"/>
                        </a:spcBef>
                        <a:spcAft>
                          <a:spcPct val="0"/>
                        </a:spcAft>
                        <a:buClrTx/>
                        <a:buSzTx/>
                        <a:buFontTx/>
                        <a:buNone/>
                        <a:tabLst/>
                      </a:pPr>
                      <a:r>
                        <a:rPr kumimoji="1" lang="en-US" altLang="ja-JP" sz="1000" b="0" i="0" u="none" strike="noStrike" cap="none" normalizeH="0" baseline="0" dirty="0">
                          <a:ln>
                            <a:noFill/>
                          </a:ln>
                          <a:solidFill>
                            <a:schemeClr val="tx1"/>
                          </a:solidFill>
                          <a:effectLst/>
                          <a:latin typeface="+mj-ea"/>
                          <a:ea typeface="+mj-ea"/>
                        </a:rPr>
                        <a:t>18,510</a:t>
                      </a:r>
                      <a:r>
                        <a:rPr kumimoji="1" lang="ja-JP" altLang="en-US" sz="1000" b="0" i="0" u="none" strike="noStrike" cap="none" normalizeH="0" baseline="0" dirty="0">
                          <a:ln>
                            <a:noFill/>
                          </a:ln>
                          <a:solidFill>
                            <a:schemeClr val="tx1"/>
                          </a:solidFill>
                          <a:effectLst/>
                          <a:latin typeface="+mj-ea"/>
                          <a:ea typeface="+mj-ea"/>
                        </a:rPr>
                        <a:t>人</a:t>
                      </a:r>
                      <a:endParaRPr kumimoji="1" lang="en-US" altLang="ja-JP" sz="1000" b="0" i="0" u="none" strike="noStrike" cap="none" normalizeH="0" baseline="0" dirty="0">
                        <a:ln>
                          <a:noFill/>
                        </a:ln>
                        <a:solidFill>
                          <a:schemeClr val="tx1"/>
                        </a:solidFill>
                        <a:effectLst/>
                        <a:latin typeface="+mj-ea"/>
                        <a:ea typeface="+mj-ea"/>
                      </a:endParaRPr>
                    </a:p>
                    <a:p>
                      <a:pPr marL="0" marR="0" lvl="0" indent="0" algn="ctr" defTabSz="914400" rtl="0" eaLnBrk="1" fontAlgn="base" latinLnBrk="0" hangingPunct="1">
                        <a:lnSpc>
                          <a:spcPts val="1200"/>
                        </a:lnSpc>
                        <a:spcBef>
                          <a:spcPts val="300"/>
                        </a:spcBef>
                        <a:spcAft>
                          <a:spcPct val="0"/>
                        </a:spcAft>
                        <a:buClrTx/>
                        <a:buSzTx/>
                        <a:buFontTx/>
                        <a:buNone/>
                        <a:tabLst/>
                      </a:pPr>
                      <a:r>
                        <a:rPr kumimoji="1" lang="ja-JP" altLang="en-US" sz="1000" b="0" i="0" u="none" strike="noStrike" kern="1200" cap="none" normalizeH="0" baseline="0" dirty="0">
                          <a:ln>
                            <a:noFill/>
                          </a:ln>
                          <a:solidFill>
                            <a:schemeClr val="tx1"/>
                          </a:solidFill>
                          <a:effectLst/>
                          <a:latin typeface="+mj-ea"/>
                          <a:ea typeface="+mn-ea"/>
                          <a:cs typeface="+mn-cs"/>
                        </a:rPr>
                        <a:t>（国保連データ令和</a:t>
                      </a:r>
                      <a:r>
                        <a:rPr kumimoji="1" lang="en-US" altLang="ja-JP" sz="1000" b="0" i="0" u="none" strike="noStrike" kern="1200" cap="none" normalizeH="0" baseline="0" dirty="0">
                          <a:ln>
                            <a:noFill/>
                          </a:ln>
                          <a:solidFill>
                            <a:schemeClr val="tx1"/>
                          </a:solidFill>
                          <a:effectLst/>
                          <a:latin typeface="+mj-ea"/>
                          <a:ea typeface="+mn-ea"/>
                          <a:cs typeface="+mn-cs"/>
                        </a:rPr>
                        <a:t>7</a:t>
                      </a:r>
                      <a:r>
                        <a:rPr kumimoji="1" lang="ja-JP" altLang="en-US" sz="1000" b="0" i="0" u="none" strike="noStrike" kern="1200" cap="none" normalizeH="0" baseline="0" dirty="0">
                          <a:ln>
                            <a:noFill/>
                          </a:ln>
                          <a:solidFill>
                            <a:schemeClr val="tx1"/>
                          </a:solidFill>
                          <a:effectLst/>
                          <a:latin typeface="+mj-ea"/>
                          <a:ea typeface="+mn-ea"/>
                          <a:cs typeface="+mn-cs"/>
                        </a:rPr>
                        <a:t>年</a:t>
                      </a:r>
                      <a:r>
                        <a:rPr kumimoji="1" lang="en-US" altLang="ja-JP" sz="1000" b="0" i="0" u="none" strike="noStrike" kern="1200" cap="none" normalizeH="0" baseline="0" dirty="0">
                          <a:ln>
                            <a:noFill/>
                          </a:ln>
                          <a:solidFill>
                            <a:schemeClr val="tx1"/>
                          </a:solidFill>
                          <a:effectLst/>
                          <a:latin typeface="+mj-ea"/>
                          <a:ea typeface="+mn-ea"/>
                          <a:cs typeface="+mn-cs"/>
                        </a:rPr>
                        <a:t>2</a:t>
                      </a:r>
                      <a:r>
                        <a:rPr kumimoji="1" lang="ja-JP" altLang="en-US" sz="1000" b="0" i="0" u="none" strike="noStrike" kern="1200" cap="none" normalizeH="0" baseline="0" dirty="0">
                          <a:ln>
                            <a:noFill/>
                          </a:ln>
                          <a:solidFill>
                            <a:schemeClr val="tx1"/>
                          </a:solidFill>
                          <a:effectLst/>
                          <a:latin typeface="+mj-ea"/>
                          <a:ea typeface="+mn-ea"/>
                          <a:cs typeface="+mn-cs"/>
                        </a:rPr>
                        <a:t>月）</a:t>
                      </a:r>
                      <a:endParaRPr kumimoji="1" lang="en-US" altLang="ja-JP" sz="1000" b="0" i="0" u="none" strike="noStrike" kern="1200" cap="none" normalizeH="0" baseline="0" dirty="0">
                        <a:ln>
                          <a:noFill/>
                        </a:ln>
                        <a:solidFill>
                          <a:schemeClr val="tx1"/>
                        </a:solidFill>
                        <a:effectLst/>
                        <a:latin typeface="+mj-ea"/>
                        <a:ea typeface="+mn-ea"/>
                        <a:cs typeface="+mn-cs"/>
                      </a:endParaRPr>
                    </a:p>
                  </a:txBody>
                  <a:tcPr marL="84407" marR="84407" marT="38956" marB="38956"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5"/>
                  </a:ext>
                </a:extLst>
              </a:tr>
            </a:tbl>
          </a:graphicData>
        </a:graphic>
      </p:graphicFrame>
      <p:sp>
        <p:nvSpPr>
          <p:cNvPr id="19480" name="Rectangle 24"/>
          <p:cNvSpPr>
            <a:spLocks noChangeArrowheads="1"/>
          </p:cNvSpPr>
          <p:nvPr/>
        </p:nvSpPr>
        <p:spPr bwMode="auto">
          <a:xfrm>
            <a:off x="762037" y="-27384"/>
            <a:ext cx="8440615" cy="398769"/>
          </a:xfrm>
          <a:prstGeom prst="rect">
            <a:avLst/>
          </a:prstGeom>
          <a:noFill/>
          <a:ln w="38100" cmpd="dbl">
            <a:noFill/>
            <a:miter lim="800000"/>
            <a:headEnd/>
            <a:tailEnd/>
          </a:ln>
          <a:effectLst/>
        </p:spPr>
        <p:txBody>
          <a:bodyPr lIns="77772" tIns="38886" rIns="77772" bIns="38886" anchor="ctr"/>
          <a:lstStyle/>
          <a:p>
            <a:pPr marL="0" marR="0" lvl="0" indent="0" algn="ctr" defTabSz="779173" rtl="0" eaLnBrk="1" fontAlgn="base" latinLnBrk="0" hangingPunct="1">
              <a:lnSpc>
                <a:spcPct val="100000"/>
              </a:lnSpc>
              <a:spcBef>
                <a:spcPct val="0"/>
              </a:spcBef>
              <a:spcAft>
                <a:spcPct val="0"/>
              </a:spcAft>
              <a:buClrTx/>
              <a:buSzTx/>
              <a:buFontTx/>
              <a:buNone/>
              <a:tabLst/>
              <a:defRPr/>
            </a:pPr>
            <a:r>
              <a:rPr kumimoji="1" lang="ja-JP" altLang="en-US" sz="2045" b="1" i="0" u="none" strike="noStrike" kern="1200" cap="none" spc="0" normalizeH="0" baseline="0" noProof="0">
                <a:ln>
                  <a:noFill/>
                </a:ln>
                <a:solidFill>
                  <a:prstClr val="black"/>
                </a:solidFill>
                <a:effectLst/>
                <a:uLnTx/>
                <a:uFillTx/>
                <a:latin typeface="ＭＳ Ｐゴシック"/>
                <a:ea typeface="ＭＳ Ｐゴシック"/>
                <a:cs typeface="+mn-cs"/>
              </a:rPr>
              <a:t>障害者総合支援法における就労系障害福祉サービス</a:t>
            </a:r>
          </a:p>
        </p:txBody>
      </p:sp>
      <p:sp>
        <p:nvSpPr>
          <p:cNvPr id="2" name="スライド番号プレースホルダー 3">
            <a:extLst>
              <a:ext uri="{FF2B5EF4-FFF2-40B4-BE49-F238E27FC236}">
                <a16:creationId xmlns:a16="http://schemas.microsoft.com/office/drawing/2014/main" id="{42807711-35AB-DDE0-D15B-4437B9FC4FB4}"/>
              </a:ext>
            </a:extLst>
          </p:cNvPr>
          <p:cNvSpPr txBox="1">
            <a:spLocks/>
          </p:cNvSpPr>
          <p:nvPr/>
        </p:nvSpPr>
        <p:spPr>
          <a:xfrm>
            <a:off x="9503104" y="6598966"/>
            <a:ext cx="539384" cy="235008"/>
          </a:xfrm>
          <a:prstGeom prst="rect">
            <a:avLst/>
          </a:prstGeom>
        </p:spPr>
        <p:txBody>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9E2A29CB-BA86-48A6-80E1-CB8750A963B5}" type="slidenum">
              <a:rPr kumimoji="1" lang="ja-JP" altLang="en-US" sz="1400" b="0" i="0" u="none" strike="noStrike" kern="1200" cap="none" spc="0" normalizeH="0" baseline="0" noProof="0" smtClean="0">
                <a:ln>
                  <a:noFill/>
                </a:ln>
                <a:solidFill>
                  <a:prstClr val="white">
                    <a:lumMod val="50000"/>
                  </a:prstClr>
                </a:solidFill>
                <a:effectLst/>
                <a:uLnTx/>
                <a:uFillTx/>
                <a:latin typeface="Calibri"/>
                <a:ea typeface="ＭＳ Ｐゴシック" panose="020B0600070205080204" pitchFamily="50" charset="-128"/>
                <a:cs typeface="+mn-cs"/>
              </a:rPr>
              <a:pPr marL="0" marR="0" lvl="0" indent="0" algn="l" defTabSz="914400" rtl="0" eaLnBrk="1" fontAlgn="auto" latinLnBrk="0" hangingPunct="1">
                <a:lnSpc>
                  <a:spcPct val="100000"/>
                </a:lnSpc>
                <a:spcBef>
                  <a:spcPts val="0"/>
                </a:spcBef>
                <a:spcAft>
                  <a:spcPts val="0"/>
                </a:spcAft>
                <a:buClrTx/>
                <a:buSzTx/>
                <a:buFontTx/>
                <a:buNone/>
                <a:tabLst/>
                <a:defRPr/>
              </a:pPr>
              <a:t>4</a:t>
            </a:fld>
            <a:endParaRPr kumimoji="1" lang="ja-JP" altLang="en-US" sz="1400" b="0" i="0" u="none" strike="noStrike" kern="1200" cap="none" spc="0" normalizeH="0" baseline="0" noProof="0" dirty="0">
              <a:ln>
                <a:noFill/>
              </a:ln>
              <a:solidFill>
                <a:prstClr val="white">
                  <a:lumMod val="50000"/>
                </a:prstClr>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343328839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1" name="Text Box 2"/>
          <p:cNvSpPr txBox="1">
            <a:spLocks noChangeArrowheads="1"/>
          </p:cNvSpPr>
          <p:nvPr/>
        </p:nvSpPr>
        <p:spPr bwMode="auto">
          <a:xfrm>
            <a:off x="-53091" y="424163"/>
            <a:ext cx="3928666" cy="338554"/>
          </a:xfrm>
          <a:prstGeom prst="rect">
            <a:avLst/>
          </a:prstGeom>
          <a:noFill/>
          <a:ln w="9525">
            <a:noFill/>
            <a:miter lim="800000"/>
            <a:headEnd/>
            <a:tailEnd/>
          </a:ln>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600" b="1" i="0" u="sng" strike="noStrike" kern="1200" cap="none" spc="0" normalizeH="0" baseline="0" noProof="0" dirty="0">
                <a:ln>
                  <a:noFill/>
                </a:ln>
                <a:solidFill>
                  <a:srgbClr val="000000"/>
                </a:solidFill>
                <a:effectLst/>
                <a:uLnTx/>
                <a:uFillTx/>
                <a:latin typeface="ＭＳ Ｐゴシック 本文"/>
                <a:ea typeface="ＤＨＰ特太ゴシック体" pitchFamily="2" charset="-128"/>
                <a:cs typeface="+mn-cs"/>
              </a:rPr>
              <a:t>○ 対象者</a:t>
            </a:r>
            <a:endParaRPr kumimoji="1" lang="en-US" altLang="ja-JP" sz="1600" b="1" i="0" u="sng" strike="noStrike" kern="1200" cap="none" spc="0" normalizeH="0" baseline="0" noProof="0" dirty="0">
              <a:ln>
                <a:noFill/>
              </a:ln>
              <a:solidFill>
                <a:srgbClr val="000000"/>
              </a:solidFill>
              <a:effectLst/>
              <a:uLnTx/>
              <a:uFillTx/>
              <a:latin typeface="ＭＳ Ｐゴシック 本文"/>
              <a:ea typeface="ＤＨＰ特太ゴシック体" pitchFamily="2" charset="-128"/>
              <a:cs typeface="+mn-cs"/>
            </a:endParaRPr>
          </a:p>
        </p:txBody>
      </p:sp>
      <p:sp>
        <p:nvSpPr>
          <p:cNvPr id="27" name="正方形/長方形 26"/>
          <p:cNvSpPr/>
          <p:nvPr/>
        </p:nvSpPr>
        <p:spPr>
          <a:xfrm>
            <a:off x="21000" y="44664"/>
            <a:ext cx="9864000" cy="360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srgbClr val="000000"/>
                </a:solidFill>
                <a:effectLst/>
                <a:uLnTx/>
                <a:uFillTx/>
                <a:latin typeface="Arial"/>
                <a:ea typeface="ＭＳ Ｐゴシック"/>
                <a:cs typeface="+mn-cs"/>
              </a:rPr>
              <a:t>就労移行支援</a:t>
            </a:r>
          </a:p>
        </p:txBody>
      </p:sp>
      <p:grpSp>
        <p:nvGrpSpPr>
          <p:cNvPr id="31" name="グループ化 10"/>
          <p:cNvGrpSpPr>
            <a:grpSpLocks/>
          </p:cNvGrpSpPr>
          <p:nvPr/>
        </p:nvGrpSpPr>
        <p:grpSpPr bwMode="auto">
          <a:xfrm>
            <a:off x="-15553" y="376232"/>
            <a:ext cx="9972000" cy="79114"/>
            <a:chOff x="0" y="188640"/>
            <a:chExt cx="9144000" cy="72008"/>
          </a:xfrm>
        </p:grpSpPr>
        <p:cxnSp>
          <p:nvCxnSpPr>
            <p:cNvPr id="32" name="直線コネクタ 31"/>
            <p:cNvCxnSpPr/>
            <p:nvPr/>
          </p:nvCxnSpPr>
          <p:spPr>
            <a:xfrm>
              <a:off x="0" y="188640"/>
              <a:ext cx="9144000" cy="0"/>
            </a:xfrm>
            <a:prstGeom prst="line">
              <a:avLst/>
            </a:prstGeom>
            <a:ln>
              <a:solidFill>
                <a:srgbClr val="99CCFF"/>
              </a:solidFill>
            </a:ln>
          </p:spPr>
          <p:style>
            <a:lnRef idx="1">
              <a:schemeClr val="accent1"/>
            </a:lnRef>
            <a:fillRef idx="0">
              <a:schemeClr val="accent1"/>
            </a:fillRef>
            <a:effectRef idx="0">
              <a:schemeClr val="accent1"/>
            </a:effectRef>
            <a:fontRef idx="minor">
              <a:schemeClr val="tx1"/>
            </a:fontRef>
          </p:style>
        </p:cxnSp>
        <p:cxnSp>
          <p:nvCxnSpPr>
            <p:cNvPr id="33" name="直線コネクタ 32"/>
            <p:cNvCxnSpPr/>
            <p:nvPr/>
          </p:nvCxnSpPr>
          <p:spPr>
            <a:xfrm>
              <a:off x="0" y="260648"/>
              <a:ext cx="9144000" cy="0"/>
            </a:xfrm>
            <a:prstGeom prst="line">
              <a:avLst/>
            </a:prstGeom>
            <a:ln w="57150">
              <a:solidFill>
                <a:srgbClr val="99CCFF"/>
              </a:solidFill>
            </a:ln>
          </p:spPr>
          <p:style>
            <a:lnRef idx="1">
              <a:schemeClr val="accent1"/>
            </a:lnRef>
            <a:fillRef idx="0">
              <a:schemeClr val="accent1"/>
            </a:fillRef>
            <a:effectRef idx="0">
              <a:schemeClr val="accent1"/>
            </a:effectRef>
            <a:fontRef idx="minor">
              <a:schemeClr val="tx1"/>
            </a:fontRef>
          </p:style>
        </p:cxnSp>
      </p:grpSp>
      <p:sp>
        <p:nvSpPr>
          <p:cNvPr id="34" name="スライド番号プレースホルダー 1"/>
          <p:cNvSpPr>
            <a:spLocks noGrp="1"/>
          </p:cNvSpPr>
          <p:nvPr>
            <p:ph type="sldNum" sz="quarter" idx="12"/>
          </p:nvPr>
        </p:nvSpPr>
        <p:spPr>
          <a:xfrm>
            <a:off x="7694348" y="6619875"/>
            <a:ext cx="2105159" cy="252003"/>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525044B-F283-40BF-9A1F-E872E8450C33}" type="slidenum">
              <a:rPr kumimoji="1" lang="en-US" altLang="ja-JP" sz="1400" b="0" i="0" u="none" strike="noStrike" kern="1200" cap="none" spc="0" normalizeH="0" baseline="0" noProof="0" smtClean="0">
                <a:ln>
                  <a:noFill/>
                </a:ln>
                <a:solidFill>
                  <a:srgbClr val="000000"/>
                </a:solidFill>
                <a:effectLst/>
                <a:uLnTx/>
                <a:uFillTx/>
                <a:latin typeface="Arial" charset="0"/>
                <a:ea typeface="ＭＳ Ｐゴシック" pitchFamily="50"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1" lang="en-US" altLang="ja-JP" sz="1400" b="0" i="0" u="none" strike="noStrike" kern="1200" cap="none" spc="0" normalizeH="0" baseline="0" noProof="0" dirty="0">
              <a:ln>
                <a:noFill/>
              </a:ln>
              <a:solidFill>
                <a:srgbClr val="000000"/>
              </a:solidFill>
              <a:effectLst/>
              <a:uLnTx/>
              <a:uFillTx/>
              <a:latin typeface="Arial" charset="0"/>
              <a:ea typeface="ＭＳ Ｐゴシック" pitchFamily="50" charset="-128"/>
              <a:cs typeface="Arial" panose="020B0604020202020204" pitchFamily="34" charset="0"/>
            </a:endParaRPr>
          </a:p>
        </p:txBody>
      </p:sp>
      <p:sp>
        <p:nvSpPr>
          <p:cNvPr id="35" name="Text Box 2"/>
          <p:cNvSpPr txBox="1">
            <a:spLocks noChangeArrowheads="1"/>
          </p:cNvSpPr>
          <p:nvPr/>
        </p:nvSpPr>
        <p:spPr bwMode="auto">
          <a:xfrm>
            <a:off x="106493" y="6547762"/>
            <a:ext cx="12961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800">
                <a:solidFill>
                  <a:schemeClr val="tx1"/>
                </a:solidFill>
                <a:latin typeface="Arial" charset="0"/>
                <a:ea typeface="ＭＳ Ｐゴシック" charset="-128"/>
              </a:defRPr>
            </a:lvl1pPr>
            <a:lvl2pPr marL="742950" indent="-285750" eaLnBrk="0" hangingPunct="0">
              <a:defRPr kumimoji="1" sz="2800">
                <a:solidFill>
                  <a:schemeClr val="tx1"/>
                </a:solidFill>
                <a:latin typeface="Arial" charset="0"/>
                <a:ea typeface="ＭＳ Ｐゴシック" charset="-128"/>
              </a:defRPr>
            </a:lvl2pPr>
            <a:lvl3pPr marL="1143000" indent="-228600" eaLnBrk="0" hangingPunct="0">
              <a:defRPr kumimoji="1" sz="2800">
                <a:solidFill>
                  <a:schemeClr val="tx1"/>
                </a:solidFill>
                <a:latin typeface="Arial" charset="0"/>
                <a:ea typeface="ＭＳ Ｐゴシック" charset="-128"/>
              </a:defRPr>
            </a:lvl3pPr>
            <a:lvl4pPr marL="1600200" indent="-228600" eaLnBrk="0" hangingPunct="0">
              <a:defRPr kumimoji="1" sz="2800">
                <a:solidFill>
                  <a:schemeClr val="tx1"/>
                </a:solidFill>
                <a:latin typeface="Arial" charset="0"/>
                <a:ea typeface="ＭＳ Ｐゴシック" charset="-128"/>
              </a:defRPr>
            </a:lvl4pPr>
            <a:lvl5pPr marL="2057400" indent="-228600" eaLnBrk="0" hangingPunct="0">
              <a:defRPr kumimoji="1" sz="2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2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2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2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2800">
                <a:solidFill>
                  <a:schemeClr val="tx1"/>
                </a:solidFill>
                <a:latin typeface="Arial" charset="0"/>
                <a:ea typeface="ＭＳ Ｐゴシック"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600" b="1" i="0" u="sng" strike="noStrike" kern="1200" cap="none" spc="0" normalizeH="0" baseline="0" noProof="0" dirty="0">
                <a:ln>
                  <a:noFill/>
                </a:ln>
                <a:solidFill>
                  <a:srgbClr val="000000"/>
                </a:solidFill>
                <a:effectLst/>
                <a:uLnTx/>
                <a:uFillTx/>
                <a:latin typeface="Arial" charset="0"/>
                <a:ea typeface="ＤＨＰ特太ゴシック体" pitchFamily="2" charset="-128"/>
                <a:cs typeface="+mn-cs"/>
              </a:rPr>
              <a:t>○ 事業所数</a:t>
            </a: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　　</a:t>
            </a:r>
            <a:endParaRPr kumimoji="1" lang="en-US" altLang="ja-JP" sz="1400" b="1" i="0" u="sng" strike="noStrike" kern="1200" cap="none" spc="0" normalizeH="0" baseline="0" noProof="0" dirty="0">
              <a:ln>
                <a:noFill/>
              </a:ln>
              <a:solidFill>
                <a:srgbClr val="000000"/>
              </a:solidFill>
              <a:effectLst/>
              <a:uLnTx/>
              <a:uFillTx/>
              <a:latin typeface="Arial" charset="0"/>
              <a:ea typeface="ＤＨＰ特太ゴシック体" pitchFamily="2" charset="-128"/>
              <a:cs typeface="+mn-cs"/>
            </a:endParaRPr>
          </a:p>
        </p:txBody>
      </p:sp>
      <p:sp>
        <p:nvSpPr>
          <p:cNvPr id="36" name="Text Box 2"/>
          <p:cNvSpPr txBox="1">
            <a:spLocks noChangeArrowheads="1"/>
          </p:cNvSpPr>
          <p:nvPr/>
        </p:nvSpPr>
        <p:spPr bwMode="auto">
          <a:xfrm>
            <a:off x="5203888" y="6570335"/>
            <a:ext cx="154589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800">
                <a:solidFill>
                  <a:schemeClr val="tx1"/>
                </a:solidFill>
                <a:latin typeface="Arial" charset="0"/>
                <a:ea typeface="ＭＳ Ｐゴシック" charset="-128"/>
              </a:defRPr>
            </a:lvl1pPr>
            <a:lvl2pPr marL="742950" indent="-285750" eaLnBrk="0" hangingPunct="0">
              <a:defRPr kumimoji="1" sz="2800">
                <a:solidFill>
                  <a:schemeClr val="tx1"/>
                </a:solidFill>
                <a:latin typeface="Arial" charset="0"/>
                <a:ea typeface="ＭＳ Ｐゴシック" charset="-128"/>
              </a:defRPr>
            </a:lvl2pPr>
            <a:lvl3pPr marL="1143000" indent="-228600" eaLnBrk="0" hangingPunct="0">
              <a:defRPr kumimoji="1" sz="2800">
                <a:solidFill>
                  <a:schemeClr val="tx1"/>
                </a:solidFill>
                <a:latin typeface="Arial" charset="0"/>
                <a:ea typeface="ＭＳ Ｐゴシック" charset="-128"/>
              </a:defRPr>
            </a:lvl3pPr>
            <a:lvl4pPr marL="1600200" indent="-228600" eaLnBrk="0" hangingPunct="0">
              <a:defRPr kumimoji="1" sz="2800">
                <a:solidFill>
                  <a:schemeClr val="tx1"/>
                </a:solidFill>
                <a:latin typeface="Arial" charset="0"/>
                <a:ea typeface="ＭＳ Ｐゴシック" charset="-128"/>
              </a:defRPr>
            </a:lvl4pPr>
            <a:lvl5pPr marL="2057400" indent="-228600" eaLnBrk="0" hangingPunct="0">
              <a:defRPr kumimoji="1" sz="2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2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2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2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2800">
                <a:solidFill>
                  <a:schemeClr val="tx1"/>
                </a:solidFill>
                <a:latin typeface="Arial" charset="0"/>
                <a:ea typeface="ＭＳ Ｐゴシック"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600" b="1" i="0" u="sng" strike="noStrike" kern="1200" cap="none" spc="0" normalizeH="0" baseline="0" noProof="0" dirty="0">
                <a:ln>
                  <a:noFill/>
                </a:ln>
                <a:solidFill>
                  <a:srgbClr val="000000"/>
                </a:solidFill>
                <a:effectLst/>
                <a:uLnTx/>
                <a:uFillTx/>
                <a:latin typeface="Arial" charset="0"/>
                <a:ea typeface="ＤＨＰ特太ゴシック体" pitchFamily="2" charset="-128"/>
                <a:cs typeface="+mn-cs"/>
              </a:rPr>
              <a:t>○ 利用者数</a:t>
            </a:r>
            <a:endParaRPr kumimoji="1" lang="en-US" altLang="ja-JP" sz="1400" b="1" i="0" u="sng" strike="noStrike" kern="1200" cap="none" spc="0" normalizeH="0" baseline="0" noProof="0" dirty="0">
              <a:ln>
                <a:noFill/>
              </a:ln>
              <a:solidFill>
                <a:srgbClr val="000000"/>
              </a:solidFill>
              <a:effectLst/>
              <a:uLnTx/>
              <a:uFillTx/>
              <a:latin typeface="Arial" charset="0"/>
              <a:ea typeface="ＤＨＰ特太ゴシック体" pitchFamily="2" charset="-128"/>
              <a:cs typeface="+mn-cs"/>
            </a:endParaRPr>
          </a:p>
        </p:txBody>
      </p:sp>
      <p:sp>
        <p:nvSpPr>
          <p:cNvPr id="43" name="Text Box 2"/>
          <p:cNvSpPr txBox="1">
            <a:spLocks noChangeArrowheads="1"/>
          </p:cNvSpPr>
          <p:nvPr/>
        </p:nvSpPr>
        <p:spPr bwMode="auto">
          <a:xfrm>
            <a:off x="-66635" y="1683796"/>
            <a:ext cx="2399109" cy="338138"/>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600" b="1" i="0" u="sng" strike="noStrike" kern="1200" cap="none" spc="0" normalizeH="0" baseline="0" noProof="0" dirty="0">
                <a:ln>
                  <a:noFill/>
                </a:ln>
                <a:solidFill>
                  <a:srgbClr val="000000"/>
                </a:solidFill>
                <a:effectLst/>
                <a:uLnTx/>
                <a:uFillTx/>
                <a:latin typeface="Arial" charset="0"/>
                <a:ea typeface="ＤＨＰ特太ゴシック体" pitchFamily="2" charset="-128"/>
                <a:cs typeface="+mn-cs"/>
              </a:rPr>
              <a:t>○ サービス内容</a:t>
            </a:r>
            <a:endParaRPr kumimoji="1" lang="en-US" altLang="ja-JP" sz="1600" b="1" i="0" u="sng" strike="noStrike" kern="1200" cap="none" spc="0" normalizeH="0" baseline="0" noProof="0" dirty="0">
              <a:ln>
                <a:noFill/>
              </a:ln>
              <a:solidFill>
                <a:srgbClr val="000000"/>
              </a:solidFill>
              <a:effectLst/>
              <a:uLnTx/>
              <a:uFillTx/>
              <a:latin typeface="Arial" charset="0"/>
              <a:ea typeface="ＤＨＰ特太ゴシック体" pitchFamily="2" charset="-128"/>
              <a:cs typeface="+mn-cs"/>
            </a:endParaRPr>
          </a:p>
        </p:txBody>
      </p:sp>
      <p:sp>
        <p:nvSpPr>
          <p:cNvPr id="44" name="Text Box 2"/>
          <p:cNvSpPr txBox="1">
            <a:spLocks noChangeArrowheads="1"/>
          </p:cNvSpPr>
          <p:nvPr/>
        </p:nvSpPr>
        <p:spPr bwMode="auto">
          <a:xfrm>
            <a:off x="6896611" y="1683102"/>
            <a:ext cx="2708671" cy="338138"/>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600" b="1" i="0" u="sng" strike="noStrike" kern="1200" cap="none" spc="0" normalizeH="0" baseline="0" noProof="0" dirty="0">
                <a:ln>
                  <a:noFill/>
                </a:ln>
                <a:solidFill>
                  <a:srgbClr val="000000"/>
                </a:solidFill>
                <a:effectLst/>
                <a:uLnTx/>
                <a:uFillTx/>
                <a:latin typeface="Arial" charset="0"/>
                <a:ea typeface="ＤＨＰ特太ゴシック体" pitchFamily="2" charset="-128"/>
                <a:cs typeface="+mn-cs"/>
              </a:rPr>
              <a:t>○ 主な人員配置</a:t>
            </a:r>
            <a:endParaRPr kumimoji="1" lang="en-US" altLang="ja-JP" sz="1600" b="1" i="0" u="sng" strike="noStrike" kern="1200" cap="none" spc="0" normalizeH="0" baseline="0" noProof="0" dirty="0">
              <a:ln>
                <a:noFill/>
              </a:ln>
              <a:solidFill>
                <a:srgbClr val="000000"/>
              </a:solidFill>
              <a:effectLst/>
              <a:uLnTx/>
              <a:uFillTx/>
              <a:latin typeface="Arial" charset="0"/>
              <a:ea typeface="ＤＨＰ特太ゴシック体" pitchFamily="2" charset="-128"/>
              <a:cs typeface="+mn-cs"/>
            </a:endParaRPr>
          </a:p>
        </p:txBody>
      </p:sp>
      <p:sp>
        <p:nvSpPr>
          <p:cNvPr id="45" name="正方形/長方形 44"/>
          <p:cNvSpPr/>
          <p:nvPr/>
        </p:nvSpPr>
        <p:spPr>
          <a:xfrm>
            <a:off x="100226" y="707801"/>
            <a:ext cx="9705548" cy="1002880"/>
          </a:xfrm>
          <a:prstGeom prst="rect">
            <a:avLst/>
          </a:prstGeom>
          <a:solidFill>
            <a:srgbClr val="FFFFCC"/>
          </a:solidFill>
          <a:ln w="3175" cap="flat" cmpd="sng" algn="ctr">
            <a:solidFill>
              <a:srgbClr val="000000"/>
            </a:solidFill>
            <a:prstDash val="soli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　一般就労等を希望し、知識・能力の向上、実習、職場探し等を通じ、適性に合った職場への就労等が見込まれる障害者</a:t>
            </a:r>
            <a:endParaRPr kumimoji="0" lang="en-US" altLang="ja-JP"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　通常の事業所に雇用されている障害者であって主務省令で定める事由により当該事業所での就労に必要な知識及び能力の向上のための支援を一</a:t>
            </a:r>
            <a:endParaRPr kumimoji="0" lang="en-US" altLang="ja-JP"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　 時的に必要とする障害者</a:t>
            </a:r>
            <a:endParaRPr kumimoji="0" lang="en-US" altLang="ja-JP"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000" b="0" i="0" u="none" strike="noStrike" kern="0" cap="none" spc="0" normalizeH="0" baseline="0" noProof="0" dirty="0">
                <a:ln>
                  <a:noFill/>
                </a:ln>
                <a:solidFill>
                  <a:srgbClr val="000000"/>
                </a:solidFill>
                <a:effectLst/>
                <a:uLnTx/>
                <a:uFillTx/>
                <a:latin typeface="ＭＳ Ｐゴシック"/>
                <a:ea typeface="ＭＳ Ｐゴシック"/>
                <a:cs typeface="+mn-cs"/>
              </a:rPr>
              <a:t>※</a:t>
            </a:r>
            <a:r>
              <a:rPr kumimoji="0" lang="ja-JP" altLang="en-US" sz="1000" b="0" i="0" u="none" strike="noStrike" kern="0" cap="none" spc="0" normalizeH="0" baseline="0" noProof="0" dirty="0">
                <a:ln>
                  <a:noFill/>
                </a:ln>
                <a:solidFill>
                  <a:srgbClr val="000000"/>
                </a:solidFill>
                <a:effectLst/>
                <a:uLnTx/>
                <a:uFillTx/>
                <a:latin typeface="ＭＳ Ｐゴシック"/>
                <a:ea typeface="ＭＳ Ｐゴシック"/>
                <a:cs typeface="+mn-cs"/>
              </a:rPr>
              <a:t>　休職者については、所定の要件を満たす場合に利用が可能であり、復職した場合に一般就労への移行者として取り扱う。</a:t>
            </a:r>
            <a:endParaRPr kumimoji="0" lang="en-US" altLang="ja-JP" sz="1000" b="0" i="0" u="none" strike="noStrike" kern="0" cap="none" spc="0" normalizeH="0" baseline="0" noProof="0" dirty="0">
              <a:ln>
                <a:noFill/>
              </a:ln>
              <a:solidFill>
                <a:srgbClr val="000000"/>
              </a:solidFill>
              <a:effectLst/>
              <a:uLnTx/>
              <a:uFillTx/>
              <a:latin typeface="ＭＳ Ｐゴシック"/>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000" b="0" i="0" u="none" strike="noStrike" kern="0" cap="none" spc="0" normalizeH="0" baseline="0" noProof="0" dirty="0">
                <a:ln>
                  <a:noFill/>
                </a:ln>
                <a:solidFill>
                  <a:srgbClr val="000000"/>
                </a:solidFill>
                <a:effectLst/>
                <a:uLnTx/>
                <a:uFillTx/>
                <a:latin typeface="ＭＳ Ｐゴシック"/>
                <a:ea typeface="ＭＳ Ｐゴシック"/>
                <a:cs typeface="メイリオ" panose="020B0604030504040204" pitchFamily="50" charset="-128"/>
              </a:rPr>
              <a:t>※</a:t>
            </a:r>
            <a:r>
              <a:rPr kumimoji="0" lang="ja-JP" altLang="en-US" sz="1000" b="0" i="0" u="none" strike="noStrike" kern="0" cap="none" spc="0" normalizeH="0" baseline="0" noProof="0" dirty="0">
                <a:ln>
                  <a:noFill/>
                </a:ln>
                <a:solidFill>
                  <a:srgbClr val="000000"/>
                </a:solidFill>
                <a:effectLst/>
                <a:uLnTx/>
                <a:uFillTx/>
                <a:latin typeface="ＭＳ Ｐゴシック"/>
                <a:ea typeface="ＭＳ Ｐゴシック"/>
                <a:cs typeface="メイリオ" panose="020B0604030504040204" pitchFamily="50" charset="-128"/>
              </a:rPr>
              <a:t>　</a:t>
            </a:r>
            <a:r>
              <a:rPr kumimoji="0" lang="en-US" altLang="ja-JP" sz="1000" b="0" i="0" u="none" strike="noStrike" kern="0" cap="none" spc="0" normalizeH="0" baseline="0" noProof="0" dirty="0">
                <a:ln>
                  <a:noFill/>
                </a:ln>
                <a:solidFill>
                  <a:srgbClr val="000000"/>
                </a:solidFill>
                <a:effectLst/>
                <a:uLnTx/>
                <a:uFillTx/>
                <a:latin typeface="ＭＳ Ｐゴシック"/>
                <a:ea typeface="ＭＳ Ｐゴシック"/>
                <a:cs typeface="メイリオ" panose="020B0604030504040204" pitchFamily="50" charset="-128"/>
              </a:rPr>
              <a:t>65</a:t>
            </a:r>
            <a:r>
              <a:rPr kumimoji="0" lang="ja-JP" altLang="en-US" sz="1000" b="0" i="0" u="none" strike="noStrike" kern="0" cap="none" spc="0" normalizeH="0" baseline="0" noProof="0" dirty="0">
                <a:ln>
                  <a:noFill/>
                </a:ln>
                <a:solidFill>
                  <a:srgbClr val="000000"/>
                </a:solidFill>
                <a:effectLst/>
                <a:uLnTx/>
                <a:uFillTx/>
                <a:latin typeface="ＭＳ Ｐゴシック"/>
                <a:ea typeface="ＭＳ Ｐゴシック"/>
                <a:cs typeface="メイリオ" panose="020B0604030504040204" pitchFamily="50" charset="-128"/>
              </a:rPr>
              <a:t>歳に達する前５年間障害福祉サービスの支給決定を受けていた者で、</a:t>
            </a:r>
            <a:r>
              <a:rPr kumimoji="0" lang="en-US" altLang="ja-JP" sz="1000" b="0" i="0" u="none" strike="noStrike" kern="0" cap="none" spc="0" normalizeH="0" baseline="0" noProof="0" dirty="0">
                <a:ln>
                  <a:noFill/>
                </a:ln>
                <a:solidFill>
                  <a:srgbClr val="000000"/>
                </a:solidFill>
                <a:effectLst/>
                <a:uLnTx/>
                <a:uFillTx/>
                <a:latin typeface="ＭＳ Ｐゴシック"/>
                <a:ea typeface="ＭＳ Ｐゴシック"/>
                <a:cs typeface="メイリオ" panose="020B0604030504040204" pitchFamily="50" charset="-128"/>
              </a:rPr>
              <a:t>65</a:t>
            </a:r>
            <a:r>
              <a:rPr kumimoji="0" lang="ja-JP" altLang="en-US" sz="1000" b="0" i="0" u="none" strike="noStrike" kern="0" cap="none" spc="0" normalizeH="0" baseline="0" noProof="0" dirty="0">
                <a:ln>
                  <a:noFill/>
                </a:ln>
                <a:solidFill>
                  <a:srgbClr val="000000"/>
                </a:solidFill>
                <a:effectLst/>
                <a:uLnTx/>
                <a:uFillTx/>
                <a:latin typeface="ＭＳ Ｐゴシック"/>
                <a:ea typeface="ＭＳ Ｐゴシック"/>
                <a:cs typeface="メイリオ" panose="020B0604030504040204" pitchFamily="50" charset="-128"/>
              </a:rPr>
              <a:t>歳に達する前日において就労移行支援の支給決定を受けていた者は当該サービスについて引き続</a:t>
            </a:r>
            <a:endParaRPr kumimoji="0" lang="en-US" altLang="ja-JP" sz="1000" b="0" i="0" u="none" strike="noStrike" kern="0" cap="none" spc="0" normalizeH="0" baseline="0" noProof="0" dirty="0">
              <a:ln>
                <a:noFill/>
              </a:ln>
              <a:solidFill>
                <a:srgbClr val="000000"/>
              </a:solidFill>
              <a:effectLst/>
              <a:uLnTx/>
              <a:uFillTx/>
              <a:latin typeface="ＭＳ Ｐゴシック"/>
              <a:ea typeface="ＭＳ Ｐゴシック"/>
              <a:cs typeface="メイリオ" panose="020B0604030504040204"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000" b="0" i="0" u="none" strike="noStrike" kern="0" cap="none" spc="0" normalizeH="0" baseline="0" noProof="0" dirty="0">
                <a:ln>
                  <a:noFill/>
                </a:ln>
                <a:solidFill>
                  <a:srgbClr val="000000"/>
                </a:solidFill>
                <a:effectLst/>
                <a:uLnTx/>
                <a:uFillTx/>
                <a:latin typeface="ＭＳ Ｐゴシック"/>
                <a:ea typeface="ＭＳ Ｐゴシック"/>
                <a:cs typeface="メイリオ" panose="020B0604030504040204" pitchFamily="50" charset="-128"/>
              </a:rPr>
              <a:t>　き利用することが可能</a:t>
            </a:r>
            <a:endParaRPr kumimoji="0" lang="en-US" altLang="ja-JP" sz="1000" b="0" i="0" u="none" strike="noStrike" kern="0" cap="none" spc="0" normalizeH="0" baseline="0" noProof="0" dirty="0">
              <a:ln>
                <a:noFill/>
              </a:ln>
              <a:solidFill>
                <a:srgbClr val="000000"/>
              </a:solidFill>
              <a:effectLst/>
              <a:uLnTx/>
              <a:uFillTx/>
              <a:latin typeface="ＭＳ Ｐゴシック"/>
              <a:ea typeface="ＭＳ Ｐゴシック"/>
              <a:cs typeface="メイリオ" panose="020B0604030504040204" pitchFamily="50" charset="-128"/>
            </a:endParaRPr>
          </a:p>
        </p:txBody>
      </p:sp>
      <p:sp>
        <p:nvSpPr>
          <p:cNvPr id="46" name="Rectangle 4"/>
          <p:cNvSpPr>
            <a:spLocks noChangeArrowheads="1"/>
          </p:cNvSpPr>
          <p:nvPr/>
        </p:nvSpPr>
        <p:spPr bwMode="auto">
          <a:xfrm>
            <a:off x="100226" y="2005158"/>
            <a:ext cx="6696910" cy="1262120"/>
          </a:xfrm>
          <a:prstGeom prst="rect">
            <a:avLst/>
          </a:prstGeom>
          <a:solidFill>
            <a:srgbClr val="9EF9FE">
              <a:alpha val="49803"/>
            </a:srgbClr>
          </a:solidFill>
          <a:ln w="3175" algn="ctr">
            <a:solidFill>
              <a:srgbClr val="000000"/>
            </a:solidFill>
            <a:miter lim="800000"/>
            <a:headEnd/>
            <a:tailEnd/>
          </a:ln>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　一般就労等への移行に向けて、事業所内での作業等を通じた就労に必要な訓練、適性に合った</a:t>
            </a:r>
            <a:endParaRPr kumimoji="0" lang="en-US" altLang="ja-JP"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　　職場探し、就労後の職場定着のための支援等を実施</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　通所によるサービスを原則としつつ、個別支援計画の進捗状況に応じ、職場実習等によるサービス</a:t>
            </a:r>
            <a:endParaRPr kumimoji="0" lang="en-US" altLang="ja-JP"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　　を組み合わせた支援を実施</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　利用者ごとに、標準期間（</a:t>
            </a:r>
            <a:r>
              <a:rPr kumimoji="0" lang="en-US" altLang="ja-JP" sz="12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24</a:t>
            </a:r>
            <a:r>
              <a:rPr kumimoji="0" lang="ja-JP" altLang="en-US" sz="12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ヶ月）内で利用期間を設定</a:t>
            </a:r>
            <a:endParaRPr kumimoji="0" lang="en-US" altLang="ja-JP" sz="12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125413" marR="0" lvl="0" indent="-125413" algn="just" defTabSz="914400" rtl="0" eaLnBrk="1" fontAlgn="base" latinLnBrk="0" hangingPunct="1">
              <a:lnSpc>
                <a:spcPts val="1400"/>
              </a:lnSpc>
              <a:spcBef>
                <a:spcPts val="0"/>
              </a:spcBef>
              <a:spcAft>
                <a:spcPct val="0"/>
              </a:spcAft>
              <a:buClrTx/>
              <a:buSzTx/>
              <a:buFontTx/>
              <a:buNone/>
              <a:tabLst/>
              <a:defRPr/>
            </a:pPr>
            <a:r>
              <a:rPr kumimoji="0" lang="ja-JP" altLang="en-US" sz="1200" b="0" i="0" u="none" strike="noStrike" kern="0" cap="none" spc="-10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　　　</a:t>
            </a:r>
            <a:r>
              <a:rPr kumimoji="0" lang="en-US" altLang="ja-JP" sz="1200" b="0" i="0" u="none" strike="noStrike" kern="0" cap="none" spc="-10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a:t>
            </a:r>
            <a:r>
              <a:rPr kumimoji="0" lang="ja-JP" altLang="en-US" sz="1200" b="0" i="0" u="none" strike="noStrike" kern="0" cap="none" spc="-100" normalizeH="0" baseline="0" noProof="0" dirty="0">
                <a:ln>
                  <a:noFill/>
                </a:ln>
                <a:solidFill>
                  <a:prstClr val="black"/>
                </a:solidFill>
                <a:effectLst/>
                <a:uLnTx/>
                <a:uFillTx/>
                <a:latin typeface="HGPｺﾞｼｯｸM" panose="020B0600000000000000" pitchFamily="50" charset="-128"/>
                <a:ea typeface="HGPｺﾞｼｯｸM" panose="020B0600000000000000" pitchFamily="50" charset="-128"/>
                <a:cs typeface="+mn-cs"/>
              </a:rPr>
              <a:t>　市町村審査会の個別審査を経て、必要性が認められた場合に限り、最大１年間の更新可能</a:t>
            </a:r>
            <a:endParaRPr kumimoji="0" lang="ja-JP" altLang="en-US" sz="1200" b="0" i="0" u="none" strike="noStrike" kern="0" cap="none" spc="0" normalizeH="0" baseline="0" noProof="0" dirty="0">
              <a:ln>
                <a:noFill/>
              </a:ln>
              <a:solidFill>
                <a:srgbClr val="FF0066"/>
              </a:solidFill>
              <a:effectLst/>
              <a:uLnTx/>
              <a:uFillTx/>
              <a:latin typeface="HGPｺﾞｼｯｸM" panose="020B0600000000000000" pitchFamily="50" charset="-128"/>
              <a:ea typeface="HGPｺﾞｼｯｸM" panose="020B0600000000000000" pitchFamily="50" charset="-128"/>
              <a:cs typeface="+mn-cs"/>
            </a:endParaRPr>
          </a:p>
        </p:txBody>
      </p:sp>
      <p:sp>
        <p:nvSpPr>
          <p:cNvPr id="47" name="Rectangle 4"/>
          <p:cNvSpPr>
            <a:spLocks noChangeArrowheads="1"/>
          </p:cNvSpPr>
          <p:nvPr/>
        </p:nvSpPr>
        <p:spPr bwMode="auto">
          <a:xfrm>
            <a:off x="7079562" y="2004464"/>
            <a:ext cx="2669736" cy="1080000"/>
          </a:xfrm>
          <a:prstGeom prst="rect">
            <a:avLst/>
          </a:prstGeom>
          <a:solidFill>
            <a:srgbClr val="9EF9FE">
              <a:alpha val="49803"/>
            </a:srgbClr>
          </a:solidFill>
          <a:ln w="3175" algn="ctr">
            <a:solidFill>
              <a:srgbClr val="000000"/>
            </a:solidFill>
            <a:miter lim="800000"/>
            <a:headEnd/>
            <a:tailEnd/>
          </a:ln>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　サービス管理責任者</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　職業指導員</a:t>
            </a:r>
            <a:endParaRPr kumimoji="0" lang="en-US" altLang="ja-JP"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　　 生活支援員</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　就労支援員　→　　１５：１以上</a:t>
            </a:r>
          </a:p>
        </p:txBody>
      </p:sp>
      <p:sp>
        <p:nvSpPr>
          <p:cNvPr id="48" name="Text Box 2"/>
          <p:cNvSpPr txBox="1">
            <a:spLocks noChangeArrowheads="1"/>
          </p:cNvSpPr>
          <p:nvPr/>
        </p:nvSpPr>
        <p:spPr bwMode="auto">
          <a:xfrm>
            <a:off x="-35977" y="3247178"/>
            <a:ext cx="10209510" cy="338554"/>
          </a:xfrm>
          <a:prstGeom prst="rect">
            <a:avLst/>
          </a:prstGeom>
          <a:noFill/>
          <a:ln w="9525">
            <a:noFill/>
            <a:miter lim="800000"/>
            <a:headEnd/>
            <a:tailEnd/>
          </a:ln>
        </p:spPr>
        <p:txBody>
          <a:bodyPr wrap="square">
            <a:spAutoFit/>
          </a:bodyPr>
          <a:lstStyle/>
          <a:p>
            <a:pPr marL="177800" marR="0" lvl="0" indent="-177800" algn="l" defTabSz="914400" rtl="0" eaLnBrk="1" fontAlgn="base" latinLnBrk="0" hangingPunct="1">
              <a:lnSpc>
                <a:spcPct val="100000"/>
              </a:lnSpc>
              <a:spcBef>
                <a:spcPct val="0"/>
              </a:spcBef>
              <a:spcAft>
                <a:spcPct val="0"/>
              </a:spcAft>
              <a:buClrTx/>
              <a:buSzTx/>
              <a:buFontTx/>
              <a:buNone/>
              <a:tabLst>
                <a:tab pos="628650" algn="l"/>
              </a:tabLst>
              <a:defRPr/>
            </a:pPr>
            <a:r>
              <a:rPr kumimoji="1" lang="ja-JP" altLang="en-US" sz="1600" b="1" i="0" u="sng" strike="noStrike" kern="1200" cap="none" spc="0" normalizeH="0" baseline="0" noProof="0" dirty="0">
                <a:ln>
                  <a:noFill/>
                </a:ln>
                <a:solidFill>
                  <a:srgbClr val="000000"/>
                </a:solidFill>
                <a:effectLst/>
                <a:uLnTx/>
                <a:uFillTx/>
                <a:latin typeface="ＤＨＰ特太ゴシック体" panose="020B0500000000000000" pitchFamily="50" charset="-128"/>
                <a:ea typeface="ＤＨＰ特太ゴシック体" panose="020B0500000000000000" pitchFamily="50" charset="-128"/>
                <a:cs typeface="+mn-cs"/>
              </a:rPr>
              <a:t>○ 報酬単価</a:t>
            </a:r>
            <a:r>
              <a:rPr kumimoji="1" lang="ja-JP" altLang="en-US" sz="1400" b="1" i="0" u="sng" strike="noStrike" kern="1200" cap="none" spc="0" normalizeH="0" baseline="0" noProof="0" dirty="0">
                <a:ln>
                  <a:noFill/>
                </a:ln>
                <a:solidFill>
                  <a:srgbClr val="000000"/>
                </a:solidFill>
                <a:effectLst/>
                <a:uLnTx/>
                <a:uFillTx/>
                <a:latin typeface="ＤＨＰ特太ゴシック体" panose="020B0500000000000000" pitchFamily="50" charset="-128"/>
                <a:ea typeface="ＤＨＰ特太ゴシック体" panose="020B0500000000000000" pitchFamily="50" charset="-128"/>
                <a:cs typeface="+mn-cs"/>
              </a:rPr>
              <a:t>（平成３０年報酬改定以降、</a:t>
            </a:r>
            <a:r>
              <a:rPr kumimoji="1" lang="ja-JP" altLang="en-US" sz="1400" b="1" i="0" u="sng" strike="noStrike" kern="1200" cap="none" spc="0" normalizeH="0" baseline="0" noProof="0" dirty="0">
                <a:ln>
                  <a:noFill/>
                </a:ln>
                <a:solidFill>
                  <a:prstClr val="black"/>
                </a:solidFill>
                <a:effectLst/>
                <a:uLnTx/>
                <a:uFillTx/>
                <a:latin typeface="ＤＨＰ特太ゴシック体" panose="020B0500000000000000" pitchFamily="50" charset="-128"/>
                <a:ea typeface="ＤＨＰ特太ゴシック体" panose="020B0500000000000000" pitchFamily="50" charset="-128"/>
                <a:cs typeface="メイリオ" panose="020B0604030504040204" pitchFamily="50" charset="-128"/>
              </a:rPr>
              <a:t>定員規模別に加え、</a:t>
            </a:r>
            <a:r>
              <a:rPr kumimoji="1" lang="ja-JP" altLang="ja-JP" sz="1400" b="1" i="0" u="sng" strike="noStrike" kern="1200" cap="none" spc="0" normalizeH="0" baseline="0" noProof="0" dirty="0">
                <a:ln>
                  <a:noFill/>
                </a:ln>
                <a:solidFill>
                  <a:prstClr val="black"/>
                </a:solidFill>
                <a:effectLst/>
                <a:uLnTx/>
                <a:uFillTx/>
                <a:latin typeface="ＤＨＰ特太ゴシック体" panose="020B0500000000000000" pitchFamily="50" charset="-128"/>
                <a:ea typeface="ＤＨＰ特太ゴシック体" panose="020B0500000000000000" pitchFamily="50" charset="-128"/>
                <a:cs typeface="メイリオ" panose="020B0604030504040204" pitchFamily="50" charset="-128"/>
              </a:rPr>
              <a:t>就職後６月以上定着した</a:t>
            </a:r>
            <a:r>
              <a:rPr kumimoji="1" lang="ja-JP" altLang="en-US" sz="1400" b="1" i="0" u="sng" strike="noStrike" kern="1200" cap="none" spc="0" normalizeH="0" baseline="0" noProof="0" dirty="0">
                <a:ln>
                  <a:noFill/>
                </a:ln>
                <a:solidFill>
                  <a:prstClr val="black"/>
                </a:solidFill>
                <a:effectLst/>
                <a:uLnTx/>
                <a:uFillTx/>
                <a:latin typeface="ＤＨＰ特太ゴシック体" panose="020B0500000000000000" pitchFamily="50" charset="-128"/>
                <a:ea typeface="ＤＨＰ特太ゴシック体" panose="020B0500000000000000" pitchFamily="50" charset="-128"/>
                <a:cs typeface="メイリオ" panose="020B0604030504040204" pitchFamily="50" charset="-128"/>
              </a:rPr>
              <a:t>割合が高いほど高い基本</a:t>
            </a:r>
            <a:r>
              <a:rPr kumimoji="1" lang="ja-JP" altLang="ja-JP" sz="1400" b="1" i="0" u="sng" strike="noStrike" kern="1200" cap="none" spc="0" normalizeH="0" baseline="0" noProof="0" dirty="0">
                <a:ln>
                  <a:noFill/>
                </a:ln>
                <a:solidFill>
                  <a:prstClr val="black"/>
                </a:solidFill>
                <a:effectLst/>
                <a:uLnTx/>
                <a:uFillTx/>
                <a:latin typeface="ＤＨＰ特太ゴシック体" panose="020B0500000000000000" pitchFamily="50" charset="-128"/>
                <a:ea typeface="ＤＨＰ特太ゴシック体" panose="020B0500000000000000" pitchFamily="50" charset="-128"/>
                <a:cs typeface="メイリオ" panose="020B0604030504040204" pitchFamily="50" charset="-128"/>
              </a:rPr>
              <a:t>報酬</a:t>
            </a:r>
            <a:r>
              <a:rPr kumimoji="1" lang="ja-JP" altLang="en-US" sz="1400" b="1" i="0" u="sng" strike="noStrike" kern="1200" cap="none" spc="0" normalizeH="0" baseline="0" noProof="0" dirty="0">
                <a:ln>
                  <a:noFill/>
                </a:ln>
                <a:solidFill>
                  <a:srgbClr val="000000"/>
                </a:solidFill>
                <a:effectLst/>
                <a:uLnTx/>
                <a:uFillTx/>
                <a:latin typeface="ＤＨＰ特太ゴシック体" panose="020B0500000000000000" pitchFamily="50" charset="-128"/>
                <a:ea typeface="ＤＨＰ特太ゴシック体" panose="020B0500000000000000" pitchFamily="50" charset="-128"/>
                <a:cs typeface="+mn-cs"/>
              </a:rPr>
              <a:t>）</a:t>
            </a:r>
            <a:endParaRPr kumimoji="1" lang="en-US" altLang="ja-JP" sz="1600" b="1" i="0" u="sng" strike="noStrike" kern="1200" cap="none" spc="0" normalizeH="0" baseline="0" noProof="0" dirty="0">
              <a:ln>
                <a:noFill/>
              </a:ln>
              <a:solidFill>
                <a:srgbClr val="000000"/>
              </a:solidFill>
              <a:effectLst/>
              <a:uLnTx/>
              <a:uFillTx/>
              <a:latin typeface="ＤＨＰ特太ゴシック体" panose="020B0500000000000000" pitchFamily="50" charset="-128"/>
              <a:ea typeface="ＤＨＰ特太ゴシック体" panose="020B0500000000000000" pitchFamily="50" charset="-128"/>
              <a:cs typeface="+mn-cs"/>
            </a:endParaRPr>
          </a:p>
        </p:txBody>
      </p:sp>
      <p:sp>
        <p:nvSpPr>
          <p:cNvPr id="49" name="正方形/長方形 48"/>
          <p:cNvSpPr/>
          <p:nvPr/>
        </p:nvSpPr>
        <p:spPr>
          <a:xfrm>
            <a:off x="4771151" y="3963782"/>
            <a:ext cx="4978146" cy="385430"/>
          </a:xfrm>
          <a:prstGeom prst="rect">
            <a:avLst/>
          </a:prstGeom>
          <a:noFill/>
          <a:ln w="3175" cap="flat" cmpd="sng" algn="ctr">
            <a:solidFill>
              <a:srgbClr val="000000"/>
            </a:solidFill>
            <a:prstDash val="solid"/>
          </a:ln>
          <a:effectLst/>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移行準備支援体制加算　　　</a:t>
            </a:r>
            <a:r>
              <a:rPr kumimoji="0" lang="en-US" altLang="ja-JP"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41</a:t>
            </a:r>
            <a:r>
              <a:rPr kumimoji="0" lang="ja-JP" altLang="en-US"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単位</a:t>
            </a:r>
            <a:endParaRPr kumimoji="0" lang="en-US" altLang="ja-JP"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施設外支援として職員が同行し、企業実習等の支援を行った場合　　　</a:t>
            </a:r>
            <a:endPar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50" name="正方形/長方形 49"/>
          <p:cNvSpPr/>
          <p:nvPr/>
        </p:nvSpPr>
        <p:spPr>
          <a:xfrm>
            <a:off x="4770113" y="5302206"/>
            <a:ext cx="4978146" cy="405676"/>
          </a:xfrm>
          <a:prstGeom prst="rect">
            <a:avLst/>
          </a:prstGeom>
          <a:noFill/>
          <a:ln w="3175" cap="flat" cmpd="sng" algn="ctr">
            <a:solidFill>
              <a:srgbClr val="000000"/>
            </a:solidFill>
            <a:prstDash val="solid"/>
          </a:ln>
          <a:effectLst/>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就労支援関係研修修了加算　　　</a:t>
            </a:r>
            <a:r>
              <a:rPr kumimoji="0" lang="en-US" altLang="ja-JP"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6</a:t>
            </a:r>
            <a:r>
              <a:rPr kumimoji="0" lang="ja-JP" altLang="en-US"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単位</a:t>
            </a:r>
            <a:endParaRPr kumimoji="0" lang="en-US" altLang="ja-JP"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就労支援関係の研修修了者を就労支援員として配置した場合</a:t>
            </a:r>
            <a:endPar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51" name="正方形/長方形 50"/>
          <p:cNvSpPr/>
          <p:nvPr/>
        </p:nvSpPr>
        <p:spPr>
          <a:xfrm>
            <a:off x="4770113" y="5747331"/>
            <a:ext cx="4972918" cy="828096"/>
          </a:xfrm>
          <a:prstGeom prst="rect">
            <a:avLst/>
          </a:prstGeom>
          <a:noFill/>
          <a:ln w="3175" cap="flat" cmpd="sng" algn="ctr">
            <a:solidFill>
              <a:srgbClr val="000000"/>
            </a:solidFill>
            <a:prstDash val="solid"/>
          </a:ln>
          <a:effectLst/>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福祉専門職員配置等加算</a:t>
            </a:r>
            <a:r>
              <a:rPr kumimoji="0" lang="en-US" altLang="ja-JP"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(Ⅰ)､(Ⅱ) ､</a:t>
            </a:r>
            <a:r>
              <a:rPr kumimoji="0" lang="ja-JP" altLang="en-US"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0" lang="en-US" altLang="ja-JP"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Ⅲ</a:t>
            </a:r>
            <a:r>
              <a:rPr kumimoji="0" lang="ja-JP" altLang="en-US"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0" lang="en-US" altLang="ja-JP"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15､10､</a:t>
            </a:r>
            <a:r>
              <a:rPr kumimoji="0" lang="ja-JP" altLang="en-US"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６単位</a:t>
            </a:r>
            <a:endParaRPr kumimoji="0" lang="en-US" altLang="ja-JP"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Ⅰ</a:t>
            </a: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：社会福祉士等資格保有者が常勤職員の</a:t>
            </a:r>
            <a:r>
              <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35</a:t>
            </a: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％雇用されている場合</a:t>
            </a:r>
            <a:endPar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Ⅱ</a:t>
            </a: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：社会福祉士等資格保有者が常勤職員の</a:t>
            </a:r>
            <a:r>
              <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25</a:t>
            </a: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％雇用されている場合</a:t>
            </a:r>
            <a:endPar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H30</a:t>
            </a: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～資格保有者に公認心理師、作業療法士を追加</a:t>
            </a:r>
            <a:endPar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Ⅲ</a:t>
            </a: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：常勤職員が</a:t>
            </a:r>
            <a:r>
              <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75</a:t>
            </a: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％以上又は勤続</a:t>
            </a:r>
            <a:r>
              <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3</a:t>
            </a: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年以上が</a:t>
            </a:r>
            <a:r>
              <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30</a:t>
            </a: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％以上の場合</a:t>
            </a:r>
            <a:endPar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52" name="角丸四角形 51"/>
          <p:cNvSpPr/>
          <p:nvPr/>
        </p:nvSpPr>
        <p:spPr>
          <a:xfrm>
            <a:off x="112115" y="3604957"/>
            <a:ext cx="1079263" cy="252000"/>
          </a:xfrm>
          <a:prstGeom prst="roundRect">
            <a:avLst/>
          </a:prstGeom>
          <a:solidFill>
            <a:srgbClr val="333399">
              <a:lumMod val="75000"/>
            </a:srgbClr>
          </a:solidFill>
          <a:ln>
            <a:solidFill>
              <a:srgbClr val="000000"/>
            </a:solid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200" b="1" i="0" u="none" strike="noStrike" kern="0" cap="none" spc="0" normalizeH="0" baseline="0" noProof="0" dirty="0">
                <a:ln>
                  <a:noFill/>
                </a:ln>
                <a:solidFill>
                  <a:srgbClr val="FFFFFF"/>
                </a:solidFill>
                <a:effectLst/>
                <a:uLnTx/>
                <a:uFillTx/>
                <a:latin typeface="Arial"/>
                <a:ea typeface="ＭＳ Ｐゴシック"/>
                <a:cs typeface="+mn-cs"/>
              </a:rPr>
              <a:t>基本報酬</a:t>
            </a:r>
          </a:p>
        </p:txBody>
      </p:sp>
      <p:sp>
        <p:nvSpPr>
          <p:cNvPr id="53" name="角丸四角形 52"/>
          <p:cNvSpPr/>
          <p:nvPr/>
        </p:nvSpPr>
        <p:spPr>
          <a:xfrm>
            <a:off x="4763917" y="3656220"/>
            <a:ext cx="1224135" cy="252000"/>
          </a:xfrm>
          <a:prstGeom prst="roundRect">
            <a:avLst/>
          </a:prstGeom>
          <a:solidFill>
            <a:srgbClr val="333399">
              <a:lumMod val="75000"/>
            </a:srgbClr>
          </a:solidFill>
          <a:ln>
            <a:solidFill>
              <a:srgbClr val="000000"/>
            </a:solid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200" b="1" i="0" u="none" strike="noStrike" kern="0" cap="none" spc="0" normalizeH="0" baseline="0" noProof="0" dirty="0">
                <a:ln>
                  <a:noFill/>
                </a:ln>
                <a:solidFill>
                  <a:srgbClr val="FFFFFF"/>
                </a:solidFill>
                <a:effectLst/>
                <a:uLnTx/>
                <a:uFillTx/>
                <a:latin typeface="Arial"/>
                <a:ea typeface="ＭＳ Ｐゴシック"/>
                <a:cs typeface="+mn-cs"/>
              </a:rPr>
              <a:t>主な加算</a:t>
            </a:r>
          </a:p>
        </p:txBody>
      </p:sp>
      <p:sp>
        <p:nvSpPr>
          <p:cNvPr id="54" name="十字形 53"/>
          <p:cNvSpPr/>
          <p:nvPr/>
        </p:nvSpPr>
        <p:spPr>
          <a:xfrm>
            <a:off x="4354618" y="4910442"/>
            <a:ext cx="369102" cy="360000"/>
          </a:xfrm>
          <a:prstGeom prst="plus">
            <a:avLst>
              <a:gd name="adj" fmla="val 44791"/>
            </a:avLst>
          </a:prstGeom>
          <a:noFill/>
          <a:ln w="9525" cap="flat" cmpd="sng" algn="ctr">
            <a:solidFill>
              <a:srgbClr val="000000">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2800" b="0" i="0" u="none" strike="noStrike" kern="0" cap="none" spc="0" normalizeH="0" baseline="0" noProof="0" dirty="0">
              <a:ln>
                <a:noFill/>
              </a:ln>
              <a:solidFill>
                <a:srgbClr val="000000"/>
              </a:solidFill>
              <a:effectLst/>
              <a:uLnTx/>
              <a:uFillTx/>
              <a:latin typeface="Arial"/>
              <a:ea typeface="ＭＳ Ｐゴシック"/>
              <a:cs typeface="+mn-cs"/>
            </a:endParaRPr>
          </a:p>
        </p:txBody>
      </p:sp>
      <p:sp>
        <p:nvSpPr>
          <p:cNvPr id="56" name="右中かっこ 55"/>
          <p:cNvSpPr/>
          <p:nvPr/>
        </p:nvSpPr>
        <p:spPr>
          <a:xfrm>
            <a:off x="8279184" y="2348218"/>
            <a:ext cx="274216" cy="288000"/>
          </a:xfrm>
          <a:prstGeom prst="rightBrace">
            <a:avLst>
              <a:gd name="adj1" fmla="val 8333"/>
              <a:gd name="adj2" fmla="val 50000"/>
            </a:avLst>
          </a:prstGeom>
          <a:noFill/>
          <a:ln w="9525" cap="flat" cmpd="sng" algn="ctr">
            <a:solidFill>
              <a:srgbClr val="000000"/>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2800" b="0" i="0" u="none" strike="noStrike" kern="0" cap="none" spc="0" normalizeH="0" baseline="0" noProof="0">
              <a:ln>
                <a:noFill/>
              </a:ln>
              <a:solidFill>
                <a:srgbClr val="000000"/>
              </a:solidFill>
              <a:effectLst/>
              <a:uLnTx/>
              <a:uFillTx/>
              <a:latin typeface="Arial"/>
              <a:ea typeface="ＭＳ Ｐゴシック"/>
              <a:cs typeface="+mn-cs"/>
            </a:endParaRPr>
          </a:p>
        </p:txBody>
      </p:sp>
      <p:sp>
        <p:nvSpPr>
          <p:cNvPr id="57" name="正方形/長方形 56"/>
          <p:cNvSpPr/>
          <p:nvPr/>
        </p:nvSpPr>
        <p:spPr>
          <a:xfrm>
            <a:off x="8388431" y="2373935"/>
            <a:ext cx="1095673" cy="216000"/>
          </a:xfrm>
          <a:prstGeom prst="rect">
            <a:avLst/>
          </a:prstGeom>
          <a:no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６：１以上</a:t>
            </a:r>
          </a:p>
        </p:txBody>
      </p:sp>
      <p:graphicFrame>
        <p:nvGraphicFramePr>
          <p:cNvPr id="58" name="表 57"/>
          <p:cNvGraphicFramePr>
            <a:graphicFrameLocks noGrp="1"/>
          </p:cNvGraphicFramePr>
          <p:nvPr/>
        </p:nvGraphicFramePr>
        <p:xfrm>
          <a:off x="100226" y="4083605"/>
          <a:ext cx="4176464" cy="1945440"/>
        </p:xfrm>
        <a:graphic>
          <a:graphicData uri="http://schemas.openxmlformats.org/drawingml/2006/table">
            <a:tbl>
              <a:tblPr firstRow="1" bandRow="1"/>
              <a:tblGrid>
                <a:gridCol w="1012507">
                  <a:extLst>
                    <a:ext uri="{9D8B030D-6E8A-4147-A177-3AD203B41FA5}">
                      <a16:colId xmlns:a16="http://schemas.microsoft.com/office/drawing/2014/main" val="20000"/>
                    </a:ext>
                  </a:extLst>
                </a:gridCol>
                <a:gridCol w="1795805">
                  <a:extLst>
                    <a:ext uri="{9D8B030D-6E8A-4147-A177-3AD203B41FA5}">
                      <a16:colId xmlns:a16="http://schemas.microsoft.com/office/drawing/2014/main" val="20001"/>
                    </a:ext>
                  </a:extLst>
                </a:gridCol>
                <a:gridCol w="1368152">
                  <a:extLst>
                    <a:ext uri="{9D8B030D-6E8A-4147-A177-3AD203B41FA5}">
                      <a16:colId xmlns:a16="http://schemas.microsoft.com/office/drawing/2014/main" val="20002"/>
                    </a:ext>
                  </a:extLst>
                </a:gridCol>
              </a:tblGrid>
              <a:tr h="243180">
                <a:tc gridSpan="2">
                  <a:txBody>
                    <a:bodyPr/>
                    <a:lstStyle>
                      <a:lvl1pPr marL="0" algn="l" defTabSz="990570" rtl="0" eaLnBrk="1" latinLnBrk="0" hangingPunct="1">
                        <a:defRPr kumimoji="1" sz="1950" kern="1200">
                          <a:solidFill>
                            <a:schemeClr val="tx1"/>
                          </a:solidFill>
                          <a:latin typeface="Arial"/>
                          <a:ea typeface="ＭＳ Ｐゴシック"/>
                        </a:defRPr>
                      </a:lvl1pPr>
                      <a:lvl2pPr marL="495285" algn="l" defTabSz="990570" rtl="0" eaLnBrk="1" latinLnBrk="0" hangingPunct="1">
                        <a:defRPr kumimoji="1" sz="1950" kern="1200">
                          <a:solidFill>
                            <a:schemeClr val="tx1"/>
                          </a:solidFill>
                          <a:latin typeface="Arial"/>
                          <a:ea typeface="ＭＳ Ｐゴシック"/>
                        </a:defRPr>
                      </a:lvl2pPr>
                      <a:lvl3pPr marL="990570" algn="l" defTabSz="990570" rtl="0" eaLnBrk="1" latinLnBrk="0" hangingPunct="1">
                        <a:defRPr kumimoji="1" sz="1950" kern="1200">
                          <a:solidFill>
                            <a:schemeClr val="tx1"/>
                          </a:solidFill>
                          <a:latin typeface="Arial"/>
                          <a:ea typeface="ＭＳ Ｐゴシック"/>
                        </a:defRPr>
                      </a:lvl3pPr>
                      <a:lvl4pPr marL="1485854" algn="l" defTabSz="990570" rtl="0" eaLnBrk="1" latinLnBrk="0" hangingPunct="1">
                        <a:defRPr kumimoji="1" sz="1950" kern="1200">
                          <a:solidFill>
                            <a:schemeClr val="tx1"/>
                          </a:solidFill>
                          <a:latin typeface="Arial"/>
                          <a:ea typeface="ＭＳ Ｐゴシック"/>
                        </a:defRPr>
                      </a:lvl4pPr>
                      <a:lvl5pPr marL="1981139" algn="l" defTabSz="990570" rtl="0" eaLnBrk="1" latinLnBrk="0" hangingPunct="1">
                        <a:defRPr kumimoji="1" sz="1950" kern="1200">
                          <a:solidFill>
                            <a:schemeClr val="tx1"/>
                          </a:solidFill>
                          <a:latin typeface="Arial"/>
                          <a:ea typeface="ＭＳ Ｐゴシック"/>
                        </a:defRPr>
                      </a:lvl5pPr>
                      <a:lvl6pPr marL="2476424" algn="l" defTabSz="990570" rtl="0" eaLnBrk="1" latinLnBrk="0" hangingPunct="1">
                        <a:defRPr kumimoji="1" sz="1950" kern="1200">
                          <a:solidFill>
                            <a:schemeClr val="tx1"/>
                          </a:solidFill>
                          <a:latin typeface="Arial"/>
                          <a:ea typeface="ＭＳ Ｐゴシック"/>
                        </a:defRPr>
                      </a:lvl6pPr>
                      <a:lvl7pPr marL="2971709" algn="l" defTabSz="990570" rtl="0" eaLnBrk="1" latinLnBrk="0" hangingPunct="1">
                        <a:defRPr kumimoji="1" sz="1950" kern="1200">
                          <a:solidFill>
                            <a:schemeClr val="tx1"/>
                          </a:solidFill>
                          <a:latin typeface="Arial"/>
                          <a:ea typeface="ＭＳ Ｐゴシック"/>
                        </a:defRPr>
                      </a:lvl7pPr>
                      <a:lvl8pPr marL="3466993" algn="l" defTabSz="990570" rtl="0" eaLnBrk="1" latinLnBrk="0" hangingPunct="1">
                        <a:defRPr kumimoji="1" sz="1950" kern="1200">
                          <a:solidFill>
                            <a:schemeClr val="tx1"/>
                          </a:solidFill>
                          <a:latin typeface="Arial"/>
                          <a:ea typeface="ＭＳ Ｐゴシック"/>
                        </a:defRPr>
                      </a:lvl8pPr>
                      <a:lvl9pPr marL="3962278" algn="l" defTabSz="990570" rtl="0" eaLnBrk="1" latinLnBrk="0" hangingPunct="1">
                        <a:defRPr kumimoji="1" sz="1950" kern="1200">
                          <a:solidFill>
                            <a:schemeClr val="tx1"/>
                          </a:solidFill>
                          <a:latin typeface="Arial"/>
                          <a:ea typeface="ＭＳ Ｐゴシック"/>
                        </a:defRPr>
                      </a:lvl9pPr>
                    </a:lstStyle>
                    <a:p>
                      <a:pPr algn="ctr">
                        <a:lnSpc>
                          <a:spcPts val="600"/>
                        </a:lnSpc>
                      </a:pPr>
                      <a:r>
                        <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rPr>
                        <a:t>報酬区分</a:t>
                      </a:r>
                    </a:p>
                  </a:txBody>
                  <a:tcPr marL="99060" marR="99060" marT="7200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hMerge="1">
                  <a:txBody>
                    <a:bodyPr/>
                    <a:lstStyle>
                      <a:lvl1pPr marL="0" algn="l" defTabSz="990570" rtl="0" eaLnBrk="1" latinLnBrk="0" hangingPunct="1">
                        <a:defRPr kumimoji="1" sz="1950" kern="1200">
                          <a:solidFill>
                            <a:schemeClr val="tx1"/>
                          </a:solidFill>
                          <a:latin typeface="Arial"/>
                          <a:ea typeface="ＭＳ Ｐゴシック"/>
                        </a:defRPr>
                      </a:lvl1pPr>
                      <a:lvl2pPr marL="495285" algn="l" defTabSz="990570" rtl="0" eaLnBrk="1" latinLnBrk="0" hangingPunct="1">
                        <a:defRPr kumimoji="1" sz="1950" kern="1200">
                          <a:solidFill>
                            <a:schemeClr val="tx1"/>
                          </a:solidFill>
                          <a:latin typeface="Arial"/>
                          <a:ea typeface="ＭＳ Ｐゴシック"/>
                        </a:defRPr>
                      </a:lvl2pPr>
                      <a:lvl3pPr marL="990570" algn="l" defTabSz="990570" rtl="0" eaLnBrk="1" latinLnBrk="0" hangingPunct="1">
                        <a:defRPr kumimoji="1" sz="1950" kern="1200">
                          <a:solidFill>
                            <a:schemeClr val="tx1"/>
                          </a:solidFill>
                          <a:latin typeface="Arial"/>
                          <a:ea typeface="ＭＳ Ｐゴシック"/>
                        </a:defRPr>
                      </a:lvl3pPr>
                      <a:lvl4pPr marL="1485854" algn="l" defTabSz="990570" rtl="0" eaLnBrk="1" latinLnBrk="0" hangingPunct="1">
                        <a:defRPr kumimoji="1" sz="1950" kern="1200">
                          <a:solidFill>
                            <a:schemeClr val="tx1"/>
                          </a:solidFill>
                          <a:latin typeface="Arial"/>
                          <a:ea typeface="ＭＳ Ｐゴシック"/>
                        </a:defRPr>
                      </a:lvl4pPr>
                      <a:lvl5pPr marL="1981139" algn="l" defTabSz="990570" rtl="0" eaLnBrk="1" latinLnBrk="0" hangingPunct="1">
                        <a:defRPr kumimoji="1" sz="1950" kern="1200">
                          <a:solidFill>
                            <a:schemeClr val="tx1"/>
                          </a:solidFill>
                          <a:latin typeface="Arial"/>
                          <a:ea typeface="ＭＳ Ｐゴシック"/>
                        </a:defRPr>
                      </a:lvl5pPr>
                      <a:lvl6pPr marL="2476424" algn="l" defTabSz="990570" rtl="0" eaLnBrk="1" latinLnBrk="0" hangingPunct="1">
                        <a:defRPr kumimoji="1" sz="1950" kern="1200">
                          <a:solidFill>
                            <a:schemeClr val="tx1"/>
                          </a:solidFill>
                          <a:latin typeface="Arial"/>
                          <a:ea typeface="ＭＳ Ｐゴシック"/>
                        </a:defRPr>
                      </a:lvl6pPr>
                      <a:lvl7pPr marL="2971709" algn="l" defTabSz="990570" rtl="0" eaLnBrk="1" latinLnBrk="0" hangingPunct="1">
                        <a:defRPr kumimoji="1" sz="1950" kern="1200">
                          <a:solidFill>
                            <a:schemeClr val="tx1"/>
                          </a:solidFill>
                          <a:latin typeface="Arial"/>
                          <a:ea typeface="ＭＳ Ｐゴシック"/>
                        </a:defRPr>
                      </a:lvl7pPr>
                      <a:lvl8pPr marL="3466993" algn="l" defTabSz="990570" rtl="0" eaLnBrk="1" latinLnBrk="0" hangingPunct="1">
                        <a:defRPr kumimoji="1" sz="1950" kern="1200">
                          <a:solidFill>
                            <a:schemeClr val="tx1"/>
                          </a:solidFill>
                          <a:latin typeface="Arial"/>
                          <a:ea typeface="ＭＳ Ｐゴシック"/>
                        </a:defRPr>
                      </a:lvl8pPr>
                      <a:lvl9pPr marL="3962278" algn="l" defTabSz="990570" rtl="0" eaLnBrk="1" latinLnBrk="0" hangingPunct="1">
                        <a:defRPr kumimoji="1" sz="1950" kern="1200">
                          <a:solidFill>
                            <a:schemeClr val="tx1"/>
                          </a:solidFill>
                          <a:latin typeface="Arial"/>
                          <a:ea typeface="ＭＳ Ｐゴシック"/>
                        </a:defRPr>
                      </a:lvl9pPr>
                    </a:lstStyle>
                    <a:p>
                      <a:pPr algn="ctr">
                        <a:lnSpc>
                          <a:spcPts val="600"/>
                        </a:lnSpc>
                      </a:pPr>
                      <a:endPar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endParaRPr>
                    </a:p>
                  </a:txBody>
                  <a:tcPr marL="99060" marR="99060" marT="7200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90570" rtl="0" eaLnBrk="1" latinLnBrk="0" hangingPunct="1">
                        <a:defRPr kumimoji="1" sz="1950" kern="1200">
                          <a:solidFill>
                            <a:schemeClr val="tx1"/>
                          </a:solidFill>
                          <a:latin typeface="Arial"/>
                          <a:ea typeface="ＭＳ Ｐゴシック"/>
                        </a:defRPr>
                      </a:lvl1pPr>
                      <a:lvl2pPr marL="495285" algn="l" defTabSz="990570" rtl="0" eaLnBrk="1" latinLnBrk="0" hangingPunct="1">
                        <a:defRPr kumimoji="1" sz="1950" kern="1200">
                          <a:solidFill>
                            <a:schemeClr val="tx1"/>
                          </a:solidFill>
                          <a:latin typeface="Arial"/>
                          <a:ea typeface="ＭＳ Ｐゴシック"/>
                        </a:defRPr>
                      </a:lvl2pPr>
                      <a:lvl3pPr marL="990570" algn="l" defTabSz="990570" rtl="0" eaLnBrk="1" latinLnBrk="0" hangingPunct="1">
                        <a:defRPr kumimoji="1" sz="1950" kern="1200">
                          <a:solidFill>
                            <a:schemeClr val="tx1"/>
                          </a:solidFill>
                          <a:latin typeface="Arial"/>
                          <a:ea typeface="ＭＳ Ｐゴシック"/>
                        </a:defRPr>
                      </a:lvl3pPr>
                      <a:lvl4pPr marL="1485854" algn="l" defTabSz="990570" rtl="0" eaLnBrk="1" latinLnBrk="0" hangingPunct="1">
                        <a:defRPr kumimoji="1" sz="1950" kern="1200">
                          <a:solidFill>
                            <a:schemeClr val="tx1"/>
                          </a:solidFill>
                          <a:latin typeface="Arial"/>
                          <a:ea typeface="ＭＳ Ｐゴシック"/>
                        </a:defRPr>
                      </a:lvl4pPr>
                      <a:lvl5pPr marL="1981139" algn="l" defTabSz="990570" rtl="0" eaLnBrk="1" latinLnBrk="0" hangingPunct="1">
                        <a:defRPr kumimoji="1" sz="1950" kern="1200">
                          <a:solidFill>
                            <a:schemeClr val="tx1"/>
                          </a:solidFill>
                          <a:latin typeface="Arial"/>
                          <a:ea typeface="ＭＳ Ｐゴシック"/>
                        </a:defRPr>
                      </a:lvl5pPr>
                      <a:lvl6pPr marL="2476424" algn="l" defTabSz="990570" rtl="0" eaLnBrk="1" latinLnBrk="0" hangingPunct="1">
                        <a:defRPr kumimoji="1" sz="1950" kern="1200">
                          <a:solidFill>
                            <a:schemeClr val="tx1"/>
                          </a:solidFill>
                          <a:latin typeface="Arial"/>
                          <a:ea typeface="ＭＳ Ｐゴシック"/>
                        </a:defRPr>
                      </a:lvl6pPr>
                      <a:lvl7pPr marL="2971709" algn="l" defTabSz="990570" rtl="0" eaLnBrk="1" latinLnBrk="0" hangingPunct="1">
                        <a:defRPr kumimoji="1" sz="1950" kern="1200">
                          <a:solidFill>
                            <a:schemeClr val="tx1"/>
                          </a:solidFill>
                          <a:latin typeface="Arial"/>
                          <a:ea typeface="ＭＳ Ｐゴシック"/>
                        </a:defRPr>
                      </a:lvl7pPr>
                      <a:lvl8pPr marL="3466993" algn="l" defTabSz="990570" rtl="0" eaLnBrk="1" latinLnBrk="0" hangingPunct="1">
                        <a:defRPr kumimoji="1" sz="1950" kern="1200">
                          <a:solidFill>
                            <a:schemeClr val="tx1"/>
                          </a:solidFill>
                          <a:latin typeface="Arial"/>
                          <a:ea typeface="ＭＳ Ｐゴシック"/>
                        </a:defRPr>
                      </a:lvl8pPr>
                      <a:lvl9pPr marL="3962278" algn="l" defTabSz="990570" rtl="0" eaLnBrk="1" latinLnBrk="0" hangingPunct="1">
                        <a:defRPr kumimoji="1" sz="1950" kern="1200">
                          <a:solidFill>
                            <a:schemeClr val="tx1"/>
                          </a:solidFill>
                          <a:latin typeface="Arial"/>
                          <a:ea typeface="ＭＳ Ｐゴシック"/>
                        </a:defRPr>
                      </a:lvl9pPr>
                    </a:lstStyle>
                    <a:p>
                      <a:pPr algn="ctr">
                        <a:lnSpc>
                          <a:spcPts val="600"/>
                        </a:lnSpc>
                      </a:pPr>
                      <a:r>
                        <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rPr>
                        <a:t>基本報酬</a:t>
                      </a:r>
                    </a:p>
                  </a:txBody>
                  <a:tcPr marL="99060" marR="99060" marT="7200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a16="http://schemas.microsoft.com/office/drawing/2014/main" val="10001"/>
                  </a:ext>
                </a:extLst>
              </a:tr>
              <a:tr h="243180">
                <a:tc rowSpan="7">
                  <a:txBody>
                    <a:bodyPr/>
                    <a:lstStyle>
                      <a:lvl1pPr marL="0" algn="l" defTabSz="990570" rtl="0" eaLnBrk="1" latinLnBrk="0" hangingPunct="1">
                        <a:defRPr kumimoji="1" sz="1950" kern="1200">
                          <a:solidFill>
                            <a:schemeClr val="tx1"/>
                          </a:solidFill>
                          <a:latin typeface="Arial"/>
                          <a:ea typeface="ＭＳ Ｐゴシック"/>
                        </a:defRPr>
                      </a:lvl1pPr>
                      <a:lvl2pPr marL="495285" algn="l" defTabSz="990570" rtl="0" eaLnBrk="1" latinLnBrk="0" hangingPunct="1">
                        <a:defRPr kumimoji="1" sz="1950" kern="1200">
                          <a:solidFill>
                            <a:schemeClr val="tx1"/>
                          </a:solidFill>
                          <a:latin typeface="Arial"/>
                          <a:ea typeface="ＭＳ Ｐゴシック"/>
                        </a:defRPr>
                      </a:lvl2pPr>
                      <a:lvl3pPr marL="990570" algn="l" defTabSz="990570" rtl="0" eaLnBrk="1" latinLnBrk="0" hangingPunct="1">
                        <a:defRPr kumimoji="1" sz="1950" kern="1200">
                          <a:solidFill>
                            <a:schemeClr val="tx1"/>
                          </a:solidFill>
                          <a:latin typeface="Arial"/>
                          <a:ea typeface="ＭＳ Ｐゴシック"/>
                        </a:defRPr>
                      </a:lvl3pPr>
                      <a:lvl4pPr marL="1485854" algn="l" defTabSz="990570" rtl="0" eaLnBrk="1" latinLnBrk="0" hangingPunct="1">
                        <a:defRPr kumimoji="1" sz="1950" kern="1200">
                          <a:solidFill>
                            <a:schemeClr val="tx1"/>
                          </a:solidFill>
                          <a:latin typeface="Arial"/>
                          <a:ea typeface="ＭＳ Ｐゴシック"/>
                        </a:defRPr>
                      </a:lvl4pPr>
                      <a:lvl5pPr marL="1981139" algn="l" defTabSz="990570" rtl="0" eaLnBrk="1" latinLnBrk="0" hangingPunct="1">
                        <a:defRPr kumimoji="1" sz="1950" kern="1200">
                          <a:solidFill>
                            <a:schemeClr val="tx1"/>
                          </a:solidFill>
                          <a:latin typeface="Arial"/>
                          <a:ea typeface="ＭＳ Ｐゴシック"/>
                        </a:defRPr>
                      </a:lvl5pPr>
                      <a:lvl6pPr marL="2476424" algn="l" defTabSz="990570" rtl="0" eaLnBrk="1" latinLnBrk="0" hangingPunct="1">
                        <a:defRPr kumimoji="1" sz="1950" kern="1200">
                          <a:solidFill>
                            <a:schemeClr val="tx1"/>
                          </a:solidFill>
                          <a:latin typeface="Arial"/>
                          <a:ea typeface="ＭＳ Ｐゴシック"/>
                        </a:defRPr>
                      </a:lvl6pPr>
                      <a:lvl7pPr marL="2971709" algn="l" defTabSz="990570" rtl="0" eaLnBrk="1" latinLnBrk="0" hangingPunct="1">
                        <a:defRPr kumimoji="1" sz="1950" kern="1200">
                          <a:solidFill>
                            <a:schemeClr val="tx1"/>
                          </a:solidFill>
                          <a:latin typeface="Arial"/>
                          <a:ea typeface="ＭＳ Ｐゴシック"/>
                        </a:defRPr>
                      </a:lvl7pPr>
                      <a:lvl8pPr marL="3466993" algn="l" defTabSz="990570" rtl="0" eaLnBrk="1" latinLnBrk="0" hangingPunct="1">
                        <a:defRPr kumimoji="1" sz="1950" kern="1200">
                          <a:solidFill>
                            <a:schemeClr val="tx1"/>
                          </a:solidFill>
                          <a:latin typeface="Arial"/>
                          <a:ea typeface="ＭＳ Ｐゴシック"/>
                        </a:defRPr>
                      </a:lvl8pPr>
                      <a:lvl9pPr marL="3962278" algn="l" defTabSz="990570" rtl="0" eaLnBrk="1" latinLnBrk="0" hangingPunct="1">
                        <a:defRPr kumimoji="1" sz="1950" kern="1200">
                          <a:solidFill>
                            <a:schemeClr val="tx1"/>
                          </a:solidFill>
                          <a:latin typeface="Arial"/>
                          <a:ea typeface="ＭＳ Ｐゴシック"/>
                        </a:defRPr>
                      </a:lvl9pPr>
                    </a:lstStyle>
                    <a:p>
                      <a:pPr marL="0" marR="0" lvl="0" indent="0" algn="ctr" defTabSz="990570" rtl="0" eaLnBrk="1" fontAlgn="auto" latinLnBrk="0" hangingPunct="1">
                        <a:lnSpc>
                          <a:spcPts val="600"/>
                        </a:lnSpc>
                        <a:spcBef>
                          <a:spcPts val="0"/>
                        </a:spcBef>
                        <a:spcAft>
                          <a:spcPts val="0"/>
                        </a:spcAft>
                        <a:buClrTx/>
                        <a:buSzTx/>
                        <a:buFontTx/>
                        <a:buNone/>
                        <a:tabLst/>
                        <a:defRPr/>
                      </a:pPr>
                      <a:r>
                        <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rPr>
                        <a:t>就職後６月</a:t>
                      </a:r>
                      <a:endParaRPr kumimoji="1" lang="en-US" altLang="ja-JP" sz="1200" dirty="0">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ctr" defTabSz="990570" rtl="0" eaLnBrk="1" fontAlgn="auto" latinLnBrk="0" hangingPunct="1">
                        <a:lnSpc>
                          <a:spcPts val="600"/>
                        </a:lnSpc>
                        <a:spcBef>
                          <a:spcPts val="0"/>
                        </a:spcBef>
                        <a:spcAft>
                          <a:spcPts val="0"/>
                        </a:spcAft>
                        <a:buClrTx/>
                        <a:buSzTx/>
                        <a:buFontTx/>
                        <a:buNone/>
                        <a:tabLst/>
                        <a:defRPr/>
                      </a:pPr>
                      <a:endParaRPr kumimoji="1" lang="en-US" altLang="ja-JP" sz="1200" dirty="0">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ctr" defTabSz="990570" rtl="0" eaLnBrk="1" fontAlgn="auto" latinLnBrk="0" hangingPunct="1">
                        <a:lnSpc>
                          <a:spcPts val="600"/>
                        </a:lnSpc>
                        <a:spcBef>
                          <a:spcPts val="0"/>
                        </a:spcBef>
                        <a:spcAft>
                          <a:spcPts val="0"/>
                        </a:spcAft>
                        <a:buClrTx/>
                        <a:buSzTx/>
                        <a:buFontTx/>
                        <a:buNone/>
                        <a:tabLst/>
                        <a:defRPr/>
                      </a:pPr>
                      <a:r>
                        <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rPr>
                        <a:t>以上定着率</a:t>
                      </a:r>
                    </a:p>
                    <a:p>
                      <a:pPr algn="ctr">
                        <a:lnSpc>
                          <a:spcPts val="600"/>
                        </a:lnSpc>
                      </a:pPr>
                      <a:endParaRPr kumimoji="1" lang="en-US" altLang="ja-JP" sz="1200" dirty="0">
                        <a:latin typeface="メイリオ" panose="020B0604030504040204" pitchFamily="50" charset="-128"/>
                        <a:ea typeface="メイリオ" panose="020B0604030504040204" pitchFamily="50" charset="-128"/>
                        <a:cs typeface="メイリオ" panose="020B0604030504040204" pitchFamily="50" charset="-128"/>
                      </a:endParaRPr>
                    </a:p>
                  </a:txBody>
                  <a:tcPr marL="99060" marR="99060" marT="7200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90570" rtl="0" eaLnBrk="1" latinLnBrk="0" hangingPunct="1">
                        <a:defRPr kumimoji="1" sz="1950" kern="1200">
                          <a:solidFill>
                            <a:schemeClr val="tx1"/>
                          </a:solidFill>
                          <a:latin typeface="Arial"/>
                          <a:ea typeface="ＭＳ Ｐゴシック"/>
                        </a:defRPr>
                      </a:lvl1pPr>
                      <a:lvl2pPr marL="495285" algn="l" defTabSz="990570" rtl="0" eaLnBrk="1" latinLnBrk="0" hangingPunct="1">
                        <a:defRPr kumimoji="1" sz="1950" kern="1200">
                          <a:solidFill>
                            <a:schemeClr val="tx1"/>
                          </a:solidFill>
                          <a:latin typeface="Arial"/>
                          <a:ea typeface="ＭＳ Ｐゴシック"/>
                        </a:defRPr>
                      </a:lvl2pPr>
                      <a:lvl3pPr marL="990570" algn="l" defTabSz="990570" rtl="0" eaLnBrk="1" latinLnBrk="0" hangingPunct="1">
                        <a:defRPr kumimoji="1" sz="1950" kern="1200">
                          <a:solidFill>
                            <a:schemeClr val="tx1"/>
                          </a:solidFill>
                          <a:latin typeface="Arial"/>
                          <a:ea typeface="ＭＳ Ｐゴシック"/>
                        </a:defRPr>
                      </a:lvl3pPr>
                      <a:lvl4pPr marL="1485854" algn="l" defTabSz="990570" rtl="0" eaLnBrk="1" latinLnBrk="0" hangingPunct="1">
                        <a:defRPr kumimoji="1" sz="1950" kern="1200">
                          <a:solidFill>
                            <a:schemeClr val="tx1"/>
                          </a:solidFill>
                          <a:latin typeface="Arial"/>
                          <a:ea typeface="ＭＳ Ｐゴシック"/>
                        </a:defRPr>
                      </a:lvl4pPr>
                      <a:lvl5pPr marL="1981139" algn="l" defTabSz="990570" rtl="0" eaLnBrk="1" latinLnBrk="0" hangingPunct="1">
                        <a:defRPr kumimoji="1" sz="1950" kern="1200">
                          <a:solidFill>
                            <a:schemeClr val="tx1"/>
                          </a:solidFill>
                          <a:latin typeface="Arial"/>
                          <a:ea typeface="ＭＳ Ｐゴシック"/>
                        </a:defRPr>
                      </a:lvl5pPr>
                      <a:lvl6pPr marL="2476424" algn="l" defTabSz="990570" rtl="0" eaLnBrk="1" latinLnBrk="0" hangingPunct="1">
                        <a:defRPr kumimoji="1" sz="1950" kern="1200">
                          <a:solidFill>
                            <a:schemeClr val="tx1"/>
                          </a:solidFill>
                          <a:latin typeface="Arial"/>
                          <a:ea typeface="ＭＳ Ｐゴシック"/>
                        </a:defRPr>
                      </a:lvl6pPr>
                      <a:lvl7pPr marL="2971709" algn="l" defTabSz="990570" rtl="0" eaLnBrk="1" latinLnBrk="0" hangingPunct="1">
                        <a:defRPr kumimoji="1" sz="1950" kern="1200">
                          <a:solidFill>
                            <a:schemeClr val="tx1"/>
                          </a:solidFill>
                          <a:latin typeface="Arial"/>
                          <a:ea typeface="ＭＳ Ｐゴシック"/>
                        </a:defRPr>
                      </a:lvl7pPr>
                      <a:lvl8pPr marL="3466993" algn="l" defTabSz="990570" rtl="0" eaLnBrk="1" latinLnBrk="0" hangingPunct="1">
                        <a:defRPr kumimoji="1" sz="1950" kern="1200">
                          <a:solidFill>
                            <a:schemeClr val="tx1"/>
                          </a:solidFill>
                          <a:latin typeface="Arial"/>
                          <a:ea typeface="ＭＳ Ｐゴシック"/>
                        </a:defRPr>
                      </a:lvl8pPr>
                      <a:lvl9pPr marL="3962278" algn="l" defTabSz="990570" rtl="0" eaLnBrk="1" latinLnBrk="0" hangingPunct="1">
                        <a:defRPr kumimoji="1" sz="1950" kern="1200">
                          <a:solidFill>
                            <a:schemeClr val="tx1"/>
                          </a:solidFill>
                          <a:latin typeface="Arial"/>
                          <a:ea typeface="ＭＳ Ｐゴシック"/>
                        </a:defRPr>
                      </a:lvl9pPr>
                    </a:lstStyle>
                    <a:p>
                      <a:pPr algn="ctr">
                        <a:lnSpc>
                          <a:spcPts val="600"/>
                        </a:lnSpc>
                      </a:pPr>
                      <a:r>
                        <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rPr>
                        <a:t>５割以上</a:t>
                      </a:r>
                    </a:p>
                  </a:txBody>
                  <a:tcPr marL="99060" marR="99060" marT="7200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1,210</a:t>
                      </a:r>
                      <a:r>
                        <a:rPr kumimoji="1" lang="ja-JP" altLang="en-US" sz="12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単位</a:t>
                      </a:r>
                      <a:r>
                        <a:rPr kumimoji="1" lang="en-US" altLang="ja-JP" sz="12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日</a:t>
                      </a:r>
                    </a:p>
                  </a:txBody>
                  <a:tcPr marL="34890" marR="34890" marT="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43180">
                <a:tc vMerge="1">
                  <a:txBody>
                    <a:bodyPr/>
                    <a:lstStyle/>
                    <a:p>
                      <a:endParaRPr kumimoji="1" lang="ja-JP" altLang="en-US" sz="1400" dirty="0"/>
                    </a:p>
                  </a:txBody>
                  <a:tcPr/>
                </a:tc>
                <a:tc>
                  <a:txBody>
                    <a:bodyPr/>
                    <a:lstStyle>
                      <a:lvl1pPr marL="0" algn="l" defTabSz="990570" rtl="0" eaLnBrk="1" latinLnBrk="0" hangingPunct="1">
                        <a:defRPr kumimoji="1" sz="1950" kern="1200">
                          <a:solidFill>
                            <a:schemeClr val="tx1"/>
                          </a:solidFill>
                          <a:latin typeface="Arial"/>
                          <a:ea typeface="ＭＳ Ｐゴシック"/>
                        </a:defRPr>
                      </a:lvl1pPr>
                      <a:lvl2pPr marL="495285" algn="l" defTabSz="990570" rtl="0" eaLnBrk="1" latinLnBrk="0" hangingPunct="1">
                        <a:defRPr kumimoji="1" sz="1950" kern="1200">
                          <a:solidFill>
                            <a:schemeClr val="tx1"/>
                          </a:solidFill>
                          <a:latin typeface="Arial"/>
                          <a:ea typeface="ＭＳ Ｐゴシック"/>
                        </a:defRPr>
                      </a:lvl2pPr>
                      <a:lvl3pPr marL="990570" algn="l" defTabSz="990570" rtl="0" eaLnBrk="1" latinLnBrk="0" hangingPunct="1">
                        <a:defRPr kumimoji="1" sz="1950" kern="1200">
                          <a:solidFill>
                            <a:schemeClr val="tx1"/>
                          </a:solidFill>
                          <a:latin typeface="Arial"/>
                          <a:ea typeface="ＭＳ Ｐゴシック"/>
                        </a:defRPr>
                      </a:lvl3pPr>
                      <a:lvl4pPr marL="1485854" algn="l" defTabSz="990570" rtl="0" eaLnBrk="1" latinLnBrk="0" hangingPunct="1">
                        <a:defRPr kumimoji="1" sz="1950" kern="1200">
                          <a:solidFill>
                            <a:schemeClr val="tx1"/>
                          </a:solidFill>
                          <a:latin typeface="Arial"/>
                          <a:ea typeface="ＭＳ Ｐゴシック"/>
                        </a:defRPr>
                      </a:lvl4pPr>
                      <a:lvl5pPr marL="1981139" algn="l" defTabSz="990570" rtl="0" eaLnBrk="1" latinLnBrk="0" hangingPunct="1">
                        <a:defRPr kumimoji="1" sz="1950" kern="1200">
                          <a:solidFill>
                            <a:schemeClr val="tx1"/>
                          </a:solidFill>
                          <a:latin typeface="Arial"/>
                          <a:ea typeface="ＭＳ Ｐゴシック"/>
                        </a:defRPr>
                      </a:lvl5pPr>
                      <a:lvl6pPr marL="2476424" algn="l" defTabSz="990570" rtl="0" eaLnBrk="1" latinLnBrk="0" hangingPunct="1">
                        <a:defRPr kumimoji="1" sz="1950" kern="1200">
                          <a:solidFill>
                            <a:schemeClr val="tx1"/>
                          </a:solidFill>
                          <a:latin typeface="Arial"/>
                          <a:ea typeface="ＭＳ Ｐゴシック"/>
                        </a:defRPr>
                      </a:lvl6pPr>
                      <a:lvl7pPr marL="2971709" algn="l" defTabSz="990570" rtl="0" eaLnBrk="1" latinLnBrk="0" hangingPunct="1">
                        <a:defRPr kumimoji="1" sz="1950" kern="1200">
                          <a:solidFill>
                            <a:schemeClr val="tx1"/>
                          </a:solidFill>
                          <a:latin typeface="Arial"/>
                          <a:ea typeface="ＭＳ Ｐゴシック"/>
                        </a:defRPr>
                      </a:lvl7pPr>
                      <a:lvl8pPr marL="3466993" algn="l" defTabSz="990570" rtl="0" eaLnBrk="1" latinLnBrk="0" hangingPunct="1">
                        <a:defRPr kumimoji="1" sz="1950" kern="1200">
                          <a:solidFill>
                            <a:schemeClr val="tx1"/>
                          </a:solidFill>
                          <a:latin typeface="Arial"/>
                          <a:ea typeface="ＭＳ Ｐゴシック"/>
                        </a:defRPr>
                      </a:lvl8pPr>
                      <a:lvl9pPr marL="3962278" algn="l" defTabSz="990570" rtl="0" eaLnBrk="1" latinLnBrk="0" hangingPunct="1">
                        <a:defRPr kumimoji="1" sz="1950" kern="1200">
                          <a:solidFill>
                            <a:schemeClr val="tx1"/>
                          </a:solidFill>
                          <a:latin typeface="Arial"/>
                          <a:ea typeface="ＭＳ Ｐゴシック"/>
                        </a:defRPr>
                      </a:lvl9pPr>
                    </a:lstStyle>
                    <a:p>
                      <a:pPr algn="ctr">
                        <a:lnSpc>
                          <a:spcPts val="600"/>
                        </a:lnSpc>
                      </a:pPr>
                      <a:r>
                        <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rPr>
                        <a:t>４割以上５割未満</a:t>
                      </a:r>
                    </a:p>
                  </a:txBody>
                  <a:tcPr marL="99060" marR="99060" marT="7200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1,020</a:t>
                      </a:r>
                      <a:r>
                        <a:rPr kumimoji="1" lang="ja-JP" altLang="en-US" sz="12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単位</a:t>
                      </a:r>
                      <a:r>
                        <a:rPr kumimoji="1" lang="en-US" altLang="ja-JP" sz="12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日</a:t>
                      </a:r>
                    </a:p>
                  </a:txBody>
                  <a:tcPr marL="34890" marR="34890" marT="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43180">
                <a:tc vMerge="1">
                  <a:txBody>
                    <a:bodyPr/>
                    <a:lstStyle/>
                    <a:p>
                      <a:endParaRPr kumimoji="1" lang="ja-JP" altLang="en-US" sz="1400" dirty="0"/>
                    </a:p>
                  </a:txBody>
                  <a:tcPr/>
                </a:tc>
                <a:tc>
                  <a:txBody>
                    <a:bodyPr/>
                    <a:lstStyle>
                      <a:lvl1pPr marL="0" algn="l" defTabSz="990570" rtl="0" eaLnBrk="1" latinLnBrk="0" hangingPunct="1">
                        <a:defRPr kumimoji="1" sz="1950" kern="1200">
                          <a:solidFill>
                            <a:schemeClr val="tx1"/>
                          </a:solidFill>
                          <a:latin typeface="Arial"/>
                          <a:ea typeface="ＭＳ Ｐゴシック"/>
                        </a:defRPr>
                      </a:lvl1pPr>
                      <a:lvl2pPr marL="495285" algn="l" defTabSz="990570" rtl="0" eaLnBrk="1" latinLnBrk="0" hangingPunct="1">
                        <a:defRPr kumimoji="1" sz="1950" kern="1200">
                          <a:solidFill>
                            <a:schemeClr val="tx1"/>
                          </a:solidFill>
                          <a:latin typeface="Arial"/>
                          <a:ea typeface="ＭＳ Ｐゴシック"/>
                        </a:defRPr>
                      </a:lvl2pPr>
                      <a:lvl3pPr marL="990570" algn="l" defTabSz="990570" rtl="0" eaLnBrk="1" latinLnBrk="0" hangingPunct="1">
                        <a:defRPr kumimoji="1" sz="1950" kern="1200">
                          <a:solidFill>
                            <a:schemeClr val="tx1"/>
                          </a:solidFill>
                          <a:latin typeface="Arial"/>
                          <a:ea typeface="ＭＳ Ｐゴシック"/>
                        </a:defRPr>
                      </a:lvl3pPr>
                      <a:lvl4pPr marL="1485854" algn="l" defTabSz="990570" rtl="0" eaLnBrk="1" latinLnBrk="0" hangingPunct="1">
                        <a:defRPr kumimoji="1" sz="1950" kern="1200">
                          <a:solidFill>
                            <a:schemeClr val="tx1"/>
                          </a:solidFill>
                          <a:latin typeface="Arial"/>
                          <a:ea typeface="ＭＳ Ｐゴシック"/>
                        </a:defRPr>
                      </a:lvl4pPr>
                      <a:lvl5pPr marL="1981139" algn="l" defTabSz="990570" rtl="0" eaLnBrk="1" latinLnBrk="0" hangingPunct="1">
                        <a:defRPr kumimoji="1" sz="1950" kern="1200">
                          <a:solidFill>
                            <a:schemeClr val="tx1"/>
                          </a:solidFill>
                          <a:latin typeface="Arial"/>
                          <a:ea typeface="ＭＳ Ｐゴシック"/>
                        </a:defRPr>
                      </a:lvl5pPr>
                      <a:lvl6pPr marL="2476424" algn="l" defTabSz="990570" rtl="0" eaLnBrk="1" latinLnBrk="0" hangingPunct="1">
                        <a:defRPr kumimoji="1" sz="1950" kern="1200">
                          <a:solidFill>
                            <a:schemeClr val="tx1"/>
                          </a:solidFill>
                          <a:latin typeface="Arial"/>
                          <a:ea typeface="ＭＳ Ｐゴシック"/>
                        </a:defRPr>
                      </a:lvl6pPr>
                      <a:lvl7pPr marL="2971709" algn="l" defTabSz="990570" rtl="0" eaLnBrk="1" latinLnBrk="0" hangingPunct="1">
                        <a:defRPr kumimoji="1" sz="1950" kern="1200">
                          <a:solidFill>
                            <a:schemeClr val="tx1"/>
                          </a:solidFill>
                          <a:latin typeface="Arial"/>
                          <a:ea typeface="ＭＳ Ｐゴシック"/>
                        </a:defRPr>
                      </a:lvl7pPr>
                      <a:lvl8pPr marL="3466993" algn="l" defTabSz="990570" rtl="0" eaLnBrk="1" latinLnBrk="0" hangingPunct="1">
                        <a:defRPr kumimoji="1" sz="1950" kern="1200">
                          <a:solidFill>
                            <a:schemeClr val="tx1"/>
                          </a:solidFill>
                          <a:latin typeface="Arial"/>
                          <a:ea typeface="ＭＳ Ｐゴシック"/>
                        </a:defRPr>
                      </a:lvl8pPr>
                      <a:lvl9pPr marL="3962278" algn="l" defTabSz="990570" rtl="0" eaLnBrk="1" latinLnBrk="0" hangingPunct="1">
                        <a:defRPr kumimoji="1" sz="1950" kern="1200">
                          <a:solidFill>
                            <a:schemeClr val="tx1"/>
                          </a:solidFill>
                          <a:latin typeface="Arial"/>
                          <a:ea typeface="ＭＳ Ｐゴシック"/>
                        </a:defRPr>
                      </a:lvl9pPr>
                    </a:lstStyle>
                    <a:p>
                      <a:pPr algn="ctr">
                        <a:lnSpc>
                          <a:spcPts val="600"/>
                        </a:lnSpc>
                      </a:pPr>
                      <a:r>
                        <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rPr>
                        <a:t>３割以上４割未満</a:t>
                      </a:r>
                    </a:p>
                  </a:txBody>
                  <a:tcPr marL="99060" marR="99060" marT="7200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879</a:t>
                      </a:r>
                      <a:r>
                        <a:rPr kumimoji="1" lang="ja-JP" altLang="en-US" sz="12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単位</a:t>
                      </a:r>
                      <a:r>
                        <a:rPr kumimoji="1" lang="en-US" altLang="ja-JP" sz="12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日</a:t>
                      </a:r>
                    </a:p>
                  </a:txBody>
                  <a:tcPr marL="34890" marR="34890" marT="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43180">
                <a:tc vMerge="1">
                  <a:txBody>
                    <a:bodyPr/>
                    <a:lstStyle/>
                    <a:p>
                      <a:endParaRPr kumimoji="1" lang="ja-JP" altLang="en-US" sz="1400" dirty="0"/>
                    </a:p>
                  </a:txBody>
                  <a:tcPr/>
                </a:tc>
                <a:tc>
                  <a:txBody>
                    <a:bodyPr/>
                    <a:lstStyle>
                      <a:lvl1pPr marL="0" algn="l" defTabSz="990570" rtl="0" eaLnBrk="1" latinLnBrk="0" hangingPunct="1">
                        <a:defRPr kumimoji="1" sz="1950" kern="1200">
                          <a:solidFill>
                            <a:schemeClr val="tx1"/>
                          </a:solidFill>
                          <a:latin typeface="Arial"/>
                          <a:ea typeface="ＭＳ Ｐゴシック"/>
                        </a:defRPr>
                      </a:lvl1pPr>
                      <a:lvl2pPr marL="495285" algn="l" defTabSz="990570" rtl="0" eaLnBrk="1" latinLnBrk="0" hangingPunct="1">
                        <a:defRPr kumimoji="1" sz="1950" kern="1200">
                          <a:solidFill>
                            <a:schemeClr val="tx1"/>
                          </a:solidFill>
                          <a:latin typeface="Arial"/>
                          <a:ea typeface="ＭＳ Ｐゴシック"/>
                        </a:defRPr>
                      </a:lvl2pPr>
                      <a:lvl3pPr marL="990570" algn="l" defTabSz="990570" rtl="0" eaLnBrk="1" latinLnBrk="0" hangingPunct="1">
                        <a:defRPr kumimoji="1" sz="1950" kern="1200">
                          <a:solidFill>
                            <a:schemeClr val="tx1"/>
                          </a:solidFill>
                          <a:latin typeface="Arial"/>
                          <a:ea typeface="ＭＳ Ｐゴシック"/>
                        </a:defRPr>
                      </a:lvl3pPr>
                      <a:lvl4pPr marL="1485854" algn="l" defTabSz="990570" rtl="0" eaLnBrk="1" latinLnBrk="0" hangingPunct="1">
                        <a:defRPr kumimoji="1" sz="1950" kern="1200">
                          <a:solidFill>
                            <a:schemeClr val="tx1"/>
                          </a:solidFill>
                          <a:latin typeface="Arial"/>
                          <a:ea typeface="ＭＳ Ｐゴシック"/>
                        </a:defRPr>
                      </a:lvl4pPr>
                      <a:lvl5pPr marL="1981139" algn="l" defTabSz="990570" rtl="0" eaLnBrk="1" latinLnBrk="0" hangingPunct="1">
                        <a:defRPr kumimoji="1" sz="1950" kern="1200">
                          <a:solidFill>
                            <a:schemeClr val="tx1"/>
                          </a:solidFill>
                          <a:latin typeface="Arial"/>
                          <a:ea typeface="ＭＳ Ｐゴシック"/>
                        </a:defRPr>
                      </a:lvl5pPr>
                      <a:lvl6pPr marL="2476424" algn="l" defTabSz="990570" rtl="0" eaLnBrk="1" latinLnBrk="0" hangingPunct="1">
                        <a:defRPr kumimoji="1" sz="1950" kern="1200">
                          <a:solidFill>
                            <a:schemeClr val="tx1"/>
                          </a:solidFill>
                          <a:latin typeface="Arial"/>
                          <a:ea typeface="ＭＳ Ｐゴシック"/>
                        </a:defRPr>
                      </a:lvl6pPr>
                      <a:lvl7pPr marL="2971709" algn="l" defTabSz="990570" rtl="0" eaLnBrk="1" latinLnBrk="0" hangingPunct="1">
                        <a:defRPr kumimoji="1" sz="1950" kern="1200">
                          <a:solidFill>
                            <a:schemeClr val="tx1"/>
                          </a:solidFill>
                          <a:latin typeface="Arial"/>
                          <a:ea typeface="ＭＳ Ｐゴシック"/>
                        </a:defRPr>
                      </a:lvl7pPr>
                      <a:lvl8pPr marL="3466993" algn="l" defTabSz="990570" rtl="0" eaLnBrk="1" latinLnBrk="0" hangingPunct="1">
                        <a:defRPr kumimoji="1" sz="1950" kern="1200">
                          <a:solidFill>
                            <a:schemeClr val="tx1"/>
                          </a:solidFill>
                          <a:latin typeface="Arial"/>
                          <a:ea typeface="ＭＳ Ｐゴシック"/>
                        </a:defRPr>
                      </a:lvl8pPr>
                      <a:lvl9pPr marL="3962278" algn="l" defTabSz="990570" rtl="0" eaLnBrk="1" latinLnBrk="0" hangingPunct="1">
                        <a:defRPr kumimoji="1" sz="1950" kern="1200">
                          <a:solidFill>
                            <a:schemeClr val="tx1"/>
                          </a:solidFill>
                          <a:latin typeface="Arial"/>
                          <a:ea typeface="ＭＳ Ｐゴシック"/>
                        </a:defRPr>
                      </a:lvl9pPr>
                    </a:lstStyle>
                    <a:p>
                      <a:pPr algn="ctr">
                        <a:lnSpc>
                          <a:spcPts val="600"/>
                        </a:lnSpc>
                      </a:pPr>
                      <a:r>
                        <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rPr>
                        <a:t>２割以上３割未満</a:t>
                      </a:r>
                    </a:p>
                  </a:txBody>
                  <a:tcPr marL="99060" marR="99060" marT="7200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719</a:t>
                      </a:r>
                      <a:r>
                        <a:rPr kumimoji="1" lang="ja-JP" altLang="en-US" sz="12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単位</a:t>
                      </a:r>
                      <a:r>
                        <a:rPr kumimoji="1" lang="en-US" altLang="ja-JP" sz="12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日</a:t>
                      </a:r>
                    </a:p>
                  </a:txBody>
                  <a:tcPr marL="34890" marR="34890" marT="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43180">
                <a:tc vMerge="1">
                  <a:txBody>
                    <a:bodyPr/>
                    <a:lstStyle/>
                    <a:p>
                      <a:endParaRPr kumimoji="1" lang="ja-JP" altLang="en-US" sz="1400" dirty="0"/>
                    </a:p>
                  </a:txBody>
                  <a:tcPr/>
                </a:tc>
                <a:tc>
                  <a:txBody>
                    <a:bodyPr/>
                    <a:lstStyle>
                      <a:lvl1pPr marL="0" algn="l" defTabSz="990570" rtl="0" eaLnBrk="1" latinLnBrk="0" hangingPunct="1">
                        <a:defRPr kumimoji="1" sz="1950" kern="1200">
                          <a:solidFill>
                            <a:schemeClr val="tx1"/>
                          </a:solidFill>
                          <a:latin typeface="Arial"/>
                          <a:ea typeface="ＭＳ Ｐゴシック"/>
                        </a:defRPr>
                      </a:lvl1pPr>
                      <a:lvl2pPr marL="495285" algn="l" defTabSz="990570" rtl="0" eaLnBrk="1" latinLnBrk="0" hangingPunct="1">
                        <a:defRPr kumimoji="1" sz="1950" kern="1200">
                          <a:solidFill>
                            <a:schemeClr val="tx1"/>
                          </a:solidFill>
                          <a:latin typeface="Arial"/>
                          <a:ea typeface="ＭＳ Ｐゴシック"/>
                        </a:defRPr>
                      </a:lvl2pPr>
                      <a:lvl3pPr marL="990570" algn="l" defTabSz="990570" rtl="0" eaLnBrk="1" latinLnBrk="0" hangingPunct="1">
                        <a:defRPr kumimoji="1" sz="1950" kern="1200">
                          <a:solidFill>
                            <a:schemeClr val="tx1"/>
                          </a:solidFill>
                          <a:latin typeface="Arial"/>
                          <a:ea typeface="ＭＳ Ｐゴシック"/>
                        </a:defRPr>
                      </a:lvl3pPr>
                      <a:lvl4pPr marL="1485854" algn="l" defTabSz="990570" rtl="0" eaLnBrk="1" latinLnBrk="0" hangingPunct="1">
                        <a:defRPr kumimoji="1" sz="1950" kern="1200">
                          <a:solidFill>
                            <a:schemeClr val="tx1"/>
                          </a:solidFill>
                          <a:latin typeface="Arial"/>
                          <a:ea typeface="ＭＳ Ｐゴシック"/>
                        </a:defRPr>
                      </a:lvl4pPr>
                      <a:lvl5pPr marL="1981139" algn="l" defTabSz="990570" rtl="0" eaLnBrk="1" latinLnBrk="0" hangingPunct="1">
                        <a:defRPr kumimoji="1" sz="1950" kern="1200">
                          <a:solidFill>
                            <a:schemeClr val="tx1"/>
                          </a:solidFill>
                          <a:latin typeface="Arial"/>
                          <a:ea typeface="ＭＳ Ｐゴシック"/>
                        </a:defRPr>
                      </a:lvl5pPr>
                      <a:lvl6pPr marL="2476424" algn="l" defTabSz="990570" rtl="0" eaLnBrk="1" latinLnBrk="0" hangingPunct="1">
                        <a:defRPr kumimoji="1" sz="1950" kern="1200">
                          <a:solidFill>
                            <a:schemeClr val="tx1"/>
                          </a:solidFill>
                          <a:latin typeface="Arial"/>
                          <a:ea typeface="ＭＳ Ｐゴシック"/>
                        </a:defRPr>
                      </a:lvl6pPr>
                      <a:lvl7pPr marL="2971709" algn="l" defTabSz="990570" rtl="0" eaLnBrk="1" latinLnBrk="0" hangingPunct="1">
                        <a:defRPr kumimoji="1" sz="1950" kern="1200">
                          <a:solidFill>
                            <a:schemeClr val="tx1"/>
                          </a:solidFill>
                          <a:latin typeface="Arial"/>
                          <a:ea typeface="ＭＳ Ｐゴシック"/>
                        </a:defRPr>
                      </a:lvl7pPr>
                      <a:lvl8pPr marL="3466993" algn="l" defTabSz="990570" rtl="0" eaLnBrk="1" latinLnBrk="0" hangingPunct="1">
                        <a:defRPr kumimoji="1" sz="1950" kern="1200">
                          <a:solidFill>
                            <a:schemeClr val="tx1"/>
                          </a:solidFill>
                          <a:latin typeface="Arial"/>
                          <a:ea typeface="ＭＳ Ｐゴシック"/>
                        </a:defRPr>
                      </a:lvl8pPr>
                      <a:lvl9pPr marL="3962278" algn="l" defTabSz="990570" rtl="0" eaLnBrk="1" latinLnBrk="0" hangingPunct="1">
                        <a:defRPr kumimoji="1" sz="1950" kern="1200">
                          <a:solidFill>
                            <a:schemeClr val="tx1"/>
                          </a:solidFill>
                          <a:latin typeface="Arial"/>
                          <a:ea typeface="ＭＳ Ｐゴシック"/>
                        </a:defRPr>
                      </a:lvl9pPr>
                    </a:lstStyle>
                    <a:p>
                      <a:pPr algn="ctr">
                        <a:lnSpc>
                          <a:spcPts val="600"/>
                        </a:lnSpc>
                      </a:pPr>
                      <a:r>
                        <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rPr>
                        <a:t>１割以上２割未満</a:t>
                      </a:r>
                    </a:p>
                  </a:txBody>
                  <a:tcPr marL="99060" marR="99060" marT="7200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569</a:t>
                      </a:r>
                      <a:r>
                        <a:rPr kumimoji="1" lang="ja-JP" altLang="en-US" sz="12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単位</a:t>
                      </a:r>
                      <a:r>
                        <a:rPr kumimoji="1" lang="en-US" altLang="ja-JP" sz="12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日</a:t>
                      </a:r>
                    </a:p>
                  </a:txBody>
                  <a:tcPr marL="34890" marR="34890" marT="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43180">
                <a:tc vMerge="1">
                  <a:txBody>
                    <a:bodyPr/>
                    <a:lstStyle/>
                    <a:p>
                      <a:endParaRPr kumimoji="1" lang="ja-JP" altLang="en-US" sz="1400" dirty="0"/>
                    </a:p>
                  </a:txBody>
                  <a:tcPr/>
                </a:tc>
                <a:tc>
                  <a:txBody>
                    <a:bodyPr/>
                    <a:lstStyle>
                      <a:lvl1pPr marL="0" algn="l" defTabSz="990570" rtl="0" eaLnBrk="1" latinLnBrk="0" hangingPunct="1">
                        <a:defRPr kumimoji="1" sz="1950" kern="1200">
                          <a:solidFill>
                            <a:schemeClr val="tx1"/>
                          </a:solidFill>
                          <a:latin typeface="Arial"/>
                          <a:ea typeface="ＭＳ Ｐゴシック"/>
                        </a:defRPr>
                      </a:lvl1pPr>
                      <a:lvl2pPr marL="495285" algn="l" defTabSz="990570" rtl="0" eaLnBrk="1" latinLnBrk="0" hangingPunct="1">
                        <a:defRPr kumimoji="1" sz="1950" kern="1200">
                          <a:solidFill>
                            <a:schemeClr val="tx1"/>
                          </a:solidFill>
                          <a:latin typeface="Arial"/>
                          <a:ea typeface="ＭＳ Ｐゴシック"/>
                        </a:defRPr>
                      </a:lvl2pPr>
                      <a:lvl3pPr marL="990570" algn="l" defTabSz="990570" rtl="0" eaLnBrk="1" latinLnBrk="0" hangingPunct="1">
                        <a:defRPr kumimoji="1" sz="1950" kern="1200">
                          <a:solidFill>
                            <a:schemeClr val="tx1"/>
                          </a:solidFill>
                          <a:latin typeface="Arial"/>
                          <a:ea typeface="ＭＳ Ｐゴシック"/>
                        </a:defRPr>
                      </a:lvl3pPr>
                      <a:lvl4pPr marL="1485854" algn="l" defTabSz="990570" rtl="0" eaLnBrk="1" latinLnBrk="0" hangingPunct="1">
                        <a:defRPr kumimoji="1" sz="1950" kern="1200">
                          <a:solidFill>
                            <a:schemeClr val="tx1"/>
                          </a:solidFill>
                          <a:latin typeface="Arial"/>
                          <a:ea typeface="ＭＳ Ｐゴシック"/>
                        </a:defRPr>
                      </a:lvl4pPr>
                      <a:lvl5pPr marL="1981139" algn="l" defTabSz="990570" rtl="0" eaLnBrk="1" latinLnBrk="0" hangingPunct="1">
                        <a:defRPr kumimoji="1" sz="1950" kern="1200">
                          <a:solidFill>
                            <a:schemeClr val="tx1"/>
                          </a:solidFill>
                          <a:latin typeface="Arial"/>
                          <a:ea typeface="ＭＳ Ｐゴシック"/>
                        </a:defRPr>
                      </a:lvl5pPr>
                      <a:lvl6pPr marL="2476424" algn="l" defTabSz="990570" rtl="0" eaLnBrk="1" latinLnBrk="0" hangingPunct="1">
                        <a:defRPr kumimoji="1" sz="1950" kern="1200">
                          <a:solidFill>
                            <a:schemeClr val="tx1"/>
                          </a:solidFill>
                          <a:latin typeface="Arial"/>
                          <a:ea typeface="ＭＳ Ｐゴシック"/>
                        </a:defRPr>
                      </a:lvl6pPr>
                      <a:lvl7pPr marL="2971709" algn="l" defTabSz="990570" rtl="0" eaLnBrk="1" latinLnBrk="0" hangingPunct="1">
                        <a:defRPr kumimoji="1" sz="1950" kern="1200">
                          <a:solidFill>
                            <a:schemeClr val="tx1"/>
                          </a:solidFill>
                          <a:latin typeface="Arial"/>
                          <a:ea typeface="ＭＳ Ｐゴシック"/>
                        </a:defRPr>
                      </a:lvl7pPr>
                      <a:lvl8pPr marL="3466993" algn="l" defTabSz="990570" rtl="0" eaLnBrk="1" latinLnBrk="0" hangingPunct="1">
                        <a:defRPr kumimoji="1" sz="1950" kern="1200">
                          <a:solidFill>
                            <a:schemeClr val="tx1"/>
                          </a:solidFill>
                          <a:latin typeface="Arial"/>
                          <a:ea typeface="ＭＳ Ｐゴシック"/>
                        </a:defRPr>
                      </a:lvl8pPr>
                      <a:lvl9pPr marL="3962278" algn="l" defTabSz="990570" rtl="0" eaLnBrk="1" latinLnBrk="0" hangingPunct="1">
                        <a:defRPr kumimoji="1" sz="1950" kern="1200">
                          <a:solidFill>
                            <a:schemeClr val="tx1"/>
                          </a:solidFill>
                          <a:latin typeface="Arial"/>
                          <a:ea typeface="ＭＳ Ｐゴシック"/>
                        </a:defRPr>
                      </a:lvl9pPr>
                    </a:lstStyle>
                    <a:p>
                      <a:pPr algn="ctr">
                        <a:lnSpc>
                          <a:spcPts val="600"/>
                        </a:lnSpc>
                      </a:pPr>
                      <a:r>
                        <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rPr>
                        <a:t>０割超１割未満</a:t>
                      </a:r>
                    </a:p>
                  </a:txBody>
                  <a:tcPr marL="99060" marR="99060" marT="7200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519</a:t>
                      </a:r>
                      <a:r>
                        <a:rPr kumimoji="1" lang="ja-JP" altLang="en-US" sz="12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単位</a:t>
                      </a:r>
                      <a:r>
                        <a:rPr kumimoji="1" lang="en-US" altLang="ja-JP" sz="12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日</a:t>
                      </a:r>
                    </a:p>
                  </a:txBody>
                  <a:tcPr marL="34890" marR="34890" marT="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43180">
                <a:tc vMerge="1">
                  <a:txBody>
                    <a:bodyPr/>
                    <a:lstStyle/>
                    <a:p>
                      <a:endParaRPr kumimoji="1" lang="ja-JP" altLang="en-US" sz="1400" dirty="0"/>
                    </a:p>
                  </a:txBody>
                  <a:tcPr/>
                </a:tc>
                <a:tc>
                  <a:txBody>
                    <a:bodyPr/>
                    <a:lstStyle>
                      <a:lvl1pPr marL="0" algn="l" defTabSz="990570" rtl="0" eaLnBrk="1" latinLnBrk="0" hangingPunct="1">
                        <a:defRPr kumimoji="1" sz="1950" kern="1200">
                          <a:solidFill>
                            <a:schemeClr val="tx1"/>
                          </a:solidFill>
                          <a:latin typeface="Arial"/>
                          <a:ea typeface="ＭＳ Ｐゴシック"/>
                        </a:defRPr>
                      </a:lvl1pPr>
                      <a:lvl2pPr marL="495285" algn="l" defTabSz="990570" rtl="0" eaLnBrk="1" latinLnBrk="0" hangingPunct="1">
                        <a:defRPr kumimoji="1" sz="1950" kern="1200">
                          <a:solidFill>
                            <a:schemeClr val="tx1"/>
                          </a:solidFill>
                          <a:latin typeface="Arial"/>
                          <a:ea typeface="ＭＳ Ｐゴシック"/>
                        </a:defRPr>
                      </a:lvl2pPr>
                      <a:lvl3pPr marL="990570" algn="l" defTabSz="990570" rtl="0" eaLnBrk="1" latinLnBrk="0" hangingPunct="1">
                        <a:defRPr kumimoji="1" sz="1950" kern="1200">
                          <a:solidFill>
                            <a:schemeClr val="tx1"/>
                          </a:solidFill>
                          <a:latin typeface="Arial"/>
                          <a:ea typeface="ＭＳ Ｐゴシック"/>
                        </a:defRPr>
                      </a:lvl3pPr>
                      <a:lvl4pPr marL="1485854" algn="l" defTabSz="990570" rtl="0" eaLnBrk="1" latinLnBrk="0" hangingPunct="1">
                        <a:defRPr kumimoji="1" sz="1950" kern="1200">
                          <a:solidFill>
                            <a:schemeClr val="tx1"/>
                          </a:solidFill>
                          <a:latin typeface="Arial"/>
                          <a:ea typeface="ＭＳ Ｐゴシック"/>
                        </a:defRPr>
                      </a:lvl4pPr>
                      <a:lvl5pPr marL="1981139" algn="l" defTabSz="990570" rtl="0" eaLnBrk="1" latinLnBrk="0" hangingPunct="1">
                        <a:defRPr kumimoji="1" sz="1950" kern="1200">
                          <a:solidFill>
                            <a:schemeClr val="tx1"/>
                          </a:solidFill>
                          <a:latin typeface="Arial"/>
                          <a:ea typeface="ＭＳ Ｐゴシック"/>
                        </a:defRPr>
                      </a:lvl5pPr>
                      <a:lvl6pPr marL="2476424" algn="l" defTabSz="990570" rtl="0" eaLnBrk="1" latinLnBrk="0" hangingPunct="1">
                        <a:defRPr kumimoji="1" sz="1950" kern="1200">
                          <a:solidFill>
                            <a:schemeClr val="tx1"/>
                          </a:solidFill>
                          <a:latin typeface="Arial"/>
                          <a:ea typeface="ＭＳ Ｐゴシック"/>
                        </a:defRPr>
                      </a:lvl6pPr>
                      <a:lvl7pPr marL="2971709" algn="l" defTabSz="990570" rtl="0" eaLnBrk="1" latinLnBrk="0" hangingPunct="1">
                        <a:defRPr kumimoji="1" sz="1950" kern="1200">
                          <a:solidFill>
                            <a:schemeClr val="tx1"/>
                          </a:solidFill>
                          <a:latin typeface="Arial"/>
                          <a:ea typeface="ＭＳ Ｐゴシック"/>
                        </a:defRPr>
                      </a:lvl7pPr>
                      <a:lvl8pPr marL="3466993" algn="l" defTabSz="990570" rtl="0" eaLnBrk="1" latinLnBrk="0" hangingPunct="1">
                        <a:defRPr kumimoji="1" sz="1950" kern="1200">
                          <a:solidFill>
                            <a:schemeClr val="tx1"/>
                          </a:solidFill>
                          <a:latin typeface="Arial"/>
                          <a:ea typeface="ＭＳ Ｐゴシック"/>
                        </a:defRPr>
                      </a:lvl8pPr>
                      <a:lvl9pPr marL="3962278" algn="l" defTabSz="990570" rtl="0" eaLnBrk="1" latinLnBrk="0" hangingPunct="1">
                        <a:defRPr kumimoji="1" sz="1950" kern="1200">
                          <a:solidFill>
                            <a:schemeClr val="tx1"/>
                          </a:solidFill>
                          <a:latin typeface="Arial"/>
                          <a:ea typeface="ＭＳ Ｐゴシック"/>
                        </a:defRPr>
                      </a:lvl9pPr>
                    </a:lstStyle>
                    <a:p>
                      <a:pPr algn="ctr">
                        <a:lnSpc>
                          <a:spcPts val="600"/>
                        </a:lnSpc>
                      </a:pPr>
                      <a:r>
                        <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rPr>
                        <a:t>０</a:t>
                      </a:r>
                    </a:p>
                  </a:txBody>
                  <a:tcPr marL="99060" marR="99060" marT="7200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479</a:t>
                      </a:r>
                      <a:r>
                        <a:rPr kumimoji="1" lang="ja-JP" altLang="en-US" sz="12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単位</a:t>
                      </a:r>
                      <a:r>
                        <a:rPr kumimoji="1" lang="en-US" altLang="ja-JP" sz="12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ja-JP" altLang="en-US" sz="12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日</a:t>
                      </a:r>
                    </a:p>
                  </a:txBody>
                  <a:tcPr marL="34890" marR="34890" marT="0" marB="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bl>
          </a:graphicData>
        </a:graphic>
      </p:graphicFrame>
      <p:sp>
        <p:nvSpPr>
          <p:cNvPr id="59" name="テキスト ボックス 58"/>
          <p:cNvSpPr txBox="1"/>
          <p:nvPr/>
        </p:nvSpPr>
        <p:spPr>
          <a:xfrm>
            <a:off x="-331896" y="3673220"/>
            <a:ext cx="3528466" cy="276999"/>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＜定員</a:t>
            </a:r>
            <a:r>
              <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20</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人以下の場合＞</a:t>
            </a:r>
            <a:endPar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0" name="テキスト ボックス 59"/>
          <p:cNvSpPr txBox="1"/>
          <p:nvPr/>
        </p:nvSpPr>
        <p:spPr>
          <a:xfrm>
            <a:off x="-84024" y="6096547"/>
            <a:ext cx="4724128" cy="4001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 </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上表以外に、あん摩等養成事業所である場合の設定、定員に応じた設定あり</a:t>
            </a:r>
            <a:endPar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21</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人以上</a:t>
            </a: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40</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人以下、</a:t>
            </a: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41</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人以上</a:t>
            </a: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60</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人以下、</a:t>
            </a: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61</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人以上</a:t>
            </a: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80</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人以下、</a:t>
            </a:r>
            <a:r>
              <a:rPr kumimoji="1" lang="en-US" altLang="ja-JP"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81</a:t>
            </a:r>
            <a:r>
              <a:rPr kumimoji="1" lang="ja-JP" altLang="en-US" sz="10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人以上）</a:t>
            </a:r>
          </a:p>
        </p:txBody>
      </p:sp>
      <p:sp>
        <p:nvSpPr>
          <p:cNvPr id="10" name="正方形/長方形 9">
            <a:extLst>
              <a:ext uri="{FF2B5EF4-FFF2-40B4-BE49-F238E27FC236}">
                <a16:creationId xmlns:a16="http://schemas.microsoft.com/office/drawing/2014/main" id="{EC1086C0-0A42-8975-93D8-5D5AB69DA0AA}"/>
              </a:ext>
            </a:extLst>
          </p:cNvPr>
          <p:cNvSpPr/>
          <p:nvPr/>
        </p:nvSpPr>
        <p:spPr>
          <a:xfrm>
            <a:off x="4771150" y="4388403"/>
            <a:ext cx="4978147" cy="882853"/>
          </a:xfrm>
          <a:prstGeom prst="rect">
            <a:avLst/>
          </a:prstGeom>
          <a:noFill/>
          <a:ln w="3175" cap="flat" cmpd="sng" algn="ctr">
            <a:solidFill>
              <a:srgbClr val="000000"/>
            </a:solidFill>
            <a:prstDash val="solid"/>
          </a:ln>
          <a:effectLst/>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地域連携会議実施加算　　</a:t>
            </a:r>
            <a:r>
              <a:rPr kumimoji="0" lang="en-US" altLang="ja-JP"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583</a:t>
            </a:r>
            <a:r>
              <a:rPr kumimoji="0" lang="ja-JP" altLang="en-US"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単位／回</a:t>
            </a:r>
            <a:endParaRPr kumimoji="0" lang="en-US" altLang="ja-JP" sz="1200" b="1" i="0" u="none" strike="sng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支援計画に係る関係機関を交えた会議を開催し、関係機関との連絡調整を行った場合に、支援期間（最大３年間）を通じ、所定単位数を加算する。</a:t>
            </a:r>
            <a:endParaRPr kumimoji="0" lang="en-US" altLang="ja-JP"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0"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0" lang="en-US" altLang="ja-JP"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R3</a:t>
            </a:r>
            <a:r>
              <a:rPr kumimoji="0"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年新設　</a:t>
            </a:r>
            <a:endParaRPr kumimoji="0" lang="en-US" altLang="ja-JP"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87313" marR="0" lvl="0" indent="-87313" algn="l" defTabSz="914400" rtl="0" eaLnBrk="1" fontAlgn="base" latinLnBrk="0" hangingPunct="1">
              <a:lnSpc>
                <a:spcPct val="100000"/>
              </a:lnSpc>
              <a:spcBef>
                <a:spcPct val="0"/>
              </a:spcBef>
              <a:spcAft>
                <a:spcPct val="0"/>
              </a:spcAft>
              <a:buClrTx/>
              <a:buSzTx/>
              <a:buFontTx/>
              <a:buNone/>
              <a:tabLst/>
              <a:defRPr/>
            </a:pPr>
            <a:r>
              <a:rPr kumimoji="0" lang="en-US" altLang="ja-JP"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0"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サービス管理責任者が会議に参加せず、職業指導員、生活支援員又は就労支援員が会議に参加し、前後にサービス管理責任者に情報共有する場合は、</a:t>
            </a:r>
            <a:r>
              <a:rPr kumimoji="0" lang="en-US" altLang="ja-JP"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408</a:t>
            </a:r>
            <a:r>
              <a:rPr kumimoji="0"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単位／回</a:t>
            </a:r>
            <a:endParaRPr kumimoji="0" lang="en-US" altLang="ja-JP"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1" name="テキスト ボックス 10">
            <a:extLst>
              <a:ext uri="{FF2B5EF4-FFF2-40B4-BE49-F238E27FC236}">
                <a16:creationId xmlns:a16="http://schemas.microsoft.com/office/drawing/2014/main" id="{BE2190BE-D550-6613-94E5-64C68671E56C}"/>
              </a:ext>
            </a:extLst>
          </p:cNvPr>
          <p:cNvSpPr txBox="1"/>
          <p:nvPr/>
        </p:nvSpPr>
        <p:spPr>
          <a:xfrm>
            <a:off x="5976833" y="3561061"/>
            <a:ext cx="3892244" cy="4001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0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食事提供体制加算、送迎加算、訪問加算等</a:t>
            </a:r>
            <a:endPar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⇒他の福祉サービスと共通した加算も一定の条件を満たせば算定可能</a:t>
            </a:r>
            <a:endPar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38" name="Text Box 2">
            <a:extLst>
              <a:ext uri="{FF2B5EF4-FFF2-40B4-BE49-F238E27FC236}">
                <a16:creationId xmlns:a16="http://schemas.microsoft.com/office/drawing/2014/main" id="{061E29B6-B593-468F-85E0-3029B444EFEF}"/>
              </a:ext>
            </a:extLst>
          </p:cNvPr>
          <p:cNvSpPr txBox="1">
            <a:spLocks noChangeArrowheads="1"/>
          </p:cNvSpPr>
          <p:nvPr/>
        </p:nvSpPr>
        <p:spPr bwMode="auto">
          <a:xfrm>
            <a:off x="2311881" y="6577607"/>
            <a:ext cx="266890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800">
                <a:solidFill>
                  <a:schemeClr val="tx1"/>
                </a:solidFill>
                <a:latin typeface="Arial" charset="0"/>
                <a:ea typeface="ＭＳ Ｐゴシック" charset="-128"/>
              </a:defRPr>
            </a:lvl1pPr>
            <a:lvl2pPr marL="742950" indent="-285750" eaLnBrk="0" hangingPunct="0">
              <a:defRPr kumimoji="1" sz="2800">
                <a:solidFill>
                  <a:schemeClr val="tx1"/>
                </a:solidFill>
                <a:latin typeface="Arial" charset="0"/>
                <a:ea typeface="ＭＳ Ｐゴシック" charset="-128"/>
              </a:defRPr>
            </a:lvl2pPr>
            <a:lvl3pPr marL="1143000" indent="-228600" eaLnBrk="0" hangingPunct="0">
              <a:defRPr kumimoji="1" sz="2800">
                <a:solidFill>
                  <a:schemeClr val="tx1"/>
                </a:solidFill>
                <a:latin typeface="Arial" charset="0"/>
                <a:ea typeface="ＭＳ Ｐゴシック" charset="-128"/>
              </a:defRPr>
            </a:lvl3pPr>
            <a:lvl4pPr marL="1600200" indent="-228600" eaLnBrk="0" hangingPunct="0">
              <a:defRPr kumimoji="1" sz="2800">
                <a:solidFill>
                  <a:schemeClr val="tx1"/>
                </a:solidFill>
                <a:latin typeface="Arial" charset="0"/>
                <a:ea typeface="ＭＳ Ｐゴシック" charset="-128"/>
              </a:defRPr>
            </a:lvl4pPr>
            <a:lvl5pPr marL="2057400" indent="-228600" eaLnBrk="0" hangingPunct="0">
              <a:defRPr kumimoji="1" sz="2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2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2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2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2800">
                <a:solidFill>
                  <a:schemeClr val="tx1"/>
                </a:solidFill>
                <a:latin typeface="Arial" charset="0"/>
                <a:ea typeface="ＭＳ Ｐゴシック" charset="-128"/>
              </a:defRPr>
            </a:lvl9p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a:t>
            </a:r>
            <a:r>
              <a:rPr kumimoji="1" lang="zh-TW"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国保連</a:t>
            </a: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令和　　　</a:t>
            </a:r>
            <a:r>
              <a:rPr kumimoji="1" lang="zh-TW"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年</a:t>
            </a: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　　</a:t>
            </a:r>
            <a:r>
              <a:rPr kumimoji="1" lang="zh-TW"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月実績</a:t>
            </a: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a:t>
            </a:r>
            <a:endParaRPr kumimoji="1" lang="en-US" altLang="ja-JP" sz="1400" b="1" i="0" u="sng" strike="noStrike" kern="1200" cap="none" spc="0" normalizeH="0" baseline="0" noProof="0" dirty="0">
              <a:ln>
                <a:noFill/>
              </a:ln>
              <a:solidFill>
                <a:srgbClr val="000000"/>
              </a:solidFill>
              <a:effectLst/>
              <a:uLnTx/>
              <a:uFillTx/>
              <a:latin typeface="Arial" charset="0"/>
              <a:ea typeface="ＤＨＰ特太ゴシック体" pitchFamily="2" charset="-128"/>
              <a:cs typeface="+mn-cs"/>
            </a:endParaRPr>
          </a:p>
        </p:txBody>
      </p:sp>
      <p:pic>
        <p:nvPicPr>
          <p:cNvPr id="2" name="図 1">
            <a:extLst>
              <a:ext uri="{FF2B5EF4-FFF2-40B4-BE49-F238E27FC236}">
                <a16:creationId xmlns:a16="http://schemas.microsoft.com/office/drawing/2014/main" id="{9BBE3BCB-1124-452C-8A92-EB1768073313}"/>
              </a:ext>
            </a:extLst>
          </p:cNvPr>
          <p:cNvPicPr/>
          <p:nvPr/>
        </p:nvPicPr>
        <p:blipFill>
          <a:blip r:embed="rId3"/>
          <a:stretch>
            <a:fillRect/>
          </a:stretch>
        </p:blipFill>
        <p:spPr>
          <a:xfrm>
            <a:off x="2859162" y="6611334"/>
            <a:ext cx="860425" cy="225425"/>
          </a:xfrm>
          <a:prstGeom prst="rect">
            <a:avLst/>
          </a:prstGeom>
        </p:spPr>
      </p:pic>
      <p:pic>
        <p:nvPicPr>
          <p:cNvPr id="3" name="図 2">
            <a:extLst>
              <a:ext uri="{FF2B5EF4-FFF2-40B4-BE49-F238E27FC236}">
                <a16:creationId xmlns:a16="http://schemas.microsoft.com/office/drawing/2014/main" id="{6698CC6E-E92E-493B-9CEE-8190286B295C}"/>
              </a:ext>
            </a:extLst>
          </p:cNvPr>
          <p:cNvPicPr/>
          <p:nvPr/>
        </p:nvPicPr>
        <p:blipFill>
          <a:blip r:embed="rId4"/>
          <a:stretch>
            <a:fillRect/>
          </a:stretch>
        </p:blipFill>
        <p:spPr>
          <a:xfrm>
            <a:off x="3300487" y="6611334"/>
            <a:ext cx="860425" cy="225425"/>
          </a:xfrm>
          <a:prstGeom prst="rect">
            <a:avLst/>
          </a:prstGeom>
        </p:spPr>
      </p:pic>
      <p:pic>
        <p:nvPicPr>
          <p:cNvPr id="4" name="図 3">
            <a:extLst>
              <a:ext uri="{FF2B5EF4-FFF2-40B4-BE49-F238E27FC236}">
                <a16:creationId xmlns:a16="http://schemas.microsoft.com/office/drawing/2014/main" id="{5DB3E5E0-C4E9-4691-929A-5EF2EFD2DDE5}"/>
              </a:ext>
            </a:extLst>
          </p:cNvPr>
          <p:cNvPicPr/>
          <p:nvPr/>
        </p:nvPicPr>
        <p:blipFill>
          <a:blip r:embed="rId5"/>
          <a:stretch>
            <a:fillRect/>
          </a:stretch>
        </p:blipFill>
        <p:spPr>
          <a:xfrm>
            <a:off x="1424608" y="6582759"/>
            <a:ext cx="989013" cy="260350"/>
          </a:xfrm>
          <a:prstGeom prst="rect">
            <a:avLst/>
          </a:prstGeom>
        </p:spPr>
      </p:pic>
      <p:sp>
        <p:nvSpPr>
          <p:cNvPr id="55" name="Text Box 2">
            <a:extLst>
              <a:ext uri="{FF2B5EF4-FFF2-40B4-BE49-F238E27FC236}">
                <a16:creationId xmlns:a16="http://schemas.microsoft.com/office/drawing/2014/main" id="{F6D3C955-2BC4-4162-A464-80D012E77760}"/>
              </a:ext>
            </a:extLst>
          </p:cNvPr>
          <p:cNvSpPr txBox="1">
            <a:spLocks noChangeArrowheads="1"/>
          </p:cNvSpPr>
          <p:nvPr/>
        </p:nvSpPr>
        <p:spPr bwMode="auto">
          <a:xfrm>
            <a:off x="7082774" y="6577607"/>
            <a:ext cx="266890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800">
                <a:solidFill>
                  <a:schemeClr val="tx1"/>
                </a:solidFill>
                <a:latin typeface="Arial" charset="0"/>
                <a:ea typeface="ＭＳ Ｐゴシック" charset="-128"/>
              </a:defRPr>
            </a:lvl1pPr>
            <a:lvl2pPr marL="742950" indent="-285750" eaLnBrk="0" hangingPunct="0">
              <a:defRPr kumimoji="1" sz="2800">
                <a:solidFill>
                  <a:schemeClr val="tx1"/>
                </a:solidFill>
                <a:latin typeface="Arial" charset="0"/>
                <a:ea typeface="ＭＳ Ｐゴシック" charset="-128"/>
              </a:defRPr>
            </a:lvl2pPr>
            <a:lvl3pPr marL="1143000" indent="-228600" eaLnBrk="0" hangingPunct="0">
              <a:defRPr kumimoji="1" sz="2800">
                <a:solidFill>
                  <a:schemeClr val="tx1"/>
                </a:solidFill>
                <a:latin typeface="Arial" charset="0"/>
                <a:ea typeface="ＭＳ Ｐゴシック" charset="-128"/>
              </a:defRPr>
            </a:lvl3pPr>
            <a:lvl4pPr marL="1600200" indent="-228600" eaLnBrk="0" hangingPunct="0">
              <a:defRPr kumimoji="1" sz="2800">
                <a:solidFill>
                  <a:schemeClr val="tx1"/>
                </a:solidFill>
                <a:latin typeface="Arial" charset="0"/>
                <a:ea typeface="ＭＳ Ｐゴシック" charset="-128"/>
              </a:defRPr>
            </a:lvl4pPr>
            <a:lvl5pPr marL="2057400" indent="-228600" eaLnBrk="0" hangingPunct="0">
              <a:defRPr kumimoji="1" sz="2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2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2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2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2800">
                <a:solidFill>
                  <a:schemeClr val="tx1"/>
                </a:solidFill>
                <a:latin typeface="Arial" charset="0"/>
                <a:ea typeface="ＭＳ Ｐゴシック" charset="-128"/>
              </a:defRPr>
            </a:lvl9p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a:t>
            </a:r>
            <a:r>
              <a:rPr kumimoji="1" lang="zh-TW"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国保連</a:t>
            </a: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令和　　　</a:t>
            </a:r>
            <a:r>
              <a:rPr kumimoji="1" lang="zh-TW"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年</a:t>
            </a: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　　</a:t>
            </a:r>
            <a:r>
              <a:rPr kumimoji="1" lang="zh-TW"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月実績</a:t>
            </a: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a:t>
            </a:r>
            <a:endParaRPr kumimoji="1" lang="en-US" altLang="ja-JP" sz="1400" b="1" i="0" u="sng" strike="noStrike" kern="1200" cap="none" spc="0" normalizeH="0" baseline="0" noProof="0" dirty="0">
              <a:ln>
                <a:noFill/>
              </a:ln>
              <a:solidFill>
                <a:srgbClr val="000000"/>
              </a:solidFill>
              <a:effectLst/>
              <a:uLnTx/>
              <a:uFillTx/>
              <a:latin typeface="Arial" charset="0"/>
              <a:ea typeface="ＤＨＰ特太ゴシック体" pitchFamily="2" charset="-128"/>
              <a:cs typeface="+mn-cs"/>
            </a:endParaRPr>
          </a:p>
        </p:txBody>
      </p:sp>
      <p:pic>
        <p:nvPicPr>
          <p:cNvPr id="5" name="図 4">
            <a:extLst>
              <a:ext uri="{FF2B5EF4-FFF2-40B4-BE49-F238E27FC236}">
                <a16:creationId xmlns:a16="http://schemas.microsoft.com/office/drawing/2014/main" id="{E7BEE0B2-6BA6-4596-9CD5-FE88D6BA21AA}"/>
              </a:ext>
            </a:extLst>
          </p:cNvPr>
          <p:cNvPicPr/>
          <p:nvPr/>
        </p:nvPicPr>
        <p:blipFill>
          <a:blip r:embed="rId3"/>
          <a:stretch>
            <a:fillRect/>
          </a:stretch>
        </p:blipFill>
        <p:spPr>
          <a:xfrm>
            <a:off x="7617296" y="6612824"/>
            <a:ext cx="858838" cy="223837"/>
          </a:xfrm>
          <a:prstGeom prst="rect">
            <a:avLst/>
          </a:prstGeom>
        </p:spPr>
      </p:pic>
      <p:pic>
        <p:nvPicPr>
          <p:cNvPr id="6" name="図 5">
            <a:extLst>
              <a:ext uri="{FF2B5EF4-FFF2-40B4-BE49-F238E27FC236}">
                <a16:creationId xmlns:a16="http://schemas.microsoft.com/office/drawing/2014/main" id="{298F3165-61E0-4432-850A-D7901BDBE993}"/>
              </a:ext>
            </a:extLst>
          </p:cNvPr>
          <p:cNvPicPr/>
          <p:nvPr/>
        </p:nvPicPr>
        <p:blipFill>
          <a:blip r:embed="rId4"/>
          <a:stretch>
            <a:fillRect/>
          </a:stretch>
        </p:blipFill>
        <p:spPr>
          <a:xfrm>
            <a:off x="8058621" y="6612824"/>
            <a:ext cx="860425" cy="223837"/>
          </a:xfrm>
          <a:prstGeom prst="rect">
            <a:avLst/>
          </a:prstGeom>
        </p:spPr>
      </p:pic>
      <p:pic>
        <p:nvPicPr>
          <p:cNvPr id="7" name="図 6">
            <a:extLst>
              <a:ext uri="{FF2B5EF4-FFF2-40B4-BE49-F238E27FC236}">
                <a16:creationId xmlns:a16="http://schemas.microsoft.com/office/drawing/2014/main" id="{DA592081-752D-4E9F-8AB0-5773270A9B2A}"/>
              </a:ext>
            </a:extLst>
          </p:cNvPr>
          <p:cNvPicPr/>
          <p:nvPr/>
        </p:nvPicPr>
        <p:blipFill>
          <a:blip r:embed="rId6"/>
          <a:stretch>
            <a:fillRect/>
          </a:stretch>
        </p:blipFill>
        <p:spPr>
          <a:xfrm>
            <a:off x="6249144" y="6601711"/>
            <a:ext cx="990600" cy="261938"/>
          </a:xfrm>
          <a:prstGeom prst="rect">
            <a:avLst/>
          </a:prstGeom>
        </p:spPr>
      </p:pic>
    </p:spTree>
    <p:extLst>
      <p:ext uri="{BB962C8B-B14F-4D97-AF65-F5344CB8AC3E}">
        <p14:creationId xmlns:p14="http://schemas.microsoft.com/office/powerpoint/2010/main" val="255593131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2" name="グラフ 61"/>
          <p:cNvGraphicFramePr>
            <a:graphicFrameLocks/>
          </p:cNvGraphicFramePr>
          <p:nvPr/>
        </p:nvGraphicFramePr>
        <p:xfrm>
          <a:off x="3409962" y="2769856"/>
          <a:ext cx="3188610" cy="368425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7" name="グラフ 46"/>
          <p:cNvGraphicFramePr>
            <a:graphicFrameLocks/>
          </p:cNvGraphicFramePr>
          <p:nvPr/>
        </p:nvGraphicFramePr>
        <p:xfrm>
          <a:off x="6349763" y="2813545"/>
          <a:ext cx="3333751" cy="361462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7" name="グラフ 36"/>
          <p:cNvGraphicFramePr>
            <a:graphicFrameLocks/>
          </p:cNvGraphicFramePr>
          <p:nvPr/>
        </p:nvGraphicFramePr>
        <p:xfrm>
          <a:off x="179128" y="2776150"/>
          <a:ext cx="3273425" cy="3569337"/>
        </p:xfrm>
        <a:graphic>
          <a:graphicData uri="http://schemas.openxmlformats.org/drawingml/2006/chart">
            <c:chart xmlns:c="http://schemas.openxmlformats.org/drawingml/2006/chart" xmlns:r="http://schemas.openxmlformats.org/officeDocument/2006/relationships" r:id="rId4"/>
          </a:graphicData>
        </a:graphic>
      </p:graphicFrame>
      <p:sp>
        <p:nvSpPr>
          <p:cNvPr id="4" name="正方形/長方形 3"/>
          <p:cNvSpPr/>
          <p:nvPr/>
        </p:nvSpPr>
        <p:spPr>
          <a:xfrm>
            <a:off x="200472" y="928400"/>
            <a:ext cx="9633520" cy="988432"/>
          </a:xfrm>
          <a:prstGeom prst="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　就労移行支援</a:t>
            </a:r>
            <a:r>
              <a:rPr kumimoji="1" lang="ja-JP" altLang="en-US" sz="18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の令和５年度費用額は約８００億円であり、介護給付・訓練等給付費総額の約</a:t>
            </a:r>
            <a:endParaRPr kumimoji="1" lang="en-US" altLang="ja-JP" sz="18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174625" marR="0" lvl="0" indent="-174625"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　２</a:t>
            </a:r>
            <a:r>
              <a:rPr kumimoji="1" lang="en-US" altLang="ja-JP" sz="18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ja-JP" altLang="en-US" sz="18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８％を占めている。</a:t>
            </a:r>
            <a:endParaRPr kumimoji="1" lang="en-US" altLang="ja-JP" sz="18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l" defTabSz="914400" rtl="0" eaLnBrk="1" fontAlgn="auto" latinLnBrk="0" hangingPunct="1">
              <a:lnSpc>
                <a:spcPts val="1000"/>
              </a:lnSpc>
              <a:spcBef>
                <a:spcPts val="0"/>
              </a:spcBef>
              <a:spcAft>
                <a:spcPts val="0"/>
              </a:spcAft>
              <a:buClrTx/>
              <a:buSzTx/>
              <a:buFontTx/>
              <a:buNone/>
              <a:tabLst/>
              <a:defRPr/>
            </a:pPr>
            <a:r>
              <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　</a:t>
            </a:r>
            <a:endParaRPr kumimoji="1" lang="en-US" altLang="ja-JP"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　事業所数については平成</a:t>
            </a:r>
            <a:r>
              <a:rPr kumimoji="1" lang="en-US" altLang="ja-JP"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30</a:t>
            </a:r>
            <a:r>
              <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年度より減少傾向にある。</a:t>
            </a:r>
            <a:endParaRPr kumimoji="1" lang="en-US" altLang="ja-JP"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0" name="正方形/長方形 9"/>
          <p:cNvSpPr/>
          <p:nvPr/>
        </p:nvSpPr>
        <p:spPr>
          <a:xfrm>
            <a:off x="73239" y="2213457"/>
            <a:ext cx="3368824"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総費用額の推移</a:t>
            </a:r>
          </a:p>
        </p:txBody>
      </p:sp>
      <p:sp>
        <p:nvSpPr>
          <p:cNvPr id="11" name="正方形/長方形 10"/>
          <p:cNvSpPr/>
          <p:nvPr/>
        </p:nvSpPr>
        <p:spPr>
          <a:xfrm>
            <a:off x="3310318" y="2199218"/>
            <a:ext cx="3442882"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利用者数の推移</a:t>
            </a:r>
          </a:p>
        </p:txBody>
      </p:sp>
      <p:sp>
        <p:nvSpPr>
          <p:cNvPr id="12" name="正方形/長方形 11"/>
          <p:cNvSpPr/>
          <p:nvPr/>
        </p:nvSpPr>
        <p:spPr>
          <a:xfrm>
            <a:off x="6957322" y="2222584"/>
            <a:ext cx="3036344"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事業所数の推移</a:t>
            </a:r>
          </a:p>
        </p:txBody>
      </p:sp>
      <p:sp>
        <p:nvSpPr>
          <p:cNvPr id="42" name="正方形/長方形 41"/>
          <p:cNvSpPr/>
          <p:nvPr/>
        </p:nvSpPr>
        <p:spPr>
          <a:xfrm>
            <a:off x="60257" y="2485089"/>
            <a:ext cx="781164" cy="32800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（百万円）</a:t>
            </a:r>
          </a:p>
        </p:txBody>
      </p:sp>
      <p:sp>
        <p:nvSpPr>
          <p:cNvPr id="16" name="正方形/長方形 15"/>
          <p:cNvSpPr/>
          <p:nvPr/>
        </p:nvSpPr>
        <p:spPr>
          <a:xfrm>
            <a:off x="6099726" y="2466985"/>
            <a:ext cx="1404156" cy="3972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rPr>
              <a:t>（ヵ所）</a:t>
            </a:r>
          </a:p>
        </p:txBody>
      </p:sp>
      <p:sp>
        <p:nvSpPr>
          <p:cNvPr id="15" name="正方形/長方形 14"/>
          <p:cNvSpPr/>
          <p:nvPr/>
        </p:nvSpPr>
        <p:spPr>
          <a:xfrm>
            <a:off x="3014784" y="2494541"/>
            <a:ext cx="1137968" cy="4320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（人）</a:t>
            </a:r>
          </a:p>
        </p:txBody>
      </p:sp>
      <p:sp>
        <p:nvSpPr>
          <p:cNvPr id="57" name="正方形/長方形 56"/>
          <p:cNvSpPr/>
          <p:nvPr/>
        </p:nvSpPr>
        <p:spPr>
          <a:xfrm>
            <a:off x="224517" y="6414508"/>
            <a:ext cx="9409038" cy="2880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a:ln>
                  <a:noFill/>
                </a:ln>
                <a:solidFill>
                  <a:srgbClr val="000000"/>
                </a:solidFill>
                <a:effectLst/>
                <a:uLnTx/>
                <a:uFillTx/>
                <a:latin typeface="ＭＳ Ｐゴシック"/>
                <a:ea typeface="ＭＳ Ｐゴシック" panose="020B0600070205080204" pitchFamily="50" charset="-128"/>
                <a:cs typeface="+mn-cs"/>
              </a:rPr>
              <a:t>【</a:t>
            </a:r>
            <a:r>
              <a:rPr kumimoji="1" lang="ja-JP" altLang="en-US" sz="1200" b="0" i="0" u="none" strike="noStrike" kern="1200" cap="none" spc="0" normalizeH="0" baseline="0" noProof="0">
                <a:ln>
                  <a:noFill/>
                </a:ln>
                <a:solidFill>
                  <a:srgbClr val="000000"/>
                </a:solidFill>
                <a:effectLst/>
                <a:uLnTx/>
                <a:uFillTx/>
                <a:latin typeface="ＭＳ Ｐゴシック"/>
                <a:ea typeface="ＭＳ Ｐゴシック" panose="020B0600070205080204" pitchFamily="50" charset="-128"/>
                <a:cs typeface="+mn-cs"/>
              </a:rPr>
              <a:t>出典</a:t>
            </a:r>
            <a:r>
              <a:rPr kumimoji="1" lang="en-US" altLang="ja-JP" sz="1200" b="0" i="0" u="none" strike="noStrike" kern="1200" cap="none" spc="0" normalizeH="0" baseline="0" noProof="0">
                <a:ln>
                  <a:noFill/>
                </a:ln>
                <a:solidFill>
                  <a:srgbClr val="000000"/>
                </a:solidFill>
                <a:effectLst/>
                <a:uLnTx/>
                <a:uFillTx/>
                <a:latin typeface="ＭＳ Ｐゴシック"/>
                <a:ea typeface="ＭＳ Ｐゴシック" panose="020B0600070205080204" pitchFamily="50" charset="-128"/>
                <a:cs typeface="+mn-cs"/>
              </a:rPr>
              <a:t>】</a:t>
            </a:r>
            <a:r>
              <a:rPr kumimoji="1" lang="ja-JP" altLang="en-US" sz="1200" b="0" i="0" u="none" strike="noStrike" kern="1200" cap="none" spc="0" normalizeH="0" baseline="0" noProof="0">
                <a:ln>
                  <a:noFill/>
                </a:ln>
                <a:solidFill>
                  <a:srgbClr val="000000"/>
                </a:solidFill>
                <a:effectLst/>
                <a:uLnTx/>
                <a:uFillTx/>
                <a:latin typeface="ＭＳ Ｐゴシック"/>
                <a:ea typeface="ＭＳ Ｐゴシック" panose="020B0600070205080204" pitchFamily="50" charset="-128"/>
                <a:cs typeface="+mn-cs"/>
              </a:rPr>
              <a:t>国保連データ（利用者数及び事業所数は各年</a:t>
            </a:r>
            <a:r>
              <a:rPr kumimoji="1" lang="en-US" altLang="ja-JP" sz="1200" b="0" i="0" u="none" strike="noStrike" kern="1200" cap="none" spc="0" normalizeH="0" baseline="0" noProof="0">
                <a:ln>
                  <a:noFill/>
                </a:ln>
                <a:solidFill>
                  <a:srgbClr val="000000"/>
                </a:solidFill>
                <a:effectLst/>
                <a:uLnTx/>
                <a:uFillTx/>
                <a:latin typeface="ＭＳ Ｐゴシック"/>
                <a:ea typeface="ＭＳ Ｐゴシック" panose="020B0600070205080204" pitchFamily="50" charset="-128"/>
                <a:cs typeface="+mn-cs"/>
              </a:rPr>
              <a:t>3</a:t>
            </a:r>
            <a:r>
              <a:rPr kumimoji="1" lang="ja-JP" altLang="en-US" sz="1200" b="0" i="0" u="none" strike="noStrike" kern="1200" cap="none" spc="0" normalizeH="0" baseline="0" noProof="0">
                <a:ln>
                  <a:noFill/>
                </a:ln>
                <a:solidFill>
                  <a:srgbClr val="000000"/>
                </a:solidFill>
                <a:effectLst/>
                <a:uLnTx/>
                <a:uFillTx/>
                <a:latin typeface="ＭＳ Ｐゴシック"/>
                <a:ea typeface="ＭＳ Ｐゴシック" panose="020B0600070205080204" pitchFamily="50" charset="-128"/>
                <a:cs typeface="+mn-cs"/>
              </a:rPr>
              <a:t>月サービス提供分）</a:t>
            </a:r>
          </a:p>
        </p:txBody>
      </p:sp>
      <p:sp>
        <p:nvSpPr>
          <p:cNvPr id="33" name="タイトル 7"/>
          <p:cNvSpPr txBox="1">
            <a:spLocks/>
          </p:cNvSpPr>
          <p:nvPr/>
        </p:nvSpPr>
        <p:spPr bwMode="auto">
          <a:xfrm>
            <a:off x="0" y="-571"/>
            <a:ext cx="9906000" cy="477243"/>
          </a:xfrm>
          <a:prstGeom prst="rect">
            <a:avLst/>
          </a:prstGeom>
          <a:noFill/>
          <a:ln w="9525">
            <a:noFill/>
            <a:miter lim="800000"/>
            <a:headEnd/>
            <a:tailEnd/>
          </a:ln>
        </p:spPr>
        <p:txBody>
          <a:bodyPr vert="horz" wrap="square" lIns="91414" tIns="45706" rIns="91414" bIns="45706"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50" charset="-128"/>
              </a:defRPr>
            </a:lvl5pPr>
            <a:lvl6pPr marL="457123" algn="ctr" rtl="0" fontAlgn="base">
              <a:spcBef>
                <a:spcPct val="0"/>
              </a:spcBef>
              <a:spcAft>
                <a:spcPct val="0"/>
              </a:spcAft>
              <a:defRPr kumimoji="1" sz="4400">
                <a:solidFill>
                  <a:schemeClr val="tx2"/>
                </a:solidFill>
                <a:latin typeface="Arial" charset="0"/>
                <a:ea typeface="ＭＳ Ｐゴシック" pitchFamily="50" charset="-128"/>
              </a:defRPr>
            </a:lvl6pPr>
            <a:lvl7pPr marL="914246" algn="ctr" rtl="0" fontAlgn="base">
              <a:spcBef>
                <a:spcPct val="0"/>
              </a:spcBef>
              <a:spcAft>
                <a:spcPct val="0"/>
              </a:spcAft>
              <a:defRPr kumimoji="1" sz="4400">
                <a:solidFill>
                  <a:schemeClr val="tx2"/>
                </a:solidFill>
                <a:latin typeface="Arial" charset="0"/>
                <a:ea typeface="ＭＳ Ｐゴシック" pitchFamily="50" charset="-128"/>
              </a:defRPr>
            </a:lvl7pPr>
            <a:lvl8pPr marL="1371369" algn="ctr" rtl="0" fontAlgn="base">
              <a:spcBef>
                <a:spcPct val="0"/>
              </a:spcBef>
              <a:spcAft>
                <a:spcPct val="0"/>
              </a:spcAft>
              <a:defRPr kumimoji="1" sz="4400">
                <a:solidFill>
                  <a:schemeClr val="tx2"/>
                </a:solidFill>
                <a:latin typeface="Arial" charset="0"/>
                <a:ea typeface="ＭＳ Ｐゴシック" pitchFamily="50" charset="-128"/>
              </a:defRPr>
            </a:lvl8pPr>
            <a:lvl9pPr marL="1828492" algn="ctr" rtl="0" fontAlgn="base">
              <a:spcBef>
                <a:spcPct val="0"/>
              </a:spcBef>
              <a:spcAft>
                <a:spcPct val="0"/>
              </a:spcAft>
              <a:defRPr kumimoji="1" sz="4400">
                <a:solidFill>
                  <a:schemeClr val="tx2"/>
                </a:solidFill>
                <a:latin typeface="Arial" charset="0"/>
                <a:ea typeface="ＭＳ Ｐゴシック" pitchFamily="50"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ja-JP" altLang="en-US" sz="2800" b="1" i="0" u="none" strike="noStrike" kern="0" cap="none" spc="0" normalizeH="0" baseline="0" noProof="0">
                <a:ln>
                  <a:noFill/>
                </a:ln>
                <a:solidFill>
                  <a:prstClr val="black"/>
                </a:solidFill>
                <a:effectLst/>
                <a:uLnTx/>
                <a:uFillTx/>
                <a:latin typeface="ＭＳ Ｐゴシック" panose="020B0600070205080204" pitchFamily="50" charset="-128"/>
                <a:ea typeface="ＭＳ Ｐゴシック" panose="020B0600070205080204" pitchFamily="50" charset="-128"/>
                <a:cs typeface="+mj-cs"/>
              </a:rPr>
              <a:t>就労移行支援の現状</a:t>
            </a:r>
          </a:p>
        </p:txBody>
      </p:sp>
      <p:grpSp>
        <p:nvGrpSpPr>
          <p:cNvPr id="34" name="グループ化 10"/>
          <p:cNvGrpSpPr>
            <a:grpSpLocks/>
          </p:cNvGrpSpPr>
          <p:nvPr/>
        </p:nvGrpSpPr>
        <p:grpSpPr bwMode="auto">
          <a:xfrm>
            <a:off x="0" y="476672"/>
            <a:ext cx="9906000" cy="71438"/>
            <a:chOff x="0" y="188640"/>
            <a:chExt cx="9144000" cy="72008"/>
          </a:xfrm>
        </p:grpSpPr>
        <p:cxnSp>
          <p:nvCxnSpPr>
            <p:cNvPr id="35" name="直線コネクタ 34"/>
            <p:cNvCxnSpPr/>
            <p:nvPr/>
          </p:nvCxnSpPr>
          <p:spPr>
            <a:xfrm>
              <a:off x="0" y="188640"/>
              <a:ext cx="9144000" cy="0"/>
            </a:xfrm>
            <a:prstGeom prst="line">
              <a:avLst/>
            </a:prstGeom>
            <a:noFill/>
            <a:ln w="9525" cap="flat" cmpd="sng" algn="ctr">
              <a:solidFill>
                <a:srgbClr val="99CCFF"/>
              </a:solidFill>
              <a:prstDash val="solid"/>
            </a:ln>
            <a:effectLst/>
          </p:spPr>
        </p:cxnSp>
        <p:cxnSp>
          <p:nvCxnSpPr>
            <p:cNvPr id="36" name="直線コネクタ 35"/>
            <p:cNvCxnSpPr/>
            <p:nvPr/>
          </p:nvCxnSpPr>
          <p:spPr>
            <a:xfrm>
              <a:off x="0" y="260648"/>
              <a:ext cx="9144000" cy="0"/>
            </a:xfrm>
            <a:prstGeom prst="line">
              <a:avLst/>
            </a:prstGeom>
            <a:noFill/>
            <a:ln w="57150" cap="flat" cmpd="sng" algn="ctr">
              <a:solidFill>
                <a:srgbClr val="99CCFF"/>
              </a:solidFill>
              <a:prstDash val="solid"/>
            </a:ln>
            <a:effectLst/>
          </p:spPr>
        </p:cxnSp>
      </p:grpSp>
      <p:cxnSp>
        <p:nvCxnSpPr>
          <p:cNvPr id="32" name="直線矢印コネクタ 31"/>
          <p:cNvCxnSpPr/>
          <p:nvPr/>
        </p:nvCxnSpPr>
        <p:spPr>
          <a:xfrm flipV="1">
            <a:off x="2158466" y="3294206"/>
            <a:ext cx="212413" cy="14466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38" name="直線矢印コネクタ 37"/>
          <p:cNvCxnSpPr/>
          <p:nvPr/>
        </p:nvCxnSpPr>
        <p:spPr>
          <a:xfrm flipV="1">
            <a:off x="1596607" y="3453772"/>
            <a:ext cx="220058" cy="54676"/>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1" name="直線矢印コネクタ 40"/>
          <p:cNvCxnSpPr>
            <a:cxnSpLocks/>
          </p:cNvCxnSpPr>
          <p:nvPr/>
        </p:nvCxnSpPr>
        <p:spPr>
          <a:xfrm flipV="1">
            <a:off x="1097195" y="3490878"/>
            <a:ext cx="209450" cy="13332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6" name="正方形/長方形 55"/>
          <p:cNvSpPr/>
          <p:nvPr/>
        </p:nvSpPr>
        <p:spPr>
          <a:xfrm>
            <a:off x="2005983" y="3760511"/>
            <a:ext cx="1463838" cy="4285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+5.5</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+4,154</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百万円）</a:t>
            </a:r>
          </a:p>
        </p:txBody>
      </p:sp>
      <p:sp>
        <p:nvSpPr>
          <p:cNvPr id="64" name="正方形/長方形 63"/>
          <p:cNvSpPr/>
          <p:nvPr/>
        </p:nvSpPr>
        <p:spPr>
          <a:xfrm>
            <a:off x="936642" y="4307092"/>
            <a:ext cx="1420899" cy="53429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2.1</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1,490</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百万円）</a:t>
            </a:r>
          </a:p>
        </p:txBody>
      </p:sp>
      <p:cxnSp>
        <p:nvCxnSpPr>
          <p:cNvPr id="9" name="直線矢印コネクタ 8"/>
          <p:cNvCxnSpPr/>
          <p:nvPr/>
        </p:nvCxnSpPr>
        <p:spPr>
          <a:xfrm>
            <a:off x="4797240" y="3276220"/>
            <a:ext cx="197338" cy="17986"/>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9" name="直線矢印コネクタ 48"/>
          <p:cNvCxnSpPr/>
          <p:nvPr/>
        </p:nvCxnSpPr>
        <p:spPr>
          <a:xfrm flipV="1">
            <a:off x="5291046" y="3211693"/>
            <a:ext cx="218405" cy="95802"/>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9" name="直線矢印コネクタ 58"/>
          <p:cNvCxnSpPr>
            <a:cxnSpLocks/>
          </p:cNvCxnSpPr>
          <p:nvPr/>
        </p:nvCxnSpPr>
        <p:spPr>
          <a:xfrm flipV="1">
            <a:off x="4277199" y="3243906"/>
            <a:ext cx="223573" cy="39994"/>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6" name="正方形/長方形 65"/>
          <p:cNvSpPr/>
          <p:nvPr/>
        </p:nvSpPr>
        <p:spPr>
          <a:xfrm>
            <a:off x="3708946" y="4553697"/>
            <a:ext cx="1192212" cy="446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4.5</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1,518</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人）</a:t>
            </a:r>
          </a:p>
        </p:txBody>
      </p:sp>
      <p:cxnSp>
        <p:nvCxnSpPr>
          <p:cNvPr id="54" name="直線矢印コネクタ 53"/>
          <p:cNvCxnSpPr/>
          <p:nvPr/>
        </p:nvCxnSpPr>
        <p:spPr>
          <a:xfrm>
            <a:off x="8470371" y="3608860"/>
            <a:ext cx="227045" cy="23227"/>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55" name="直線矢印コネクタ 54"/>
          <p:cNvCxnSpPr/>
          <p:nvPr/>
        </p:nvCxnSpPr>
        <p:spPr>
          <a:xfrm>
            <a:off x="7930311" y="3555354"/>
            <a:ext cx="236008" cy="53506"/>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8" name="直線矢印コネクタ 47"/>
          <p:cNvCxnSpPr/>
          <p:nvPr/>
        </p:nvCxnSpPr>
        <p:spPr>
          <a:xfrm>
            <a:off x="7388846" y="3490878"/>
            <a:ext cx="230072" cy="64476"/>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5" name="正方形/長方形 74"/>
          <p:cNvSpPr/>
          <p:nvPr/>
        </p:nvSpPr>
        <p:spPr>
          <a:xfrm>
            <a:off x="6736806" y="4620357"/>
            <a:ext cx="1404156" cy="3972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-1.9</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-60</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ヵ所）</a:t>
            </a:r>
          </a:p>
        </p:txBody>
      </p:sp>
      <p:sp>
        <p:nvSpPr>
          <p:cNvPr id="58" name="正方形/長方形 57"/>
          <p:cNvSpPr/>
          <p:nvPr/>
        </p:nvSpPr>
        <p:spPr>
          <a:xfrm>
            <a:off x="7969442" y="3918189"/>
            <a:ext cx="1080120" cy="38627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-2.7</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-84</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ヵ所）</a:t>
            </a:r>
          </a:p>
        </p:txBody>
      </p:sp>
      <p:cxnSp>
        <p:nvCxnSpPr>
          <p:cNvPr id="45" name="直線矢印コネクタ 44"/>
          <p:cNvCxnSpPr/>
          <p:nvPr/>
        </p:nvCxnSpPr>
        <p:spPr>
          <a:xfrm flipV="1">
            <a:off x="2705368" y="3163800"/>
            <a:ext cx="220058" cy="54676"/>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6" name="正方形/長方形 45"/>
          <p:cNvSpPr/>
          <p:nvPr/>
        </p:nvSpPr>
        <p:spPr>
          <a:xfrm>
            <a:off x="436588" y="4594731"/>
            <a:ext cx="1420899" cy="50376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10.1</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6,569</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百万円）</a:t>
            </a:r>
          </a:p>
        </p:txBody>
      </p:sp>
      <p:cxnSp>
        <p:nvCxnSpPr>
          <p:cNvPr id="51" name="直線矢印コネクタ 50"/>
          <p:cNvCxnSpPr/>
          <p:nvPr/>
        </p:nvCxnSpPr>
        <p:spPr>
          <a:xfrm flipV="1">
            <a:off x="9016853" y="3620473"/>
            <a:ext cx="218661" cy="7965"/>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0" name="正方形/長方形 59"/>
          <p:cNvSpPr/>
          <p:nvPr/>
        </p:nvSpPr>
        <p:spPr>
          <a:xfrm>
            <a:off x="7277160" y="4246268"/>
            <a:ext cx="1404156" cy="3972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+0.9</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+26</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ヵ所）</a:t>
            </a:r>
          </a:p>
        </p:txBody>
      </p:sp>
      <p:cxnSp>
        <p:nvCxnSpPr>
          <p:cNvPr id="63" name="直線矢印コネクタ 62"/>
          <p:cNvCxnSpPr>
            <a:cxnSpLocks/>
          </p:cNvCxnSpPr>
          <p:nvPr/>
        </p:nvCxnSpPr>
        <p:spPr>
          <a:xfrm flipV="1">
            <a:off x="5827502" y="3163800"/>
            <a:ext cx="190550" cy="71171"/>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5" name="正方形/長方形 64"/>
          <p:cNvSpPr/>
          <p:nvPr/>
        </p:nvSpPr>
        <p:spPr>
          <a:xfrm>
            <a:off x="4192708" y="4236704"/>
            <a:ext cx="1192212" cy="446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-0.7</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-230</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人）</a:t>
            </a:r>
          </a:p>
        </p:txBody>
      </p:sp>
      <p:sp>
        <p:nvSpPr>
          <p:cNvPr id="3" name="正方形/長方形 2"/>
          <p:cNvSpPr/>
          <p:nvPr/>
        </p:nvSpPr>
        <p:spPr>
          <a:xfrm>
            <a:off x="1457956" y="4044104"/>
            <a:ext cx="1463838" cy="4285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3.7</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2,690</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百万円）</a:t>
            </a:r>
          </a:p>
        </p:txBody>
      </p:sp>
      <p:sp>
        <p:nvSpPr>
          <p:cNvPr id="6" name="正方形/長方形 5">
            <a:extLst>
              <a:ext uri="{FF2B5EF4-FFF2-40B4-BE49-F238E27FC236}">
                <a16:creationId xmlns:a16="http://schemas.microsoft.com/office/drawing/2014/main" id="{B5C0E174-2353-D316-7EAD-4DAC655505C2}"/>
              </a:ext>
            </a:extLst>
          </p:cNvPr>
          <p:cNvSpPr/>
          <p:nvPr/>
        </p:nvSpPr>
        <p:spPr>
          <a:xfrm>
            <a:off x="4683302" y="3860259"/>
            <a:ext cx="1192212" cy="446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2.4</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845</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人）</a:t>
            </a:r>
          </a:p>
        </p:txBody>
      </p:sp>
      <p:sp>
        <p:nvSpPr>
          <p:cNvPr id="7" name="正方形/長方形 6">
            <a:extLst>
              <a:ext uri="{FF2B5EF4-FFF2-40B4-BE49-F238E27FC236}">
                <a16:creationId xmlns:a16="http://schemas.microsoft.com/office/drawing/2014/main" id="{4414AA4D-11D3-89AE-E28A-40FE8B65442F}"/>
              </a:ext>
            </a:extLst>
          </p:cNvPr>
          <p:cNvSpPr/>
          <p:nvPr/>
        </p:nvSpPr>
        <p:spPr>
          <a:xfrm>
            <a:off x="5191308" y="3542192"/>
            <a:ext cx="1192212" cy="44683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1.7</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594</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人）</a:t>
            </a:r>
          </a:p>
        </p:txBody>
      </p:sp>
      <p:sp>
        <p:nvSpPr>
          <p:cNvPr id="2" name="正方形/長方形 1">
            <a:extLst>
              <a:ext uri="{FF2B5EF4-FFF2-40B4-BE49-F238E27FC236}">
                <a16:creationId xmlns:a16="http://schemas.microsoft.com/office/drawing/2014/main" id="{857169C4-21D7-4BDC-99A8-7687153EB42D}"/>
              </a:ext>
            </a:extLst>
          </p:cNvPr>
          <p:cNvSpPr/>
          <p:nvPr/>
        </p:nvSpPr>
        <p:spPr>
          <a:xfrm>
            <a:off x="8521043" y="3608860"/>
            <a:ext cx="1080120" cy="38627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-2.5</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endPar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a:t>
            </a:r>
            <a:r>
              <a:rPr kumimoji="1" lang="en-US" altLang="ja-JP"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-73</a:t>
            </a:r>
            <a:r>
              <a:rPr kumimoji="1" lang="ja-JP" altLang="en-US" sz="900" b="0" i="0" u="none" strike="noStrike" kern="1200" cap="none" spc="0" normalizeH="0" baseline="0" noProof="0">
                <a:ln>
                  <a:noFill/>
                </a:ln>
                <a:solidFill>
                  <a:prstClr val="black"/>
                </a:solidFill>
                <a:effectLst/>
                <a:uLnTx/>
                <a:uFillTx/>
                <a:latin typeface="ＭＳ Ｐゴシック"/>
                <a:ea typeface="ＭＳ Ｐゴシック" panose="020B0600070205080204" pitchFamily="50" charset="-128"/>
                <a:cs typeface="+mn-cs"/>
              </a:rPr>
              <a:t>ヵ所）</a:t>
            </a:r>
          </a:p>
        </p:txBody>
      </p:sp>
      <p:sp>
        <p:nvSpPr>
          <p:cNvPr id="5" name="スライド番号プレースホルダー 6">
            <a:extLst>
              <a:ext uri="{FF2B5EF4-FFF2-40B4-BE49-F238E27FC236}">
                <a16:creationId xmlns:a16="http://schemas.microsoft.com/office/drawing/2014/main" id="{83681C67-61C1-4745-F648-5EE484DD3525}"/>
              </a:ext>
            </a:extLst>
          </p:cNvPr>
          <p:cNvSpPr txBox="1">
            <a:spLocks/>
          </p:cNvSpPr>
          <p:nvPr/>
        </p:nvSpPr>
        <p:spPr>
          <a:xfrm>
            <a:off x="9177166" y="6452440"/>
            <a:ext cx="582012" cy="257004"/>
          </a:xfrm>
          <a:prstGeom prst="rect">
            <a:avLst/>
          </a:prstGeom>
        </p:spPr>
        <p:txBody>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844083" rtl="0" eaLnBrk="1" fontAlgn="auto" latinLnBrk="0" hangingPunct="1">
              <a:lnSpc>
                <a:spcPct val="100000"/>
              </a:lnSpc>
              <a:spcBef>
                <a:spcPts val="0"/>
              </a:spcBef>
              <a:spcAft>
                <a:spcPts val="0"/>
              </a:spcAft>
              <a:buClrTx/>
              <a:buSzTx/>
              <a:buFontTx/>
              <a:buNone/>
              <a:tabLst/>
              <a:defRPr/>
            </a:pPr>
            <a:fld id="{9E2A29CB-BA86-48A6-80E1-CB8750A963B5}" type="slidenum">
              <a:rPr kumimoji="1" lang="ja-JP" altLang="en-US" sz="1100" b="0" i="0" u="none" strike="noStrike" kern="1200" cap="none" spc="0" normalizeH="0" baseline="0" noProof="0">
                <a:ln>
                  <a:noFill/>
                </a:ln>
                <a:solidFill>
                  <a:prstClr val="black">
                    <a:lumMod val="50000"/>
                    <a:lumOff val="50000"/>
                  </a:prstClr>
                </a:solidFill>
                <a:effectLst/>
                <a:uLnTx/>
                <a:uFillTx/>
                <a:latin typeface="Calibri"/>
                <a:ea typeface="ＭＳ Ｐゴシック" panose="020B0600070205080204" pitchFamily="50" charset="-128"/>
                <a:cs typeface="Arial" panose="020B0604020202020204" pitchFamily="34" charset="0"/>
              </a:rPr>
              <a:pPr marL="0" marR="0" lvl="0" indent="0" algn="r" defTabSz="844083" rtl="0" eaLnBrk="1" fontAlgn="auto" latinLnBrk="0" hangingPunct="1">
                <a:lnSpc>
                  <a:spcPct val="100000"/>
                </a:lnSpc>
                <a:spcBef>
                  <a:spcPts val="0"/>
                </a:spcBef>
                <a:spcAft>
                  <a:spcPts val="0"/>
                </a:spcAft>
                <a:buClrTx/>
                <a:buSzTx/>
                <a:buFontTx/>
                <a:buNone/>
                <a:tabLst/>
                <a:defRPr/>
              </a:pPr>
              <a:t>6</a:t>
            </a:fld>
            <a:endParaRPr kumimoji="1" lang="ja-JP" altLang="en-US" sz="1100" b="0" i="0" u="none" strike="noStrike" kern="1200" cap="none" spc="0" normalizeH="0" baseline="0" noProof="0" dirty="0">
              <a:ln>
                <a:noFill/>
              </a:ln>
              <a:solidFill>
                <a:prstClr val="black">
                  <a:lumMod val="50000"/>
                  <a:lumOff val="50000"/>
                </a:prstClr>
              </a:solidFill>
              <a:effectLst/>
              <a:uLnTx/>
              <a:uFillTx/>
              <a:latin typeface="Calibri"/>
              <a:ea typeface="ＭＳ Ｐゴシック" panose="020B0600070205080204" pitchFamily="50" charset="-128"/>
              <a:cs typeface="Arial" panose="020B0604020202020204" pitchFamily="34" charset="0"/>
            </a:endParaRPr>
          </a:p>
        </p:txBody>
      </p:sp>
    </p:spTree>
    <p:extLst>
      <p:ext uri="{BB962C8B-B14F-4D97-AF65-F5344CB8AC3E}">
        <p14:creationId xmlns:p14="http://schemas.microsoft.com/office/powerpoint/2010/main" val="34339544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417223" y="6550048"/>
            <a:ext cx="3167844" cy="262787"/>
          </a:xfrm>
          <a:prstGeom prst="rect">
            <a:avLst/>
          </a:prstGeom>
          <a:noFill/>
        </p:spPr>
        <p:txBody>
          <a:bodyPr wrap="square" rtlCol="0">
            <a:spAutoFit/>
          </a:bodyPr>
          <a:lstStyle/>
          <a:p>
            <a:pPr defTabSz="843914">
              <a:defRPr/>
            </a:pPr>
            <a:r>
              <a:rPr lang="en-US" altLang="ja-JP" sz="1108">
                <a:solidFill>
                  <a:prstClr val="black"/>
                </a:solidFill>
                <a:ea typeface="ＭＳ Ｐゴシック" pitchFamily="50" charset="-128"/>
              </a:rPr>
              <a:t>【</a:t>
            </a:r>
            <a:r>
              <a:rPr lang="ja-JP" altLang="en-US" sz="1108">
                <a:solidFill>
                  <a:prstClr val="black"/>
                </a:solidFill>
                <a:ea typeface="ＭＳ Ｐゴシック" pitchFamily="50" charset="-128"/>
              </a:rPr>
              <a:t>出典</a:t>
            </a:r>
            <a:r>
              <a:rPr lang="en-US" altLang="ja-JP" sz="1108">
                <a:solidFill>
                  <a:prstClr val="black"/>
                </a:solidFill>
                <a:ea typeface="ＭＳ Ｐゴシック" pitchFamily="50" charset="-128"/>
              </a:rPr>
              <a:t>】</a:t>
            </a:r>
            <a:r>
              <a:rPr lang="ja-JP" altLang="en-US" sz="1108">
                <a:solidFill>
                  <a:prstClr val="black"/>
                </a:solidFill>
                <a:ea typeface="ＭＳ Ｐゴシック" pitchFamily="50" charset="-128"/>
              </a:rPr>
              <a:t>令和６年１１月国保連データ</a:t>
            </a:r>
          </a:p>
        </p:txBody>
      </p:sp>
      <p:sp>
        <p:nvSpPr>
          <p:cNvPr id="6" name="正方形/長方形 5"/>
          <p:cNvSpPr/>
          <p:nvPr/>
        </p:nvSpPr>
        <p:spPr>
          <a:xfrm>
            <a:off x="381733" y="-28590"/>
            <a:ext cx="9142535" cy="527453"/>
          </a:xfrm>
          <a:prstGeom prst="rect">
            <a:avLst/>
          </a:prstGeom>
          <a:noFill/>
          <a:ln>
            <a:noFill/>
          </a:ln>
          <a:scene3d>
            <a:camera prst="orthographicFront"/>
            <a:lightRig rig="threePt" dir="t"/>
          </a:scene3d>
          <a:sp3d>
            <a:bevelT prst="convex"/>
          </a:sp3d>
        </p:spPr>
        <p:style>
          <a:lnRef idx="2">
            <a:schemeClr val="accent1">
              <a:shade val="50000"/>
            </a:schemeClr>
          </a:lnRef>
          <a:fillRef idx="1">
            <a:schemeClr val="accent1"/>
          </a:fillRef>
          <a:effectRef idx="0">
            <a:schemeClr val="accent1"/>
          </a:effectRef>
          <a:fontRef idx="minor">
            <a:schemeClr val="lt1"/>
          </a:fontRef>
        </p:style>
        <p:txBody>
          <a:bodyPr lIns="84185" tIns="42093" rIns="84185" bIns="42093" anchor="ctr"/>
          <a:lstStyle/>
          <a:p>
            <a:pPr algn="ctr" defTabSz="843914">
              <a:defRPr/>
            </a:pPr>
            <a:r>
              <a:rPr lang="ja-JP" altLang="en-US" sz="2215">
                <a:solidFill>
                  <a:prstClr val="black"/>
                </a:solidFill>
                <a:latin typeface="HGP創英角ｺﾞｼｯｸUB" panose="020B0900000000000000" pitchFamily="50" charset="-128"/>
                <a:ea typeface="HGP創英角ｺﾞｼｯｸUB" panose="020B0900000000000000" pitchFamily="50" charset="-128"/>
              </a:rPr>
              <a:t>都道府県別就労移行支援事業所数</a:t>
            </a:r>
          </a:p>
        </p:txBody>
      </p:sp>
      <p:grpSp>
        <p:nvGrpSpPr>
          <p:cNvPr id="8" name="グループ化 10"/>
          <p:cNvGrpSpPr>
            <a:grpSpLocks/>
          </p:cNvGrpSpPr>
          <p:nvPr/>
        </p:nvGrpSpPr>
        <p:grpSpPr bwMode="auto">
          <a:xfrm>
            <a:off x="417224" y="525074"/>
            <a:ext cx="9142535" cy="65932"/>
            <a:chOff x="0" y="188640"/>
            <a:chExt cx="9144000" cy="72008"/>
          </a:xfrm>
        </p:grpSpPr>
        <p:cxnSp>
          <p:nvCxnSpPr>
            <p:cNvPr id="9" name="直線コネクタ 8"/>
            <p:cNvCxnSpPr/>
            <p:nvPr/>
          </p:nvCxnSpPr>
          <p:spPr>
            <a:xfrm>
              <a:off x="0" y="188640"/>
              <a:ext cx="9144000" cy="0"/>
            </a:xfrm>
            <a:prstGeom prst="line">
              <a:avLst/>
            </a:prstGeom>
            <a:noFill/>
            <a:ln w="9525" cap="flat" cmpd="sng" algn="ctr">
              <a:solidFill>
                <a:srgbClr val="99CCFF"/>
              </a:solidFill>
              <a:prstDash val="solid"/>
            </a:ln>
            <a:effectLst/>
          </p:spPr>
        </p:cxnSp>
        <p:cxnSp>
          <p:nvCxnSpPr>
            <p:cNvPr id="10" name="直線コネクタ 9"/>
            <p:cNvCxnSpPr/>
            <p:nvPr/>
          </p:nvCxnSpPr>
          <p:spPr>
            <a:xfrm>
              <a:off x="0" y="260648"/>
              <a:ext cx="9144000" cy="0"/>
            </a:xfrm>
            <a:prstGeom prst="line">
              <a:avLst/>
            </a:prstGeom>
            <a:noFill/>
            <a:ln w="57150" cap="flat" cmpd="sng" algn="ctr">
              <a:solidFill>
                <a:srgbClr val="99CCFF"/>
              </a:solidFill>
              <a:prstDash val="solid"/>
            </a:ln>
            <a:effectLst/>
          </p:spPr>
        </p:cxnSp>
      </p:grpSp>
      <p:graphicFrame>
        <p:nvGraphicFramePr>
          <p:cNvPr id="4" name="グラフ 3"/>
          <p:cNvGraphicFramePr/>
          <p:nvPr/>
        </p:nvGraphicFramePr>
        <p:xfrm>
          <a:off x="200473" y="764707"/>
          <a:ext cx="9432298" cy="5929773"/>
        </p:xfrm>
        <a:graphic>
          <a:graphicData uri="http://schemas.openxmlformats.org/drawingml/2006/chart">
            <c:chart xmlns:c="http://schemas.openxmlformats.org/drawingml/2006/chart" xmlns:r="http://schemas.openxmlformats.org/officeDocument/2006/relationships" r:id="rId3"/>
          </a:graphicData>
        </a:graphic>
      </p:graphicFrame>
      <p:sp>
        <p:nvSpPr>
          <p:cNvPr id="12" name="正方形/長方形 11"/>
          <p:cNvSpPr/>
          <p:nvPr/>
        </p:nvSpPr>
        <p:spPr>
          <a:xfrm>
            <a:off x="597230" y="866488"/>
            <a:ext cx="1403916" cy="25359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marL="0" indent="0">
              <a:defRPr sz="1100">
                <a:solidFill>
                  <a:schemeClr val="lt1"/>
                </a:solidFill>
                <a:latin typeface="+mn-lt"/>
                <a:ea typeface="+mn-ea"/>
                <a:cs typeface="+mn-cs"/>
              </a:defRPr>
            </a:lvl1pPr>
            <a:lvl2pPr marL="457200" indent="0">
              <a:defRPr sz="1100">
                <a:solidFill>
                  <a:schemeClr val="lt1"/>
                </a:solidFill>
                <a:latin typeface="+mn-lt"/>
                <a:ea typeface="+mn-ea"/>
                <a:cs typeface="+mn-cs"/>
              </a:defRPr>
            </a:lvl2pPr>
            <a:lvl3pPr marL="914400" indent="0">
              <a:defRPr sz="1100">
                <a:solidFill>
                  <a:schemeClr val="lt1"/>
                </a:solidFill>
                <a:latin typeface="+mn-lt"/>
                <a:ea typeface="+mn-ea"/>
                <a:cs typeface="+mn-cs"/>
              </a:defRPr>
            </a:lvl3pPr>
            <a:lvl4pPr marL="1371600" indent="0">
              <a:defRPr sz="1100">
                <a:solidFill>
                  <a:schemeClr val="lt1"/>
                </a:solidFill>
                <a:latin typeface="+mn-lt"/>
                <a:ea typeface="+mn-ea"/>
                <a:cs typeface="+mn-cs"/>
              </a:defRPr>
            </a:lvl4pPr>
            <a:lvl5pPr marL="1828800" indent="0">
              <a:defRPr sz="1100">
                <a:solidFill>
                  <a:schemeClr val="lt1"/>
                </a:solidFill>
                <a:latin typeface="+mn-lt"/>
                <a:ea typeface="+mn-ea"/>
                <a:cs typeface="+mn-cs"/>
              </a:defRPr>
            </a:lvl5pPr>
            <a:lvl6pPr marL="2286000" indent="0">
              <a:defRPr sz="1100">
                <a:solidFill>
                  <a:schemeClr val="lt1"/>
                </a:solidFill>
                <a:latin typeface="+mn-lt"/>
                <a:ea typeface="+mn-ea"/>
                <a:cs typeface="+mn-cs"/>
              </a:defRPr>
            </a:lvl6pPr>
            <a:lvl7pPr marL="2743200" indent="0">
              <a:defRPr sz="1100">
                <a:solidFill>
                  <a:schemeClr val="lt1"/>
                </a:solidFill>
                <a:latin typeface="+mn-lt"/>
                <a:ea typeface="+mn-ea"/>
                <a:cs typeface="+mn-cs"/>
              </a:defRPr>
            </a:lvl7pPr>
            <a:lvl8pPr marL="3200400" indent="0">
              <a:defRPr sz="1100">
                <a:solidFill>
                  <a:schemeClr val="lt1"/>
                </a:solidFill>
                <a:latin typeface="+mn-lt"/>
                <a:ea typeface="+mn-ea"/>
                <a:cs typeface="+mn-cs"/>
              </a:defRPr>
            </a:lvl8pPr>
            <a:lvl9pPr marL="3657600" indent="0">
              <a:defRPr sz="1100">
                <a:solidFill>
                  <a:schemeClr val="lt1"/>
                </a:solidFill>
                <a:latin typeface="+mn-lt"/>
                <a:ea typeface="+mn-ea"/>
                <a:cs typeface="+mn-cs"/>
              </a:defRPr>
            </a:lvl9pPr>
          </a:lstStyle>
          <a:p>
            <a:pPr defTabSz="914217" fontAlgn="auto">
              <a:spcBef>
                <a:spcPts val="0"/>
              </a:spcBef>
              <a:spcAft>
                <a:spcPts val="0"/>
              </a:spcAft>
              <a:defRPr/>
            </a:pPr>
            <a:r>
              <a:rPr lang="ja-JP" altLang="en-US" sz="900">
                <a:solidFill>
                  <a:prstClr val="black"/>
                </a:solidFill>
                <a:latin typeface="Calibri"/>
                <a:ea typeface="ＭＳ Ｐゴシック" panose="020B0600070205080204" pitchFamily="50" charset="-128"/>
              </a:rPr>
              <a:t>（ヵ所）</a:t>
            </a:r>
          </a:p>
        </p:txBody>
      </p:sp>
      <p:sp>
        <p:nvSpPr>
          <p:cNvPr id="11" name="正方形/長方形 10"/>
          <p:cNvSpPr/>
          <p:nvPr/>
        </p:nvSpPr>
        <p:spPr>
          <a:xfrm>
            <a:off x="-2175443" y="433859"/>
            <a:ext cx="2087897" cy="1195231"/>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defRPr/>
            </a:pPr>
            <a:r>
              <a:rPr lang="ja-JP" altLang="en-US">
                <a:solidFill>
                  <a:prstClr val="white"/>
                </a:solidFill>
                <a:latin typeface="Arial"/>
                <a:ea typeface="ＭＳ Ｐゴシック"/>
              </a:rPr>
              <a:t>★直近のものにいつでも更新できる★</a:t>
            </a:r>
          </a:p>
        </p:txBody>
      </p:sp>
      <p:sp>
        <p:nvSpPr>
          <p:cNvPr id="2" name="正方形/長方形 1">
            <a:extLst>
              <a:ext uri="{FF2B5EF4-FFF2-40B4-BE49-F238E27FC236}">
                <a16:creationId xmlns:a16="http://schemas.microsoft.com/office/drawing/2014/main" id="{705A4B54-4DB3-F102-1F99-2B3CC1B1F477}"/>
              </a:ext>
            </a:extLst>
          </p:cNvPr>
          <p:cNvSpPr/>
          <p:nvPr/>
        </p:nvSpPr>
        <p:spPr>
          <a:xfrm>
            <a:off x="-2031451" y="1844824"/>
            <a:ext cx="1799912" cy="56530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17">
              <a:defRPr/>
            </a:pPr>
            <a:r>
              <a:rPr lang="ja-JP" altLang="en-US">
                <a:solidFill>
                  <a:prstClr val="white"/>
                </a:solidFill>
                <a:latin typeface="Arial"/>
                <a:ea typeface="ＭＳ Ｐゴシック"/>
              </a:rPr>
              <a:t>Ｒ</a:t>
            </a:r>
            <a:r>
              <a:rPr lang="en-US" altLang="ja-JP">
                <a:solidFill>
                  <a:prstClr val="white"/>
                </a:solidFill>
                <a:latin typeface="Arial"/>
                <a:ea typeface="ＭＳ Ｐゴシック"/>
              </a:rPr>
              <a:t>6</a:t>
            </a:r>
            <a:r>
              <a:rPr lang="ja-JP" altLang="en-US">
                <a:solidFill>
                  <a:prstClr val="white"/>
                </a:solidFill>
                <a:latin typeface="Arial"/>
                <a:ea typeface="ＭＳ Ｐゴシック"/>
              </a:rPr>
              <a:t>．３．</a:t>
            </a:r>
            <a:r>
              <a:rPr lang="en-US" altLang="ja-JP">
                <a:solidFill>
                  <a:prstClr val="white"/>
                </a:solidFill>
                <a:latin typeface="Arial"/>
                <a:ea typeface="ＭＳ Ｐゴシック"/>
              </a:rPr>
              <a:t>19</a:t>
            </a:r>
            <a:r>
              <a:rPr lang="ja-JP" altLang="en-US">
                <a:solidFill>
                  <a:prstClr val="white"/>
                </a:solidFill>
                <a:latin typeface="Arial"/>
                <a:ea typeface="ＭＳ Ｐゴシック"/>
              </a:rPr>
              <a:t>更新</a:t>
            </a:r>
          </a:p>
        </p:txBody>
      </p:sp>
    </p:spTree>
    <p:extLst>
      <p:ext uri="{BB962C8B-B14F-4D97-AF65-F5344CB8AC3E}">
        <p14:creationId xmlns:p14="http://schemas.microsoft.com/office/powerpoint/2010/main" val="93323722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Text Box 2"/>
          <p:cNvSpPr txBox="1">
            <a:spLocks noChangeArrowheads="1"/>
          </p:cNvSpPr>
          <p:nvPr/>
        </p:nvSpPr>
        <p:spPr bwMode="auto">
          <a:xfrm>
            <a:off x="-15553" y="415026"/>
            <a:ext cx="1547813" cy="338137"/>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600" b="1" i="0" u="sng" strike="noStrike" kern="1200" cap="none" spc="0" normalizeH="0" baseline="0" noProof="0" dirty="0">
                <a:ln>
                  <a:noFill/>
                </a:ln>
                <a:solidFill>
                  <a:prstClr val="black"/>
                </a:solidFill>
                <a:effectLst/>
                <a:uLnTx/>
                <a:uFillTx/>
                <a:latin typeface="Arial" charset="0"/>
                <a:ea typeface="ＤＨＰ特太ゴシック体" pitchFamily="2" charset="-128"/>
                <a:cs typeface="+mn-cs"/>
              </a:rPr>
              <a:t>○ 対象者</a:t>
            </a:r>
            <a:endParaRPr kumimoji="1" lang="en-US" altLang="ja-JP" sz="1600" b="1" i="0" u="sng" strike="noStrike" kern="1200" cap="none" spc="0" normalizeH="0" baseline="0" noProof="0" dirty="0">
              <a:ln>
                <a:noFill/>
              </a:ln>
              <a:solidFill>
                <a:prstClr val="black"/>
              </a:solidFill>
              <a:effectLst/>
              <a:uLnTx/>
              <a:uFillTx/>
              <a:latin typeface="Arial" charset="0"/>
              <a:ea typeface="ＤＨＰ特太ゴシック体" pitchFamily="2" charset="-128"/>
              <a:cs typeface="+mn-cs"/>
            </a:endParaRPr>
          </a:p>
        </p:txBody>
      </p:sp>
      <p:sp>
        <p:nvSpPr>
          <p:cNvPr id="39" name="正方形/長方形 38"/>
          <p:cNvSpPr/>
          <p:nvPr/>
        </p:nvSpPr>
        <p:spPr>
          <a:xfrm>
            <a:off x="21000" y="44664"/>
            <a:ext cx="9864000" cy="360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ja-JP" altLang="en-US" sz="2400" b="1" i="0" u="none" strike="noStrike" kern="1200" cap="none" spc="0" normalizeH="0" baseline="0" noProof="0" dirty="0">
                <a:ln>
                  <a:noFill/>
                </a:ln>
                <a:solidFill>
                  <a:srgbClr val="000000"/>
                </a:solidFill>
                <a:effectLst/>
                <a:uLnTx/>
                <a:uFillTx/>
                <a:latin typeface="Arial"/>
                <a:ea typeface="ＭＳ Ｐゴシック"/>
                <a:cs typeface="+mn-cs"/>
              </a:rPr>
              <a:t>就労継続支援Ａ型</a:t>
            </a:r>
          </a:p>
        </p:txBody>
      </p:sp>
      <p:grpSp>
        <p:nvGrpSpPr>
          <p:cNvPr id="40" name="グループ化 10"/>
          <p:cNvGrpSpPr>
            <a:grpSpLocks/>
          </p:cNvGrpSpPr>
          <p:nvPr/>
        </p:nvGrpSpPr>
        <p:grpSpPr bwMode="auto">
          <a:xfrm>
            <a:off x="-15553" y="376232"/>
            <a:ext cx="9972000" cy="79114"/>
            <a:chOff x="0" y="188640"/>
            <a:chExt cx="9144000" cy="72008"/>
          </a:xfrm>
        </p:grpSpPr>
        <p:cxnSp>
          <p:nvCxnSpPr>
            <p:cNvPr id="41" name="直線コネクタ 40"/>
            <p:cNvCxnSpPr/>
            <p:nvPr/>
          </p:nvCxnSpPr>
          <p:spPr>
            <a:xfrm>
              <a:off x="0" y="188640"/>
              <a:ext cx="9144000" cy="0"/>
            </a:xfrm>
            <a:prstGeom prst="line">
              <a:avLst/>
            </a:prstGeom>
            <a:ln>
              <a:solidFill>
                <a:srgbClr val="99CCFF"/>
              </a:solidFill>
            </a:ln>
          </p:spPr>
          <p:style>
            <a:lnRef idx="1">
              <a:schemeClr val="accent1"/>
            </a:lnRef>
            <a:fillRef idx="0">
              <a:schemeClr val="accent1"/>
            </a:fillRef>
            <a:effectRef idx="0">
              <a:schemeClr val="accent1"/>
            </a:effectRef>
            <a:fontRef idx="minor">
              <a:schemeClr val="tx1"/>
            </a:fontRef>
          </p:style>
        </p:cxnSp>
        <p:cxnSp>
          <p:nvCxnSpPr>
            <p:cNvPr id="42" name="直線コネクタ 41"/>
            <p:cNvCxnSpPr/>
            <p:nvPr/>
          </p:nvCxnSpPr>
          <p:spPr>
            <a:xfrm>
              <a:off x="0" y="260648"/>
              <a:ext cx="9144000" cy="0"/>
            </a:xfrm>
            <a:prstGeom prst="line">
              <a:avLst/>
            </a:prstGeom>
            <a:ln w="57150">
              <a:solidFill>
                <a:srgbClr val="99CCFF"/>
              </a:solidFill>
            </a:ln>
          </p:spPr>
          <p:style>
            <a:lnRef idx="1">
              <a:schemeClr val="accent1"/>
            </a:lnRef>
            <a:fillRef idx="0">
              <a:schemeClr val="accent1"/>
            </a:fillRef>
            <a:effectRef idx="0">
              <a:schemeClr val="accent1"/>
            </a:effectRef>
            <a:fontRef idx="minor">
              <a:schemeClr val="tx1"/>
            </a:fontRef>
          </p:style>
        </p:cxnSp>
      </p:grpSp>
      <p:sp>
        <p:nvSpPr>
          <p:cNvPr id="43" name="スライド番号プレースホルダー 1"/>
          <p:cNvSpPr>
            <a:spLocks noGrp="1"/>
          </p:cNvSpPr>
          <p:nvPr>
            <p:ph type="sldNum" sz="quarter" idx="12"/>
          </p:nvPr>
        </p:nvSpPr>
        <p:spPr>
          <a:xfrm>
            <a:off x="7656770" y="6457037"/>
            <a:ext cx="2311400" cy="476250"/>
          </a:xfrm>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525044B-F283-40BF-9A1F-E872E8450C33}" type="slidenum">
              <a:rPr kumimoji="1" lang="en-US" altLang="ja-JP" sz="1400" b="0" i="0" u="none" strike="noStrike" kern="1200" cap="none" spc="0" normalizeH="0" baseline="0" noProof="0" smtClean="0">
                <a:ln>
                  <a:noFill/>
                </a:ln>
                <a:solidFill>
                  <a:srgbClr val="000000"/>
                </a:solidFill>
                <a:effectLst/>
                <a:uLnTx/>
                <a:uFillTx/>
                <a:latin typeface="Arial" charset="0"/>
                <a:ea typeface="ＭＳ Ｐゴシック" pitchFamily="50"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1" lang="en-US" altLang="ja-JP" sz="1400" b="0" i="0" u="none" strike="noStrike" kern="1200" cap="none" spc="0" normalizeH="0" baseline="0" noProof="0" dirty="0">
              <a:ln>
                <a:noFill/>
              </a:ln>
              <a:solidFill>
                <a:srgbClr val="000000"/>
              </a:solidFill>
              <a:effectLst/>
              <a:uLnTx/>
              <a:uFillTx/>
              <a:latin typeface="Arial" charset="0"/>
              <a:ea typeface="ＭＳ Ｐゴシック" pitchFamily="50" charset="-128"/>
              <a:cs typeface="+mn-cs"/>
            </a:endParaRPr>
          </a:p>
        </p:txBody>
      </p:sp>
      <p:sp>
        <p:nvSpPr>
          <p:cNvPr id="44" name="Text Box 2"/>
          <p:cNvSpPr txBox="1">
            <a:spLocks noChangeArrowheads="1"/>
          </p:cNvSpPr>
          <p:nvPr/>
        </p:nvSpPr>
        <p:spPr bwMode="auto">
          <a:xfrm>
            <a:off x="134731" y="6493460"/>
            <a:ext cx="129614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800">
                <a:solidFill>
                  <a:schemeClr val="tx1"/>
                </a:solidFill>
                <a:latin typeface="Arial" charset="0"/>
                <a:ea typeface="ＭＳ Ｐゴシック" charset="-128"/>
              </a:defRPr>
            </a:lvl1pPr>
            <a:lvl2pPr marL="742950" indent="-285750" eaLnBrk="0" hangingPunct="0">
              <a:defRPr kumimoji="1" sz="2800">
                <a:solidFill>
                  <a:schemeClr val="tx1"/>
                </a:solidFill>
                <a:latin typeface="Arial" charset="0"/>
                <a:ea typeface="ＭＳ Ｐゴシック" charset="-128"/>
              </a:defRPr>
            </a:lvl2pPr>
            <a:lvl3pPr marL="1143000" indent="-228600" eaLnBrk="0" hangingPunct="0">
              <a:defRPr kumimoji="1" sz="2800">
                <a:solidFill>
                  <a:schemeClr val="tx1"/>
                </a:solidFill>
                <a:latin typeface="Arial" charset="0"/>
                <a:ea typeface="ＭＳ Ｐゴシック" charset="-128"/>
              </a:defRPr>
            </a:lvl3pPr>
            <a:lvl4pPr marL="1600200" indent="-228600" eaLnBrk="0" hangingPunct="0">
              <a:defRPr kumimoji="1" sz="2800">
                <a:solidFill>
                  <a:schemeClr val="tx1"/>
                </a:solidFill>
                <a:latin typeface="Arial" charset="0"/>
                <a:ea typeface="ＭＳ Ｐゴシック" charset="-128"/>
              </a:defRPr>
            </a:lvl4pPr>
            <a:lvl5pPr marL="2057400" indent="-228600" eaLnBrk="0" hangingPunct="0">
              <a:defRPr kumimoji="1" sz="2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2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2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2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2800">
                <a:solidFill>
                  <a:schemeClr val="tx1"/>
                </a:solidFill>
                <a:latin typeface="Arial" charset="0"/>
                <a:ea typeface="ＭＳ Ｐゴシック"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600" b="1" i="0" u="sng" strike="noStrike" kern="1200" cap="none" spc="0" normalizeH="0" baseline="0" noProof="0" dirty="0">
                <a:ln>
                  <a:noFill/>
                </a:ln>
                <a:solidFill>
                  <a:srgbClr val="000000"/>
                </a:solidFill>
                <a:effectLst/>
                <a:uLnTx/>
                <a:uFillTx/>
                <a:latin typeface="Arial" charset="0"/>
                <a:ea typeface="ＤＨＰ特太ゴシック体" pitchFamily="2" charset="-128"/>
                <a:cs typeface="+mn-cs"/>
              </a:rPr>
              <a:t>○ 事業所数</a:t>
            </a: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　　</a:t>
            </a:r>
            <a:endParaRPr kumimoji="1" lang="en-US" altLang="ja-JP" sz="1400" b="1" i="0" u="sng" strike="noStrike" kern="1200" cap="none" spc="0" normalizeH="0" baseline="0" noProof="0" dirty="0">
              <a:ln>
                <a:noFill/>
              </a:ln>
              <a:solidFill>
                <a:srgbClr val="000000"/>
              </a:solidFill>
              <a:effectLst/>
              <a:uLnTx/>
              <a:uFillTx/>
              <a:latin typeface="Arial" charset="0"/>
              <a:ea typeface="ＤＨＰ特太ゴシック体" pitchFamily="2" charset="-128"/>
              <a:cs typeface="+mn-cs"/>
            </a:endParaRPr>
          </a:p>
        </p:txBody>
      </p:sp>
      <p:sp>
        <p:nvSpPr>
          <p:cNvPr id="45" name="Text Box 2"/>
          <p:cNvSpPr txBox="1">
            <a:spLocks noChangeArrowheads="1"/>
          </p:cNvSpPr>
          <p:nvPr/>
        </p:nvSpPr>
        <p:spPr bwMode="auto">
          <a:xfrm>
            <a:off x="5232126" y="6516033"/>
            <a:ext cx="154589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800">
                <a:solidFill>
                  <a:schemeClr val="tx1"/>
                </a:solidFill>
                <a:latin typeface="Arial" charset="0"/>
                <a:ea typeface="ＭＳ Ｐゴシック" charset="-128"/>
              </a:defRPr>
            </a:lvl1pPr>
            <a:lvl2pPr marL="742950" indent="-285750" eaLnBrk="0" hangingPunct="0">
              <a:defRPr kumimoji="1" sz="2800">
                <a:solidFill>
                  <a:schemeClr val="tx1"/>
                </a:solidFill>
                <a:latin typeface="Arial" charset="0"/>
                <a:ea typeface="ＭＳ Ｐゴシック" charset="-128"/>
              </a:defRPr>
            </a:lvl2pPr>
            <a:lvl3pPr marL="1143000" indent="-228600" eaLnBrk="0" hangingPunct="0">
              <a:defRPr kumimoji="1" sz="2800">
                <a:solidFill>
                  <a:schemeClr val="tx1"/>
                </a:solidFill>
                <a:latin typeface="Arial" charset="0"/>
                <a:ea typeface="ＭＳ Ｐゴシック" charset="-128"/>
              </a:defRPr>
            </a:lvl3pPr>
            <a:lvl4pPr marL="1600200" indent="-228600" eaLnBrk="0" hangingPunct="0">
              <a:defRPr kumimoji="1" sz="2800">
                <a:solidFill>
                  <a:schemeClr val="tx1"/>
                </a:solidFill>
                <a:latin typeface="Arial" charset="0"/>
                <a:ea typeface="ＭＳ Ｐゴシック" charset="-128"/>
              </a:defRPr>
            </a:lvl4pPr>
            <a:lvl5pPr marL="2057400" indent="-228600" eaLnBrk="0" hangingPunct="0">
              <a:defRPr kumimoji="1" sz="2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2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2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2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2800">
                <a:solidFill>
                  <a:schemeClr val="tx1"/>
                </a:solidFill>
                <a:latin typeface="Arial" charset="0"/>
                <a:ea typeface="ＭＳ Ｐゴシック"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600" b="1" i="0" u="sng" strike="noStrike" kern="1200" cap="none" spc="0" normalizeH="0" baseline="0" noProof="0" dirty="0">
                <a:ln>
                  <a:noFill/>
                </a:ln>
                <a:solidFill>
                  <a:srgbClr val="000000"/>
                </a:solidFill>
                <a:effectLst/>
                <a:uLnTx/>
                <a:uFillTx/>
                <a:latin typeface="Arial" charset="0"/>
                <a:ea typeface="ＤＨＰ特太ゴシック体" pitchFamily="2" charset="-128"/>
                <a:cs typeface="+mn-cs"/>
              </a:rPr>
              <a:t>○ 利用者数</a:t>
            </a:r>
            <a:endParaRPr kumimoji="1" lang="en-US" altLang="ja-JP" sz="1400" b="1" i="0" u="sng" strike="noStrike" kern="1200" cap="none" spc="0" normalizeH="0" baseline="0" noProof="0" dirty="0">
              <a:ln>
                <a:noFill/>
              </a:ln>
              <a:solidFill>
                <a:srgbClr val="000000"/>
              </a:solidFill>
              <a:effectLst/>
              <a:uLnTx/>
              <a:uFillTx/>
              <a:latin typeface="Arial" charset="0"/>
              <a:ea typeface="ＤＨＰ特太ゴシック体" pitchFamily="2" charset="-128"/>
              <a:cs typeface="+mn-cs"/>
            </a:endParaRPr>
          </a:p>
        </p:txBody>
      </p:sp>
      <p:sp>
        <p:nvSpPr>
          <p:cNvPr id="37" name="Text Box 2"/>
          <p:cNvSpPr txBox="1">
            <a:spLocks noChangeArrowheads="1"/>
          </p:cNvSpPr>
          <p:nvPr/>
        </p:nvSpPr>
        <p:spPr bwMode="auto">
          <a:xfrm>
            <a:off x="-15552" y="1578694"/>
            <a:ext cx="2244329" cy="338138"/>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600" b="1" i="0" u="sng" strike="noStrike" kern="1200" cap="none" spc="0" normalizeH="0" baseline="0" noProof="0" dirty="0">
                <a:ln>
                  <a:noFill/>
                </a:ln>
                <a:solidFill>
                  <a:prstClr val="black"/>
                </a:solidFill>
                <a:effectLst/>
                <a:uLnTx/>
                <a:uFillTx/>
                <a:latin typeface="Arial" charset="0"/>
                <a:ea typeface="ＤＨＰ特太ゴシック体" pitchFamily="2" charset="-128"/>
                <a:cs typeface="+mn-cs"/>
              </a:rPr>
              <a:t>○ サービス内容</a:t>
            </a:r>
            <a:endParaRPr kumimoji="1" lang="en-US" altLang="ja-JP" sz="1600" b="1" i="0" u="sng" strike="noStrike" kern="1200" cap="none" spc="0" normalizeH="0" baseline="0" noProof="0" dirty="0">
              <a:ln>
                <a:noFill/>
              </a:ln>
              <a:solidFill>
                <a:prstClr val="black"/>
              </a:solidFill>
              <a:effectLst/>
              <a:uLnTx/>
              <a:uFillTx/>
              <a:latin typeface="Arial" charset="0"/>
              <a:ea typeface="ＤＨＰ特太ゴシック体" pitchFamily="2" charset="-128"/>
              <a:cs typeface="+mn-cs"/>
            </a:endParaRPr>
          </a:p>
        </p:txBody>
      </p:sp>
      <p:sp>
        <p:nvSpPr>
          <p:cNvPr id="38" name="Text Box 2"/>
          <p:cNvSpPr txBox="1">
            <a:spLocks noChangeArrowheads="1"/>
          </p:cNvSpPr>
          <p:nvPr/>
        </p:nvSpPr>
        <p:spPr bwMode="auto">
          <a:xfrm>
            <a:off x="7159085" y="1578278"/>
            <a:ext cx="2060599" cy="338554"/>
          </a:xfrm>
          <a:prstGeom prst="rect">
            <a:avLst/>
          </a:prstGeom>
          <a:noFill/>
          <a:ln w="9525">
            <a:noFill/>
            <a:miter lim="800000"/>
            <a:headEnd/>
            <a:tailEnd/>
          </a:ln>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1" lang="ja-JP" altLang="en-US" sz="1600" b="1" i="0" u="sng" strike="noStrike" kern="1200" cap="none" spc="0" normalizeH="0" baseline="0" noProof="0" dirty="0">
                <a:ln>
                  <a:noFill/>
                </a:ln>
                <a:solidFill>
                  <a:prstClr val="black"/>
                </a:solidFill>
                <a:effectLst/>
                <a:uLnTx/>
                <a:uFillTx/>
                <a:latin typeface="Arial" charset="0"/>
                <a:ea typeface="ＤＨＰ特太ゴシック体" pitchFamily="2" charset="-128"/>
                <a:cs typeface="+mn-cs"/>
              </a:rPr>
              <a:t>○ 主な人員配置</a:t>
            </a:r>
            <a:endParaRPr kumimoji="1" lang="en-US" altLang="ja-JP" sz="1600" b="1" i="0" u="sng" strike="noStrike" kern="1200" cap="none" spc="0" normalizeH="0" baseline="0" noProof="0" dirty="0">
              <a:ln>
                <a:noFill/>
              </a:ln>
              <a:solidFill>
                <a:prstClr val="black"/>
              </a:solidFill>
              <a:effectLst/>
              <a:uLnTx/>
              <a:uFillTx/>
              <a:latin typeface="Arial" charset="0"/>
              <a:ea typeface="ＤＨＰ特太ゴシック体" pitchFamily="2" charset="-128"/>
              <a:cs typeface="+mn-cs"/>
            </a:endParaRPr>
          </a:p>
        </p:txBody>
      </p:sp>
      <p:sp>
        <p:nvSpPr>
          <p:cNvPr id="52" name="正方形/長方形 51"/>
          <p:cNvSpPr/>
          <p:nvPr/>
        </p:nvSpPr>
        <p:spPr>
          <a:xfrm>
            <a:off x="174155" y="722454"/>
            <a:ext cx="9577065" cy="895538"/>
          </a:xfrm>
          <a:prstGeom prst="rect">
            <a:avLst/>
          </a:prstGeom>
          <a:solidFill>
            <a:srgbClr val="FFFFCC"/>
          </a:solidFill>
          <a:ln w="3175" cap="flat" cmpd="sng" algn="ctr">
            <a:solidFill>
              <a:srgbClr val="000000"/>
            </a:solidFill>
            <a:prstDash val="soli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　通常の事業所に雇用される事が困難であって、適切な支援により雇用契約に基づく就労が可能な障害者</a:t>
            </a:r>
            <a:endParaRPr kumimoji="0" lang="en-US" altLang="ja-JP"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　通常の事業所に雇用されている障害者であって主務省令で定める事由により当該事業所での就労に必要な知識及び能力の向上のための支援を一</a:t>
            </a:r>
            <a:endParaRPr kumimoji="0" lang="en-US" altLang="ja-JP"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　</a:t>
            </a:r>
            <a:r>
              <a:rPr kumimoji="0" lang="en-US" altLang="ja-JP"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 </a:t>
            </a:r>
            <a:r>
              <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時的に必要とする障害者</a:t>
            </a:r>
            <a:endParaRPr kumimoji="0" lang="en-US" altLang="ja-JP"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000" b="0" i="0" u="none" strike="noStrike" kern="0" cap="none" spc="0" normalizeH="0" baseline="0" noProof="0" dirty="0">
                <a:ln>
                  <a:noFill/>
                </a:ln>
                <a:solidFill>
                  <a:srgbClr val="000000"/>
                </a:solidFill>
                <a:effectLst/>
                <a:uLnTx/>
                <a:uFillTx/>
                <a:latin typeface="ＭＳ Ｐゴシック"/>
                <a:ea typeface="ＭＳ Ｐゴシック"/>
                <a:cs typeface="メイリオ" panose="020B0604030504040204" pitchFamily="50" charset="-128"/>
              </a:rPr>
              <a:t>※</a:t>
            </a:r>
            <a:r>
              <a:rPr kumimoji="0" lang="ja-JP" altLang="en-US" sz="1000" b="0" i="0" u="none" strike="noStrike" kern="0" cap="none" spc="0" normalizeH="0" baseline="0" noProof="0" dirty="0">
                <a:ln>
                  <a:noFill/>
                </a:ln>
                <a:solidFill>
                  <a:srgbClr val="000000"/>
                </a:solidFill>
                <a:effectLst/>
                <a:uLnTx/>
                <a:uFillTx/>
                <a:latin typeface="ＭＳ Ｐゴシック"/>
                <a:ea typeface="ＭＳ Ｐゴシック"/>
                <a:cs typeface="メイリオ" panose="020B0604030504040204" pitchFamily="50" charset="-128"/>
              </a:rPr>
              <a:t>　</a:t>
            </a:r>
            <a:r>
              <a:rPr kumimoji="0" lang="en-US" altLang="ja-JP" sz="1000" b="0" i="0" u="none" strike="noStrike" kern="0" cap="none" spc="0" normalizeH="0" baseline="0" noProof="0" dirty="0">
                <a:ln>
                  <a:noFill/>
                </a:ln>
                <a:solidFill>
                  <a:srgbClr val="000000"/>
                </a:solidFill>
                <a:effectLst/>
                <a:uLnTx/>
                <a:uFillTx/>
                <a:latin typeface="ＭＳ Ｐゴシック"/>
                <a:ea typeface="ＭＳ Ｐゴシック"/>
                <a:cs typeface="メイリオ" panose="020B0604030504040204" pitchFamily="50" charset="-128"/>
              </a:rPr>
              <a:t>65</a:t>
            </a:r>
            <a:r>
              <a:rPr kumimoji="0" lang="ja-JP" altLang="en-US" sz="1000" b="0" i="0" u="none" strike="noStrike" kern="0" cap="none" spc="0" normalizeH="0" baseline="0" noProof="0" dirty="0">
                <a:ln>
                  <a:noFill/>
                </a:ln>
                <a:solidFill>
                  <a:srgbClr val="000000"/>
                </a:solidFill>
                <a:effectLst/>
                <a:uLnTx/>
                <a:uFillTx/>
                <a:latin typeface="ＭＳ Ｐゴシック"/>
                <a:ea typeface="ＭＳ Ｐゴシック"/>
                <a:cs typeface="メイリオ" panose="020B0604030504040204" pitchFamily="50" charset="-128"/>
              </a:rPr>
              <a:t>歳に達する前５年間障害福祉サービスの支給決定を受けていた者で、</a:t>
            </a:r>
            <a:r>
              <a:rPr kumimoji="0" lang="en-US" altLang="ja-JP" sz="1000" b="0" i="0" u="none" strike="noStrike" kern="0" cap="none" spc="0" normalizeH="0" baseline="0" noProof="0" dirty="0">
                <a:ln>
                  <a:noFill/>
                </a:ln>
                <a:solidFill>
                  <a:srgbClr val="000000"/>
                </a:solidFill>
                <a:effectLst/>
                <a:uLnTx/>
                <a:uFillTx/>
                <a:latin typeface="ＭＳ Ｐゴシック"/>
                <a:ea typeface="ＭＳ Ｐゴシック"/>
                <a:cs typeface="メイリオ" panose="020B0604030504040204" pitchFamily="50" charset="-128"/>
              </a:rPr>
              <a:t>65</a:t>
            </a:r>
            <a:r>
              <a:rPr kumimoji="0" lang="ja-JP" altLang="en-US" sz="1000" b="0" i="0" u="none" strike="noStrike" kern="0" cap="none" spc="0" normalizeH="0" baseline="0" noProof="0" dirty="0">
                <a:ln>
                  <a:noFill/>
                </a:ln>
                <a:solidFill>
                  <a:srgbClr val="000000"/>
                </a:solidFill>
                <a:effectLst/>
                <a:uLnTx/>
                <a:uFillTx/>
                <a:latin typeface="ＭＳ Ｐゴシック"/>
                <a:ea typeface="ＭＳ Ｐゴシック"/>
                <a:cs typeface="メイリオ" panose="020B0604030504040204" pitchFamily="50" charset="-128"/>
              </a:rPr>
              <a:t>歳に達する前日において就労継続支援</a:t>
            </a:r>
            <a:r>
              <a:rPr kumimoji="0" lang="en-US" altLang="ja-JP" sz="1000" b="0" i="0" u="none" strike="noStrike" kern="0" cap="none" spc="0" normalizeH="0" baseline="0" noProof="0" dirty="0">
                <a:ln>
                  <a:noFill/>
                </a:ln>
                <a:solidFill>
                  <a:srgbClr val="000000"/>
                </a:solidFill>
                <a:effectLst/>
                <a:uLnTx/>
                <a:uFillTx/>
                <a:latin typeface="ＭＳ Ｐゴシック"/>
                <a:ea typeface="ＭＳ Ｐゴシック"/>
                <a:cs typeface="メイリオ" panose="020B0604030504040204" pitchFamily="50" charset="-128"/>
              </a:rPr>
              <a:t>A</a:t>
            </a:r>
            <a:r>
              <a:rPr kumimoji="0" lang="ja-JP" altLang="en-US" sz="1000" b="0" i="0" u="none" strike="noStrike" kern="0" cap="none" spc="0" normalizeH="0" baseline="0" noProof="0" dirty="0">
                <a:ln>
                  <a:noFill/>
                </a:ln>
                <a:solidFill>
                  <a:srgbClr val="000000"/>
                </a:solidFill>
                <a:effectLst/>
                <a:uLnTx/>
                <a:uFillTx/>
                <a:latin typeface="ＭＳ Ｐゴシック"/>
                <a:ea typeface="ＭＳ Ｐゴシック"/>
                <a:cs typeface="メイリオ" panose="020B0604030504040204" pitchFamily="50" charset="-128"/>
              </a:rPr>
              <a:t>型の支給決定を受けていた者は当該サービスについて</a:t>
            </a:r>
            <a:endParaRPr kumimoji="0" lang="en-US" altLang="ja-JP" sz="1000" b="0" i="0" u="none" strike="noStrike" kern="0" cap="none" spc="0" normalizeH="0" baseline="0" noProof="0" dirty="0">
              <a:ln>
                <a:noFill/>
              </a:ln>
              <a:solidFill>
                <a:srgbClr val="000000"/>
              </a:solidFill>
              <a:effectLst/>
              <a:uLnTx/>
              <a:uFillTx/>
              <a:latin typeface="ＭＳ Ｐゴシック"/>
              <a:ea typeface="ＭＳ Ｐゴシック"/>
              <a:cs typeface="メイリオ" panose="020B0604030504040204" pitchFamily="50" charset="-12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000" b="0" i="0" u="none" strike="noStrike" kern="0" cap="none" spc="0" normalizeH="0" baseline="0" noProof="0" dirty="0">
                <a:ln>
                  <a:noFill/>
                </a:ln>
                <a:solidFill>
                  <a:srgbClr val="000000"/>
                </a:solidFill>
                <a:effectLst/>
                <a:uLnTx/>
                <a:uFillTx/>
                <a:latin typeface="ＭＳ Ｐゴシック"/>
                <a:ea typeface="ＭＳ Ｐゴシック"/>
                <a:cs typeface="メイリオ" panose="020B0604030504040204" pitchFamily="50" charset="-128"/>
              </a:rPr>
              <a:t>　引き続き利用することが可能。</a:t>
            </a:r>
            <a:r>
              <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　</a:t>
            </a:r>
          </a:p>
        </p:txBody>
      </p:sp>
      <p:sp>
        <p:nvSpPr>
          <p:cNvPr id="53" name="Rectangle 4"/>
          <p:cNvSpPr>
            <a:spLocks noChangeArrowheads="1"/>
          </p:cNvSpPr>
          <p:nvPr/>
        </p:nvSpPr>
        <p:spPr bwMode="auto">
          <a:xfrm>
            <a:off x="138935" y="1892663"/>
            <a:ext cx="7092001" cy="1098825"/>
          </a:xfrm>
          <a:prstGeom prst="rect">
            <a:avLst/>
          </a:prstGeom>
          <a:solidFill>
            <a:srgbClr val="9EF9FE">
              <a:alpha val="49803"/>
            </a:srgbClr>
          </a:solidFill>
          <a:ln w="3175" algn="ctr">
            <a:solidFill>
              <a:srgbClr val="000000"/>
            </a:solidFill>
            <a:miter lim="800000"/>
            <a:headEnd/>
            <a:tailEnd/>
          </a:ln>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HGPｺﾞｼｯｸM" pitchFamily="50" charset="-128"/>
                <a:ea typeface="HGPｺﾞｼｯｸM" pitchFamily="50" charset="-128"/>
                <a:cs typeface="+mn-cs"/>
              </a:rPr>
              <a:t>■　通所により、雇用契約に基づく就労の機会を提供するとともに、一般就労に必要な知識、能力が高まった者</a:t>
            </a:r>
            <a:endParaRPr kumimoji="0" lang="en-US" altLang="ja-JP" sz="1200" b="0" i="0" u="none" strike="noStrike" kern="0" cap="none" spc="0" normalizeH="0" baseline="0" noProof="0" dirty="0">
              <a:ln>
                <a:noFill/>
              </a:ln>
              <a:solidFill>
                <a:prstClr val="black"/>
              </a:solidFill>
              <a:effectLst/>
              <a:uLnTx/>
              <a:uFillTx/>
              <a:latin typeface="HGPｺﾞｼｯｸM" pitchFamily="50" charset="-128"/>
              <a:ea typeface="HGPｺﾞｼｯｸM"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HGPｺﾞｼｯｸM" pitchFamily="50" charset="-128"/>
                <a:ea typeface="HGPｺﾞｼｯｸM" pitchFamily="50" charset="-128"/>
                <a:cs typeface="+mn-cs"/>
              </a:rPr>
              <a:t>　について、一般就労への移行に向けて支援</a:t>
            </a:r>
            <a:endParaRPr kumimoji="0" lang="en-US" altLang="ja-JP" sz="1200" b="0" i="0" u="none" strike="noStrike" kern="0" cap="none" spc="0" normalizeH="0" baseline="0" noProof="0" dirty="0">
              <a:ln>
                <a:noFill/>
              </a:ln>
              <a:solidFill>
                <a:prstClr val="black"/>
              </a:solidFill>
              <a:effectLst/>
              <a:uLnTx/>
              <a:uFillTx/>
              <a:latin typeface="HGPｺﾞｼｯｸM" pitchFamily="50" charset="-128"/>
              <a:ea typeface="HGPｺﾞｼｯｸM"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　指定就労継続支援Ａ型事業者は、生産活動に係る事業の収入から生産活動に係る事業に必要な経費を</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　 控除した額に相当する金額が、利用者に支払う賃金の総額以上となるようにしなければならない。</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　最低賃金含め、労働関係法令の適用あり</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HGPｺﾞｼｯｸM" pitchFamily="50" charset="-128"/>
                <a:ea typeface="HGPｺﾞｼｯｸM" pitchFamily="50" charset="-128"/>
                <a:cs typeface="+mn-cs"/>
              </a:rPr>
              <a:t>■　利用期間の制限なし</a:t>
            </a:r>
          </a:p>
        </p:txBody>
      </p:sp>
      <p:sp>
        <p:nvSpPr>
          <p:cNvPr id="54" name="正方形/長方形 53"/>
          <p:cNvSpPr/>
          <p:nvPr/>
        </p:nvSpPr>
        <p:spPr>
          <a:xfrm>
            <a:off x="5380786" y="4086962"/>
            <a:ext cx="4364995" cy="489160"/>
          </a:xfrm>
          <a:prstGeom prst="rect">
            <a:avLst/>
          </a:prstGeom>
          <a:noFill/>
          <a:ln w="3175" cap="flat" cmpd="sng" algn="ctr">
            <a:solidFill>
              <a:srgbClr val="000000"/>
            </a:solidFill>
            <a:prstDash val="solid"/>
          </a:ln>
          <a:effectLst/>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就労移行支援体制加算</a:t>
            </a:r>
            <a:r>
              <a:rPr kumimoji="0" lang="ja-JP" altLang="en-US" sz="1200" b="1" i="0" u="none" strike="noStrike" kern="0" cap="none" spc="0" normalizeH="0" baseline="0" noProof="0" dirty="0">
                <a:ln>
                  <a:noFill/>
                </a:ln>
                <a:solidFill>
                  <a:srgbClr val="000000"/>
                </a:solidFill>
                <a:effectLst/>
                <a:uLnTx/>
                <a:uFillTx/>
                <a:latin typeface="ＭＳ Ｐゴシック"/>
                <a:ea typeface="ＭＳ Ｐゴシック"/>
                <a:cs typeface="+mn-cs"/>
              </a:rPr>
              <a:t>　　　　</a:t>
            </a:r>
            <a:r>
              <a:rPr kumimoji="0" lang="ja-JP" altLang="en-US" sz="1200" b="0" i="0" u="none" strike="noStrike" kern="0" cap="none" spc="0" normalizeH="0" baseline="0" noProof="0" dirty="0">
                <a:ln>
                  <a:noFill/>
                </a:ln>
                <a:solidFill>
                  <a:srgbClr val="000000"/>
                </a:solidFill>
                <a:effectLst/>
                <a:uLnTx/>
                <a:uFillTx/>
                <a:latin typeface="ＭＳ Ｐゴシック"/>
                <a:ea typeface="ＭＳ Ｐゴシック"/>
                <a:cs typeface="+mn-cs"/>
              </a:rPr>
              <a:t>　　</a:t>
            </a:r>
            <a:r>
              <a:rPr kumimoji="0" lang="en-US" altLang="ja-JP" sz="1200" b="1" i="0" u="none" strike="noStrike" kern="0" cap="none" spc="0" normalizeH="0" baseline="0" noProof="0" dirty="0">
                <a:ln>
                  <a:noFill/>
                </a:ln>
                <a:solidFill>
                  <a:srgbClr val="000000"/>
                </a:solidFill>
                <a:effectLst/>
                <a:uLnTx/>
                <a:uFillTx/>
                <a:latin typeface="ＭＳ Ｐゴシック"/>
                <a:ea typeface="ＭＳ Ｐゴシック"/>
                <a:cs typeface="+mn-cs"/>
              </a:rPr>
              <a:t>50</a:t>
            </a:r>
            <a:r>
              <a:rPr kumimoji="0" lang="ja-JP" altLang="en-US" sz="1200" b="1" i="0" u="none" strike="noStrike" kern="0" cap="none" spc="0" normalizeH="0" baseline="0" noProof="0" dirty="0">
                <a:ln>
                  <a:noFill/>
                </a:ln>
                <a:solidFill>
                  <a:srgbClr val="000000"/>
                </a:solidFill>
                <a:effectLst/>
                <a:uLnTx/>
                <a:uFillTx/>
                <a:latin typeface="ＭＳ Ｐゴシック"/>
                <a:ea typeface="ＭＳ Ｐゴシック"/>
                <a:cs typeface="+mn-cs"/>
              </a:rPr>
              <a:t>～</a:t>
            </a:r>
            <a:r>
              <a:rPr kumimoji="0" lang="en-US" altLang="ja-JP" sz="1200" b="1" i="0" u="none" strike="noStrike" kern="0" cap="none" spc="0" normalizeH="0" baseline="0" noProof="0" dirty="0">
                <a:ln>
                  <a:noFill/>
                </a:ln>
                <a:solidFill>
                  <a:srgbClr val="000000"/>
                </a:solidFill>
                <a:effectLst/>
                <a:uLnTx/>
                <a:uFillTx/>
                <a:latin typeface="ＭＳ Ｐゴシック"/>
                <a:ea typeface="ＭＳ Ｐゴシック"/>
                <a:cs typeface="+mn-cs"/>
              </a:rPr>
              <a:t>93</a:t>
            </a:r>
            <a:r>
              <a:rPr kumimoji="0" lang="ja-JP" altLang="en-US" sz="1200" b="1" i="0" u="none" strike="noStrike" kern="0" cap="none" spc="0" normalizeH="0" baseline="0" noProof="0" dirty="0">
                <a:ln>
                  <a:noFill/>
                </a:ln>
                <a:solidFill>
                  <a:srgbClr val="000000"/>
                </a:solidFill>
                <a:effectLst/>
                <a:uLnTx/>
                <a:uFillTx/>
                <a:latin typeface="ＭＳ Ｐゴシック"/>
                <a:ea typeface="ＭＳ Ｐゴシック"/>
                <a:cs typeface="+mn-cs"/>
              </a:rPr>
              <a:t>単位／日</a:t>
            </a:r>
            <a:endParaRPr kumimoji="0" lang="en-US" altLang="ja-JP" sz="1200" b="1" i="0" u="none" strike="noStrike" kern="0" cap="none" spc="0" normalizeH="0" baseline="0" noProof="0" dirty="0">
              <a:ln>
                <a:noFill/>
              </a:ln>
              <a:solidFill>
                <a:srgbClr val="000000"/>
              </a:solidFill>
              <a:effectLst/>
              <a:uLnTx/>
              <a:uFillTx/>
              <a:latin typeface="ＭＳ Ｐゴシック"/>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定員、職員配置、基本報酬の報酬区分、一般就労へ移行し６月以上定着した者の数に応じた設定　</a:t>
            </a:r>
            <a:r>
              <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R3</a:t>
            </a: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～見直し　</a:t>
            </a:r>
          </a:p>
        </p:txBody>
      </p:sp>
      <p:sp>
        <p:nvSpPr>
          <p:cNvPr id="55" name="正方形/長方形 54"/>
          <p:cNvSpPr/>
          <p:nvPr/>
        </p:nvSpPr>
        <p:spPr>
          <a:xfrm>
            <a:off x="5377081" y="3650535"/>
            <a:ext cx="4366172" cy="393592"/>
          </a:xfrm>
          <a:prstGeom prst="rect">
            <a:avLst/>
          </a:prstGeom>
          <a:noFill/>
          <a:ln w="3175" cap="flat" cmpd="sng" algn="ctr">
            <a:solidFill>
              <a:srgbClr val="000000"/>
            </a:solidFill>
            <a:prstDash val="solid"/>
          </a:ln>
          <a:effectLst/>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賃金向上達成指導員配置加算　</a:t>
            </a:r>
            <a:r>
              <a:rPr kumimoji="0" lang="en-US" altLang="ja-JP" sz="1200" b="1" i="0" u="none" strike="noStrike" kern="0" cap="none" spc="0" normalizeH="0" baseline="0" noProof="0" dirty="0">
                <a:ln>
                  <a:noFill/>
                </a:ln>
                <a:solidFill>
                  <a:srgbClr val="000000"/>
                </a:solidFill>
                <a:effectLst/>
                <a:uLnTx/>
                <a:uFillTx/>
                <a:latin typeface="Arial"/>
                <a:ea typeface="ＭＳ Ｐゴシック"/>
                <a:cs typeface="+mn-cs"/>
              </a:rPr>
              <a:t> </a:t>
            </a:r>
            <a:r>
              <a:rPr kumimoji="0" lang="en-US" altLang="ja-JP" sz="1200" b="1" i="0" u="none" strike="noStrike" kern="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15</a:t>
            </a:r>
            <a:r>
              <a:rPr kumimoji="0" lang="ja-JP" altLang="en-US" sz="1200" b="1" i="0" u="none" strike="noStrike" kern="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a:t>
            </a:r>
            <a:r>
              <a:rPr kumimoji="0" lang="en-US" altLang="ja-JP" sz="1200" b="1" i="0" u="none" strike="noStrike" kern="0" cap="none" spc="0" normalizeH="0" baseline="0" noProof="0" dirty="0">
                <a:ln>
                  <a:noFill/>
                </a:ln>
                <a:solidFill>
                  <a:srgbClr val="000000"/>
                </a:solidFill>
                <a:effectLst/>
                <a:uLnTx/>
                <a:uFillTx/>
                <a:latin typeface="HGSｺﾞｼｯｸM" panose="020B0600000000000000" pitchFamily="50" charset="-128"/>
                <a:ea typeface="HGSｺﾞｼｯｸM" panose="020B0600000000000000" pitchFamily="50" charset="-128"/>
                <a:cs typeface="+mn-cs"/>
              </a:rPr>
              <a:t>70</a:t>
            </a:r>
            <a:r>
              <a:rPr kumimoji="0" lang="ja-JP" altLang="en-US" sz="1200" b="1" i="0" u="none" strike="noStrike" kern="0" cap="none" spc="0" normalizeH="0" baseline="0" noProof="0" dirty="0">
                <a:ln>
                  <a:noFill/>
                </a:ln>
                <a:solidFill>
                  <a:srgbClr val="000000"/>
                </a:solidFill>
                <a:effectLst/>
                <a:uLnTx/>
                <a:uFillTx/>
                <a:latin typeface="Arial"/>
                <a:ea typeface="ＭＳ Ｐゴシック"/>
                <a:cs typeface="+mn-cs"/>
              </a:rPr>
              <a:t>単位／日</a:t>
            </a:r>
            <a:endParaRPr kumimoji="0" lang="en-US" altLang="ja-JP" sz="1200" b="1" i="0" u="none" strike="noStrike" kern="0" cap="none" spc="0" normalizeH="0" baseline="0" noProof="0" dirty="0">
              <a:ln>
                <a:noFill/>
              </a:ln>
              <a:solidFill>
                <a:srgbClr val="000000"/>
              </a:solidFill>
              <a:effectLst/>
              <a:uLnTx/>
              <a:uFillTx/>
              <a:latin typeface="Arial"/>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定員規模に応じた設定</a:t>
            </a:r>
            <a:endPar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56" name="角丸四角形 55"/>
          <p:cNvSpPr/>
          <p:nvPr/>
        </p:nvSpPr>
        <p:spPr>
          <a:xfrm>
            <a:off x="128464" y="3371850"/>
            <a:ext cx="1140507" cy="252000"/>
          </a:xfrm>
          <a:prstGeom prst="roundRect">
            <a:avLst/>
          </a:prstGeom>
          <a:solidFill>
            <a:srgbClr val="333399">
              <a:lumMod val="75000"/>
            </a:srgbClr>
          </a:solidFill>
          <a:ln>
            <a:solidFill>
              <a:srgbClr val="000000"/>
            </a:solid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200" b="1" i="0" u="none" strike="noStrike" kern="0" cap="none" spc="0" normalizeH="0" baseline="0" noProof="0" dirty="0">
                <a:ln>
                  <a:noFill/>
                </a:ln>
                <a:solidFill>
                  <a:srgbClr val="FFFFFF"/>
                </a:solidFill>
                <a:effectLst/>
                <a:uLnTx/>
                <a:uFillTx/>
                <a:latin typeface="Arial"/>
                <a:ea typeface="ＭＳ Ｐゴシック"/>
                <a:cs typeface="+mn-cs"/>
              </a:rPr>
              <a:t>基本報酬</a:t>
            </a:r>
          </a:p>
        </p:txBody>
      </p:sp>
      <p:sp>
        <p:nvSpPr>
          <p:cNvPr id="57" name="角丸四角形 56"/>
          <p:cNvSpPr/>
          <p:nvPr/>
        </p:nvSpPr>
        <p:spPr>
          <a:xfrm>
            <a:off x="5385048" y="3343173"/>
            <a:ext cx="1167000" cy="252000"/>
          </a:xfrm>
          <a:prstGeom prst="roundRect">
            <a:avLst/>
          </a:prstGeom>
          <a:solidFill>
            <a:srgbClr val="333399">
              <a:lumMod val="75000"/>
            </a:srgbClr>
          </a:solidFill>
          <a:ln>
            <a:solidFill>
              <a:srgbClr val="000000"/>
            </a:solid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200" b="1" i="0" u="none" strike="noStrike" kern="0" cap="none" spc="0" normalizeH="0" baseline="0" noProof="0" dirty="0">
                <a:ln>
                  <a:noFill/>
                </a:ln>
                <a:solidFill>
                  <a:srgbClr val="FFFFFF"/>
                </a:solidFill>
                <a:effectLst/>
                <a:uLnTx/>
                <a:uFillTx/>
                <a:latin typeface="Arial"/>
                <a:ea typeface="ＭＳ Ｐゴシック"/>
                <a:cs typeface="+mn-cs"/>
              </a:rPr>
              <a:t>主な加算</a:t>
            </a:r>
          </a:p>
        </p:txBody>
      </p:sp>
      <p:sp>
        <p:nvSpPr>
          <p:cNvPr id="59" name="Text Box 2"/>
          <p:cNvSpPr txBox="1">
            <a:spLocks noChangeArrowheads="1"/>
          </p:cNvSpPr>
          <p:nvPr/>
        </p:nvSpPr>
        <p:spPr bwMode="auto">
          <a:xfrm>
            <a:off x="-15553" y="2991488"/>
            <a:ext cx="9791516" cy="584775"/>
          </a:xfrm>
          <a:prstGeom prst="rect">
            <a:avLst/>
          </a:prstGeom>
          <a:noFill/>
          <a:ln w="9525">
            <a:noFill/>
            <a:miter lim="800000"/>
            <a:headEnd/>
            <a:tailEnd/>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600" b="1" i="0" u="sng" strike="noStrike" kern="1200" cap="none" spc="0" normalizeH="0" baseline="0" noProof="0" dirty="0">
                <a:ln>
                  <a:noFill/>
                </a:ln>
                <a:solidFill>
                  <a:srgbClr val="000000"/>
                </a:solidFill>
                <a:effectLst/>
                <a:uLnTx/>
                <a:uFillTx/>
                <a:latin typeface="ＤＨＰ特太ゴシック体" panose="020B0500000000000000" pitchFamily="50" charset="-128"/>
                <a:ea typeface="ＤＨＰ特太ゴシック体" panose="020B0500000000000000" pitchFamily="50" charset="-128"/>
                <a:cs typeface="+mn-cs"/>
              </a:rPr>
              <a:t>○ 報酬単価</a:t>
            </a:r>
            <a:r>
              <a:rPr kumimoji="1" lang="ja-JP" altLang="en-US" sz="1400" b="1" i="0" u="sng" strike="noStrike" kern="1200" cap="none" spc="0" normalizeH="0" baseline="0" noProof="0" dirty="0">
                <a:ln>
                  <a:noFill/>
                </a:ln>
                <a:solidFill>
                  <a:srgbClr val="000000"/>
                </a:solidFill>
                <a:effectLst/>
                <a:uLnTx/>
                <a:uFillTx/>
                <a:latin typeface="ＤＨＰ特太ゴシック体" panose="020B0500000000000000" pitchFamily="50" charset="-128"/>
                <a:ea typeface="ＤＨＰ特太ゴシック体" panose="020B0500000000000000" pitchFamily="50" charset="-128"/>
                <a:cs typeface="+mn-cs"/>
              </a:rPr>
              <a:t>（令和３年報酬改定以降、</a:t>
            </a:r>
            <a:r>
              <a:rPr kumimoji="1" lang="ja-JP" altLang="en-US" sz="1400" b="1" i="0" u="sng" strike="noStrike" kern="1200" cap="none" spc="0" normalizeH="0" baseline="0" noProof="0" dirty="0">
                <a:ln>
                  <a:noFill/>
                </a:ln>
                <a:solidFill>
                  <a:prstClr val="black"/>
                </a:solidFill>
                <a:effectLst/>
                <a:uLnTx/>
                <a:uFillTx/>
                <a:latin typeface="ＤＨＰ特太ゴシック体" panose="020B0500000000000000" pitchFamily="50" charset="-128"/>
                <a:ea typeface="ＤＨＰ特太ゴシック体" panose="020B0500000000000000" pitchFamily="50" charset="-128"/>
                <a:cs typeface="メイリオ" panose="020B0604030504040204" pitchFamily="50" charset="-128"/>
              </a:rPr>
              <a:t>定員規模別、人員配置別に加え、算定されるスコアによって基本報酬を算定</a:t>
            </a:r>
            <a:r>
              <a:rPr kumimoji="1" lang="ja-JP" altLang="en-US" sz="1400" b="1" i="0" u="sng" strike="noStrike" kern="1200" cap="none" spc="0" normalizeH="0" baseline="0" noProof="0" dirty="0">
                <a:ln>
                  <a:noFill/>
                </a:ln>
                <a:solidFill>
                  <a:srgbClr val="000000"/>
                </a:solidFill>
                <a:effectLst/>
                <a:uLnTx/>
                <a:uFillTx/>
                <a:latin typeface="ＤＨＰ特太ゴシック体" panose="020B0500000000000000" pitchFamily="50" charset="-128"/>
                <a:ea typeface="ＤＨＰ特太ゴシック体" panose="020B0500000000000000" pitchFamily="50" charset="-128"/>
                <a:cs typeface="+mn-cs"/>
              </a:rPr>
              <a:t>）</a:t>
            </a:r>
            <a:endParaRPr kumimoji="1" lang="en-US" altLang="ja-JP" sz="1800" b="1" i="0" u="sng" strike="noStrike" kern="1200" cap="none" spc="0" normalizeH="0" baseline="0" noProof="0" dirty="0">
              <a:ln>
                <a:noFill/>
              </a:ln>
              <a:solidFill>
                <a:srgbClr val="000000"/>
              </a:solidFill>
              <a:effectLst/>
              <a:uLnTx/>
              <a:uFillTx/>
              <a:latin typeface="ＤＨＰ特太ゴシック体" panose="020B0500000000000000" pitchFamily="50" charset="-128"/>
              <a:ea typeface="ＤＨＰ特太ゴシック体" panose="020B05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1" lang="en-US" altLang="ja-JP" sz="1600" b="1" i="0" u="sng" strike="noStrike" kern="1200" cap="none" spc="0" normalizeH="0" baseline="0" noProof="0" dirty="0">
              <a:ln>
                <a:noFill/>
              </a:ln>
              <a:solidFill>
                <a:srgbClr val="000000"/>
              </a:solidFill>
              <a:effectLst/>
              <a:uLnTx/>
              <a:uFillTx/>
              <a:latin typeface="ＤＨＰ特太ゴシック体" panose="020B0500000000000000" pitchFamily="50" charset="-128"/>
              <a:ea typeface="ＤＨＰ特太ゴシック体" panose="020B0500000000000000" pitchFamily="50" charset="-128"/>
              <a:cs typeface="+mn-cs"/>
            </a:endParaRPr>
          </a:p>
        </p:txBody>
      </p:sp>
      <p:sp>
        <p:nvSpPr>
          <p:cNvPr id="61" name="Rectangle 4"/>
          <p:cNvSpPr>
            <a:spLocks noChangeArrowheads="1"/>
          </p:cNvSpPr>
          <p:nvPr/>
        </p:nvSpPr>
        <p:spPr bwMode="auto">
          <a:xfrm>
            <a:off x="7297504" y="1892663"/>
            <a:ext cx="2453712" cy="1104289"/>
          </a:xfrm>
          <a:prstGeom prst="rect">
            <a:avLst/>
          </a:prstGeom>
          <a:solidFill>
            <a:srgbClr val="9EF9FE">
              <a:alpha val="49803"/>
            </a:srgbClr>
          </a:solidFill>
          <a:ln w="3175" algn="ctr">
            <a:solidFill>
              <a:srgbClr val="000000"/>
            </a:solidFill>
            <a:miter lim="800000"/>
            <a:headEnd/>
            <a:tailEnd/>
          </a:ln>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　サービス管理責任者</a:t>
            </a:r>
            <a:endParaRPr kumimoji="0" lang="en-US" altLang="ja-JP"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　職業指導員</a:t>
            </a:r>
            <a:endParaRPr kumimoji="0" lang="en-US" altLang="ja-JP"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HGPｺﾞｼｯｸM" pitchFamily="50" charset="-128"/>
                <a:ea typeface="HGPｺﾞｼｯｸM" pitchFamily="50" charset="-128"/>
                <a:cs typeface="+mn-cs"/>
              </a:rPr>
              <a:t>　　 生活支援員</a:t>
            </a:r>
          </a:p>
        </p:txBody>
      </p:sp>
      <p:sp>
        <p:nvSpPr>
          <p:cNvPr id="62" name="右中かっこ 61"/>
          <p:cNvSpPr/>
          <p:nvPr/>
        </p:nvSpPr>
        <p:spPr>
          <a:xfrm>
            <a:off x="8535421" y="2528936"/>
            <a:ext cx="274216" cy="324000"/>
          </a:xfrm>
          <a:prstGeom prst="rightBrace">
            <a:avLst>
              <a:gd name="adj1" fmla="val 8333"/>
              <a:gd name="adj2" fmla="val 50000"/>
            </a:avLst>
          </a:prstGeom>
          <a:noFill/>
          <a:ln w="9525" cap="flat" cmpd="sng" algn="ctr">
            <a:solidFill>
              <a:srgbClr val="000000"/>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2800" b="0" i="0" u="none" strike="noStrike" kern="0" cap="none" spc="0" normalizeH="0" baseline="0" noProof="0">
              <a:ln>
                <a:noFill/>
              </a:ln>
              <a:solidFill>
                <a:srgbClr val="000000"/>
              </a:solidFill>
              <a:effectLst/>
              <a:uLnTx/>
              <a:uFillTx/>
              <a:latin typeface="Arial"/>
              <a:ea typeface="ＭＳ Ｐゴシック"/>
              <a:cs typeface="+mn-cs"/>
            </a:endParaRPr>
          </a:p>
        </p:txBody>
      </p:sp>
      <p:sp>
        <p:nvSpPr>
          <p:cNvPr id="63" name="正方形/長方形 62"/>
          <p:cNvSpPr/>
          <p:nvPr/>
        </p:nvSpPr>
        <p:spPr>
          <a:xfrm>
            <a:off x="8650108" y="2564928"/>
            <a:ext cx="1095673" cy="216000"/>
          </a:xfrm>
          <a:prstGeom prst="rect">
            <a:avLst/>
          </a:prstGeom>
          <a:no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１０：１以上</a:t>
            </a:r>
          </a:p>
        </p:txBody>
      </p:sp>
      <p:sp>
        <p:nvSpPr>
          <p:cNvPr id="64" name="正方形/長方形 63"/>
          <p:cNvSpPr/>
          <p:nvPr/>
        </p:nvSpPr>
        <p:spPr>
          <a:xfrm>
            <a:off x="5385048" y="5206772"/>
            <a:ext cx="4371615" cy="864096"/>
          </a:xfrm>
          <a:prstGeom prst="rect">
            <a:avLst/>
          </a:prstGeom>
          <a:noFill/>
          <a:ln w="3175" cap="flat" cmpd="sng" algn="ctr">
            <a:solidFill>
              <a:srgbClr val="000000"/>
            </a:solidFill>
            <a:prstDash val="solid"/>
          </a:ln>
          <a:effectLst/>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福祉専門職員配置等加算</a:t>
            </a:r>
            <a:r>
              <a:rPr kumimoji="0" lang="en-US" altLang="ja-JP"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(Ⅰ) ､(Ⅱ) ､</a:t>
            </a:r>
            <a:r>
              <a:rPr kumimoji="0" lang="ja-JP" altLang="en-US"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0" lang="en-US" altLang="ja-JP"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Ⅲ</a:t>
            </a:r>
            <a:r>
              <a:rPr kumimoji="0" lang="ja-JP" altLang="en-US"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0" lang="en-US" altLang="ja-JP"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15､10､</a:t>
            </a:r>
            <a:r>
              <a:rPr kumimoji="0" lang="ja-JP" altLang="en-US"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６単位</a:t>
            </a:r>
            <a:endParaRPr kumimoji="0" lang="en-US" altLang="ja-JP"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Ⅰ</a:t>
            </a: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：社会福祉士等資格保有者が常勤職員の</a:t>
            </a:r>
            <a:r>
              <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35</a:t>
            </a: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％雇用されている場合</a:t>
            </a:r>
            <a:endPar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Ⅱ</a:t>
            </a: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：社会福祉士等資格保有者が常勤職員の</a:t>
            </a:r>
            <a:r>
              <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25</a:t>
            </a: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％雇用されている場合</a:t>
            </a:r>
            <a:endPar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H30</a:t>
            </a: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～資格保有者に公認心理師を追加</a:t>
            </a:r>
            <a:endPar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Ⅲ</a:t>
            </a: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：常勤職員が</a:t>
            </a:r>
            <a:r>
              <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75</a:t>
            </a: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％以上又は勤続</a:t>
            </a:r>
            <a:r>
              <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3</a:t>
            </a: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年以上が</a:t>
            </a:r>
            <a:r>
              <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30</a:t>
            </a: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％以上の場合</a:t>
            </a:r>
            <a:endPar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66" name="テキスト ボックス 65"/>
          <p:cNvSpPr txBox="1"/>
          <p:nvPr/>
        </p:nvSpPr>
        <p:spPr>
          <a:xfrm>
            <a:off x="992560" y="3382883"/>
            <a:ext cx="3554635" cy="276999"/>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＜定員</a:t>
            </a:r>
            <a:r>
              <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20</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人以下、人員配置</a:t>
            </a:r>
            <a:r>
              <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7.5</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a:t>
            </a:r>
            <a:r>
              <a:rPr kumimoji="1" lang="en-US" altLang="ja-JP"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1</a:t>
            </a:r>
            <a:r>
              <a:rPr kumimoji="1" lang="ja-JP" altLang="en-US" sz="1200" b="0" i="0" u="none" strike="noStrike" kern="1200" cap="none" spc="0" normalizeH="0" baseline="0" noProof="0" dirty="0">
                <a:ln>
                  <a:noFill/>
                </a:ln>
                <a:solidFill>
                  <a:srgbClr val="000000"/>
                </a:solidFill>
                <a:effectLst/>
                <a:uLnTx/>
                <a:uFillTx/>
                <a:latin typeface="メイリオ" panose="020B0604030504040204" pitchFamily="50" charset="-128"/>
                <a:ea typeface="メイリオ" panose="020B0604030504040204" pitchFamily="50" charset="-128"/>
                <a:cs typeface="メイリオ" panose="020B0604030504040204" pitchFamily="50" charset="-128"/>
              </a:rPr>
              <a:t>の場合＞</a:t>
            </a:r>
            <a:endParaRPr kumimoji="1" lang="ja-JP" altLang="en-US" sz="1200" b="0" i="0" u="none" strike="sngStrike" kern="1200" cap="none" spc="0" normalizeH="0" baseline="0" noProof="0" dirty="0">
              <a:ln>
                <a:noFill/>
              </a:ln>
              <a:solidFill>
                <a:srgbClr val="FF0000"/>
              </a:solidFill>
              <a:effectLst/>
              <a:uLnTx/>
              <a:uFillTx/>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67" name="正方形/長方形 66"/>
          <p:cNvSpPr/>
          <p:nvPr/>
        </p:nvSpPr>
        <p:spPr>
          <a:xfrm>
            <a:off x="5377081" y="4609560"/>
            <a:ext cx="4364995" cy="551005"/>
          </a:xfrm>
          <a:prstGeom prst="rect">
            <a:avLst/>
          </a:prstGeom>
          <a:noFill/>
          <a:ln w="3175" cap="flat" cmpd="sng" algn="ctr">
            <a:solidFill>
              <a:srgbClr val="000000"/>
            </a:solidFill>
            <a:prstDash val="solid"/>
          </a:ln>
          <a:effectLst/>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就労移行連携加算　　　　</a:t>
            </a:r>
            <a:r>
              <a:rPr kumimoji="0" lang="ja-JP" altLang="en-US" sz="12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0" lang="en-US" altLang="ja-JP" sz="1200" b="1" i="0" u="none" strike="noStrike" kern="0" cap="none" spc="0" normalizeH="0" baseline="0" noProof="0" dirty="0">
                <a:ln>
                  <a:noFill/>
                </a:ln>
                <a:solidFill>
                  <a:srgbClr val="000000"/>
                </a:solidFill>
                <a:effectLst/>
                <a:uLnTx/>
                <a:uFillTx/>
                <a:latin typeface="ＭＳ Ｐゴシック"/>
                <a:ea typeface="ＭＳ Ｐゴシック"/>
                <a:cs typeface="+mn-cs"/>
              </a:rPr>
              <a:t>1,000</a:t>
            </a:r>
            <a:r>
              <a:rPr kumimoji="0" lang="ja-JP" altLang="en-US" sz="1200" b="1" i="0" u="none" strike="noStrike" kern="0" cap="none" spc="0" normalizeH="0" baseline="0" noProof="0" dirty="0">
                <a:ln>
                  <a:noFill/>
                </a:ln>
                <a:solidFill>
                  <a:srgbClr val="000000"/>
                </a:solidFill>
                <a:effectLst/>
                <a:uLnTx/>
                <a:uFillTx/>
                <a:latin typeface="ＭＳ Ｐゴシック"/>
                <a:ea typeface="ＭＳ Ｐゴシック"/>
                <a:cs typeface="+mn-cs"/>
              </a:rPr>
              <a:t>単位（</a:t>
            </a:r>
            <a:r>
              <a:rPr kumimoji="0" lang="en-US" altLang="ja-JP" sz="1200" b="1" i="0" u="none" strike="noStrike" kern="0" cap="none" spc="0" normalizeH="0" baseline="0" noProof="0" dirty="0">
                <a:ln>
                  <a:noFill/>
                </a:ln>
                <a:solidFill>
                  <a:srgbClr val="000000"/>
                </a:solidFill>
                <a:effectLst/>
                <a:uLnTx/>
                <a:uFillTx/>
                <a:latin typeface="ＭＳ Ｐゴシック"/>
                <a:ea typeface="ＭＳ Ｐゴシック"/>
                <a:cs typeface="+mn-cs"/>
              </a:rPr>
              <a:t>1</a:t>
            </a:r>
            <a:r>
              <a:rPr kumimoji="0" lang="ja-JP" altLang="en-US" sz="1200" b="1" i="0" u="none" strike="noStrike" kern="0" cap="none" spc="0" normalizeH="0" baseline="0" noProof="0" dirty="0">
                <a:ln>
                  <a:noFill/>
                </a:ln>
                <a:solidFill>
                  <a:srgbClr val="000000"/>
                </a:solidFill>
                <a:effectLst/>
                <a:uLnTx/>
                <a:uFillTx/>
                <a:latin typeface="ＭＳ Ｐゴシック"/>
                <a:ea typeface="ＭＳ Ｐゴシック"/>
                <a:cs typeface="+mn-cs"/>
              </a:rPr>
              <a:t>回に限り）</a:t>
            </a:r>
            <a:endParaRPr kumimoji="0" lang="en-US" altLang="ja-JP" sz="1200" b="1" i="0" u="none" strike="noStrike" kern="0" cap="none" spc="0" normalizeH="0" baseline="0" noProof="0" dirty="0">
              <a:ln>
                <a:noFill/>
              </a:ln>
              <a:solidFill>
                <a:srgbClr val="000000"/>
              </a:solidFill>
              <a:effectLst/>
              <a:uLnTx/>
              <a:uFillTx/>
              <a:latin typeface="Arial"/>
              <a:ea typeface="ＭＳ Ｐゴシック"/>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就労移行支援に移行した者について、連絡調整等を行うとともに、支援の状況等の情報を相談支援事業者に対して提供している場合に加算　</a:t>
            </a:r>
            <a:r>
              <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a:t>
            </a: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a:t>
            </a:r>
            <a:r>
              <a:rPr kumimoji="0" lang="en-US" altLang="ja-JP"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R3</a:t>
            </a:r>
            <a:r>
              <a:rPr kumimoji="0" lang="ja-JP" altLang="en-US" sz="10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～新設　</a:t>
            </a:r>
          </a:p>
        </p:txBody>
      </p:sp>
      <p:sp>
        <p:nvSpPr>
          <p:cNvPr id="5" name="正方形/長方形 4">
            <a:extLst>
              <a:ext uri="{FF2B5EF4-FFF2-40B4-BE49-F238E27FC236}">
                <a16:creationId xmlns:a16="http://schemas.microsoft.com/office/drawing/2014/main" id="{8DF506F7-DA63-D595-48E2-2145A29BFAA6}"/>
              </a:ext>
            </a:extLst>
          </p:cNvPr>
          <p:cNvSpPr/>
          <p:nvPr/>
        </p:nvSpPr>
        <p:spPr>
          <a:xfrm>
            <a:off x="5385048" y="6104306"/>
            <a:ext cx="4371615" cy="378446"/>
          </a:xfrm>
          <a:prstGeom prst="rect">
            <a:avLst/>
          </a:prstGeom>
          <a:noFill/>
          <a:ln w="3175" cap="flat" cmpd="sng" algn="ctr">
            <a:solidFill>
              <a:srgbClr val="000000"/>
            </a:solidFill>
            <a:prstDash val="solid"/>
          </a:ln>
          <a:effectLst/>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食事提供体制加算、送迎加算、訪問加算等</a:t>
            </a:r>
            <a:endParaRPr kumimoji="0" lang="en-US" altLang="ja-JP" sz="1200" b="1"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rPr>
              <a:t>⇒　他の福祉サービスと共通した加算も一定の条件を満たせば算定可能</a:t>
            </a:r>
            <a:endParaRPr kumimoji="0" lang="en-US" altLang="ja-JP" sz="900" b="0" i="0" u="none" strike="noStrike" kern="0" cap="none" spc="0" normalizeH="0" baseline="0" noProof="0" dirty="0">
              <a:ln>
                <a:noFill/>
              </a:ln>
              <a:solidFill>
                <a:srgbClr val="000000"/>
              </a:solidFill>
              <a:effectLst/>
              <a:uLnTx/>
              <a:uFillTx/>
              <a:latin typeface="HGPｺﾞｼｯｸM" panose="020B0600000000000000" pitchFamily="50" charset="-128"/>
              <a:ea typeface="HGPｺﾞｼｯｸM" panose="020B0600000000000000" pitchFamily="50" charset="-128"/>
              <a:cs typeface="+mn-cs"/>
            </a:endParaRPr>
          </a:p>
        </p:txBody>
      </p:sp>
      <p:sp>
        <p:nvSpPr>
          <p:cNvPr id="10" name="十字形 9">
            <a:extLst>
              <a:ext uri="{FF2B5EF4-FFF2-40B4-BE49-F238E27FC236}">
                <a16:creationId xmlns:a16="http://schemas.microsoft.com/office/drawing/2014/main" id="{940F553F-454B-D9BA-065C-A399815DDB07}"/>
              </a:ext>
            </a:extLst>
          </p:cNvPr>
          <p:cNvSpPr/>
          <p:nvPr/>
        </p:nvSpPr>
        <p:spPr>
          <a:xfrm>
            <a:off x="4917032" y="4704034"/>
            <a:ext cx="324000" cy="324000"/>
          </a:xfrm>
          <a:prstGeom prst="plus">
            <a:avLst>
              <a:gd name="adj" fmla="val 44791"/>
            </a:avLst>
          </a:prstGeom>
          <a:noFill/>
          <a:ln w="9525" cap="flat" cmpd="sng" algn="ctr">
            <a:solidFill>
              <a:srgbClr val="000000">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ja-JP" altLang="en-US" sz="2800" b="0" i="0" u="none" strike="noStrike" kern="0" cap="none" spc="0" normalizeH="0" baseline="0" noProof="0" dirty="0">
              <a:ln>
                <a:noFill/>
              </a:ln>
              <a:solidFill>
                <a:srgbClr val="000000"/>
              </a:solidFill>
              <a:effectLst/>
              <a:uLnTx/>
              <a:uFillTx/>
              <a:latin typeface="Arial"/>
              <a:ea typeface="ＭＳ Ｐゴシック"/>
              <a:cs typeface="+mn-cs"/>
            </a:endParaRPr>
          </a:p>
        </p:txBody>
      </p:sp>
      <p:graphicFrame>
        <p:nvGraphicFramePr>
          <p:cNvPr id="11" name="表 10">
            <a:extLst>
              <a:ext uri="{FF2B5EF4-FFF2-40B4-BE49-F238E27FC236}">
                <a16:creationId xmlns:a16="http://schemas.microsoft.com/office/drawing/2014/main" id="{7F621642-0ACC-C854-4762-69EADB816AA9}"/>
              </a:ext>
            </a:extLst>
          </p:cNvPr>
          <p:cNvGraphicFramePr>
            <a:graphicFrameLocks noGrp="1"/>
          </p:cNvGraphicFramePr>
          <p:nvPr/>
        </p:nvGraphicFramePr>
        <p:xfrm>
          <a:off x="162071" y="3731888"/>
          <a:ext cx="4574905" cy="2708728"/>
        </p:xfrm>
        <a:graphic>
          <a:graphicData uri="http://schemas.openxmlformats.org/drawingml/2006/table">
            <a:tbl>
              <a:tblPr firstRow="1" bandRow="1"/>
              <a:tblGrid>
                <a:gridCol w="1067668">
                  <a:extLst>
                    <a:ext uri="{9D8B030D-6E8A-4147-A177-3AD203B41FA5}">
                      <a16:colId xmlns:a16="http://schemas.microsoft.com/office/drawing/2014/main" val="20000"/>
                    </a:ext>
                  </a:extLst>
                </a:gridCol>
                <a:gridCol w="2117033">
                  <a:extLst>
                    <a:ext uri="{9D8B030D-6E8A-4147-A177-3AD203B41FA5}">
                      <a16:colId xmlns:a16="http://schemas.microsoft.com/office/drawing/2014/main" val="20001"/>
                    </a:ext>
                  </a:extLst>
                </a:gridCol>
                <a:gridCol w="1390204">
                  <a:extLst>
                    <a:ext uri="{9D8B030D-6E8A-4147-A177-3AD203B41FA5}">
                      <a16:colId xmlns:a16="http://schemas.microsoft.com/office/drawing/2014/main" val="20002"/>
                    </a:ext>
                  </a:extLst>
                </a:gridCol>
              </a:tblGrid>
              <a:tr h="336995">
                <a:tc gridSpan="2">
                  <a:txBody>
                    <a:bodyPr/>
                    <a:lstStyle>
                      <a:lvl1pPr marL="0" algn="l" defTabSz="990570" rtl="0" eaLnBrk="1" latinLnBrk="0" hangingPunct="1">
                        <a:defRPr kumimoji="1" sz="1950" kern="1200">
                          <a:solidFill>
                            <a:schemeClr val="tx1"/>
                          </a:solidFill>
                          <a:latin typeface="Arial"/>
                          <a:ea typeface="ＭＳ Ｐゴシック"/>
                        </a:defRPr>
                      </a:lvl1pPr>
                      <a:lvl2pPr marL="495285" algn="l" defTabSz="990570" rtl="0" eaLnBrk="1" latinLnBrk="0" hangingPunct="1">
                        <a:defRPr kumimoji="1" sz="1950" kern="1200">
                          <a:solidFill>
                            <a:schemeClr val="tx1"/>
                          </a:solidFill>
                          <a:latin typeface="Arial"/>
                          <a:ea typeface="ＭＳ Ｐゴシック"/>
                        </a:defRPr>
                      </a:lvl2pPr>
                      <a:lvl3pPr marL="990570" algn="l" defTabSz="990570" rtl="0" eaLnBrk="1" latinLnBrk="0" hangingPunct="1">
                        <a:defRPr kumimoji="1" sz="1950" kern="1200">
                          <a:solidFill>
                            <a:schemeClr val="tx1"/>
                          </a:solidFill>
                          <a:latin typeface="Arial"/>
                          <a:ea typeface="ＭＳ Ｐゴシック"/>
                        </a:defRPr>
                      </a:lvl3pPr>
                      <a:lvl4pPr marL="1485854" algn="l" defTabSz="990570" rtl="0" eaLnBrk="1" latinLnBrk="0" hangingPunct="1">
                        <a:defRPr kumimoji="1" sz="1950" kern="1200">
                          <a:solidFill>
                            <a:schemeClr val="tx1"/>
                          </a:solidFill>
                          <a:latin typeface="Arial"/>
                          <a:ea typeface="ＭＳ Ｐゴシック"/>
                        </a:defRPr>
                      </a:lvl4pPr>
                      <a:lvl5pPr marL="1981139" algn="l" defTabSz="990570" rtl="0" eaLnBrk="1" latinLnBrk="0" hangingPunct="1">
                        <a:defRPr kumimoji="1" sz="1950" kern="1200">
                          <a:solidFill>
                            <a:schemeClr val="tx1"/>
                          </a:solidFill>
                          <a:latin typeface="Arial"/>
                          <a:ea typeface="ＭＳ Ｐゴシック"/>
                        </a:defRPr>
                      </a:lvl5pPr>
                      <a:lvl6pPr marL="2476424" algn="l" defTabSz="990570" rtl="0" eaLnBrk="1" latinLnBrk="0" hangingPunct="1">
                        <a:defRPr kumimoji="1" sz="1950" kern="1200">
                          <a:solidFill>
                            <a:schemeClr val="tx1"/>
                          </a:solidFill>
                          <a:latin typeface="Arial"/>
                          <a:ea typeface="ＭＳ Ｐゴシック"/>
                        </a:defRPr>
                      </a:lvl6pPr>
                      <a:lvl7pPr marL="2971709" algn="l" defTabSz="990570" rtl="0" eaLnBrk="1" latinLnBrk="0" hangingPunct="1">
                        <a:defRPr kumimoji="1" sz="1950" kern="1200">
                          <a:solidFill>
                            <a:schemeClr val="tx1"/>
                          </a:solidFill>
                          <a:latin typeface="Arial"/>
                          <a:ea typeface="ＭＳ Ｐゴシック"/>
                        </a:defRPr>
                      </a:lvl7pPr>
                      <a:lvl8pPr marL="3466993" algn="l" defTabSz="990570" rtl="0" eaLnBrk="1" latinLnBrk="0" hangingPunct="1">
                        <a:defRPr kumimoji="1" sz="1950" kern="1200">
                          <a:solidFill>
                            <a:schemeClr val="tx1"/>
                          </a:solidFill>
                          <a:latin typeface="Arial"/>
                          <a:ea typeface="ＭＳ Ｐゴシック"/>
                        </a:defRPr>
                      </a:lvl8pPr>
                      <a:lvl9pPr marL="3962278" algn="l" defTabSz="990570" rtl="0" eaLnBrk="1" latinLnBrk="0" hangingPunct="1">
                        <a:defRPr kumimoji="1" sz="1950" kern="1200">
                          <a:solidFill>
                            <a:schemeClr val="tx1"/>
                          </a:solidFill>
                          <a:latin typeface="Arial"/>
                          <a:ea typeface="ＭＳ Ｐゴシック"/>
                        </a:defRPr>
                      </a:lvl9pPr>
                    </a:lstStyle>
                    <a:p>
                      <a:pPr algn="ctr"/>
                      <a:r>
                        <a:rPr kumimoji="1" lang="ja-JP" altLang="en-US" sz="12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rPr>
                        <a:t>報酬区分</a:t>
                      </a:r>
                    </a:p>
                  </a:txBody>
                  <a:tcPr marL="36000" marR="36000" marT="36000" marB="36000" anchor="ctr" anchorCtr="1">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hMerge="1">
                  <a:txBody>
                    <a:bodyPr/>
                    <a:lstStyle>
                      <a:lvl1pPr marL="0" algn="l" defTabSz="990570" rtl="0" eaLnBrk="1" latinLnBrk="0" hangingPunct="1">
                        <a:defRPr kumimoji="1" sz="1950" kern="1200">
                          <a:solidFill>
                            <a:schemeClr val="tx1"/>
                          </a:solidFill>
                          <a:latin typeface="Arial"/>
                          <a:ea typeface="ＭＳ Ｐゴシック"/>
                        </a:defRPr>
                      </a:lvl1pPr>
                      <a:lvl2pPr marL="495285" algn="l" defTabSz="990570" rtl="0" eaLnBrk="1" latinLnBrk="0" hangingPunct="1">
                        <a:defRPr kumimoji="1" sz="1950" kern="1200">
                          <a:solidFill>
                            <a:schemeClr val="tx1"/>
                          </a:solidFill>
                          <a:latin typeface="Arial"/>
                          <a:ea typeface="ＭＳ Ｐゴシック"/>
                        </a:defRPr>
                      </a:lvl2pPr>
                      <a:lvl3pPr marL="990570" algn="l" defTabSz="990570" rtl="0" eaLnBrk="1" latinLnBrk="0" hangingPunct="1">
                        <a:defRPr kumimoji="1" sz="1950" kern="1200">
                          <a:solidFill>
                            <a:schemeClr val="tx1"/>
                          </a:solidFill>
                          <a:latin typeface="Arial"/>
                          <a:ea typeface="ＭＳ Ｐゴシック"/>
                        </a:defRPr>
                      </a:lvl3pPr>
                      <a:lvl4pPr marL="1485854" algn="l" defTabSz="990570" rtl="0" eaLnBrk="1" latinLnBrk="0" hangingPunct="1">
                        <a:defRPr kumimoji="1" sz="1950" kern="1200">
                          <a:solidFill>
                            <a:schemeClr val="tx1"/>
                          </a:solidFill>
                          <a:latin typeface="Arial"/>
                          <a:ea typeface="ＭＳ Ｐゴシック"/>
                        </a:defRPr>
                      </a:lvl4pPr>
                      <a:lvl5pPr marL="1981139" algn="l" defTabSz="990570" rtl="0" eaLnBrk="1" latinLnBrk="0" hangingPunct="1">
                        <a:defRPr kumimoji="1" sz="1950" kern="1200">
                          <a:solidFill>
                            <a:schemeClr val="tx1"/>
                          </a:solidFill>
                          <a:latin typeface="Arial"/>
                          <a:ea typeface="ＭＳ Ｐゴシック"/>
                        </a:defRPr>
                      </a:lvl5pPr>
                      <a:lvl6pPr marL="2476424" algn="l" defTabSz="990570" rtl="0" eaLnBrk="1" latinLnBrk="0" hangingPunct="1">
                        <a:defRPr kumimoji="1" sz="1950" kern="1200">
                          <a:solidFill>
                            <a:schemeClr val="tx1"/>
                          </a:solidFill>
                          <a:latin typeface="Arial"/>
                          <a:ea typeface="ＭＳ Ｐゴシック"/>
                        </a:defRPr>
                      </a:lvl6pPr>
                      <a:lvl7pPr marL="2971709" algn="l" defTabSz="990570" rtl="0" eaLnBrk="1" latinLnBrk="0" hangingPunct="1">
                        <a:defRPr kumimoji="1" sz="1950" kern="1200">
                          <a:solidFill>
                            <a:schemeClr val="tx1"/>
                          </a:solidFill>
                          <a:latin typeface="Arial"/>
                          <a:ea typeface="ＭＳ Ｐゴシック"/>
                        </a:defRPr>
                      </a:lvl7pPr>
                      <a:lvl8pPr marL="3466993" algn="l" defTabSz="990570" rtl="0" eaLnBrk="1" latinLnBrk="0" hangingPunct="1">
                        <a:defRPr kumimoji="1" sz="1950" kern="1200">
                          <a:solidFill>
                            <a:schemeClr val="tx1"/>
                          </a:solidFill>
                          <a:latin typeface="Arial"/>
                          <a:ea typeface="ＭＳ Ｐゴシック"/>
                        </a:defRPr>
                      </a:lvl8pPr>
                      <a:lvl9pPr marL="3962278" algn="l" defTabSz="990570" rtl="0" eaLnBrk="1" latinLnBrk="0" hangingPunct="1">
                        <a:defRPr kumimoji="1" sz="1950" kern="1200">
                          <a:solidFill>
                            <a:schemeClr val="tx1"/>
                          </a:solidFill>
                          <a:latin typeface="Arial"/>
                          <a:ea typeface="ＭＳ Ｐゴシック"/>
                        </a:defRPr>
                      </a:lvl9pPr>
                    </a:lstStyle>
                    <a:p>
                      <a:pPr algn="ctr"/>
                      <a:endParaRPr kumimoji="1" lang="ja-JP" altLang="en-US" sz="1200" dirty="0">
                        <a:solidFill>
                          <a:schemeClr val="tx1"/>
                        </a:solidFill>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marT="36000" marB="36000">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CC"/>
                    </a:solidFill>
                  </a:tcPr>
                </a:tc>
                <a:tc>
                  <a:txBody>
                    <a:bodyPr/>
                    <a:lstStyle>
                      <a:lvl1pPr marL="0" algn="l" defTabSz="990570" rtl="0" eaLnBrk="1" latinLnBrk="0" hangingPunct="1">
                        <a:defRPr kumimoji="1" sz="1950" kern="1200">
                          <a:solidFill>
                            <a:schemeClr val="tx1"/>
                          </a:solidFill>
                          <a:latin typeface="Arial"/>
                          <a:ea typeface="ＭＳ Ｐゴシック"/>
                        </a:defRPr>
                      </a:lvl1pPr>
                      <a:lvl2pPr marL="495285" algn="l" defTabSz="990570" rtl="0" eaLnBrk="1" latinLnBrk="0" hangingPunct="1">
                        <a:defRPr kumimoji="1" sz="1950" kern="1200">
                          <a:solidFill>
                            <a:schemeClr val="tx1"/>
                          </a:solidFill>
                          <a:latin typeface="Arial"/>
                          <a:ea typeface="ＭＳ Ｐゴシック"/>
                        </a:defRPr>
                      </a:lvl2pPr>
                      <a:lvl3pPr marL="990570" algn="l" defTabSz="990570" rtl="0" eaLnBrk="1" latinLnBrk="0" hangingPunct="1">
                        <a:defRPr kumimoji="1" sz="1950" kern="1200">
                          <a:solidFill>
                            <a:schemeClr val="tx1"/>
                          </a:solidFill>
                          <a:latin typeface="Arial"/>
                          <a:ea typeface="ＭＳ Ｐゴシック"/>
                        </a:defRPr>
                      </a:lvl3pPr>
                      <a:lvl4pPr marL="1485854" algn="l" defTabSz="990570" rtl="0" eaLnBrk="1" latinLnBrk="0" hangingPunct="1">
                        <a:defRPr kumimoji="1" sz="1950" kern="1200">
                          <a:solidFill>
                            <a:schemeClr val="tx1"/>
                          </a:solidFill>
                          <a:latin typeface="Arial"/>
                          <a:ea typeface="ＭＳ Ｐゴシック"/>
                        </a:defRPr>
                      </a:lvl4pPr>
                      <a:lvl5pPr marL="1981139" algn="l" defTabSz="990570" rtl="0" eaLnBrk="1" latinLnBrk="0" hangingPunct="1">
                        <a:defRPr kumimoji="1" sz="1950" kern="1200">
                          <a:solidFill>
                            <a:schemeClr val="tx1"/>
                          </a:solidFill>
                          <a:latin typeface="Arial"/>
                          <a:ea typeface="ＭＳ Ｐゴシック"/>
                        </a:defRPr>
                      </a:lvl5pPr>
                      <a:lvl6pPr marL="2476424" algn="l" defTabSz="990570" rtl="0" eaLnBrk="1" latinLnBrk="0" hangingPunct="1">
                        <a:defRPr kumimoji="1" sz="1950" kern="1200">
                          <a:solidFill>
                            <a:schemeClr val="tx1"/>
                          </a:solidFill>
                          <a:latin typeface="Arial"/>
                          <a:ea typeface="ＭＳ Ｐゴシック"/>
                        </a:defRPr>
                      </a:lvl6pPr>
                      <a:lvl7pPr marL="2971709" algn="l" defTabSz="990570" rtl="0" eaLnBrk="1" latinLnBrk="0" hangingPunct="1">
                        <a:defRPr kumimoji="1" sz="1950" kern="1200">
                          <a:solidFill>
                            <a:schemeClr val="tx1"/>
                          </a:solidFill>
                          <a:latin typeface="Arial"/>
                          <a:ea typeface="ＭＳ Ｐゴシック"/>
                        </a:defRPr>
                      </a:lvl7pPr>
                      <a:lvl8pPr marL="3466993" algn="l" defTabSz="990570" rtl="0" eaLnBrk="1" latinLnBrk="0" hangingPunct="1">
                        <a:defRPr kumimoji="1" sz="1950" kern="1200">
                          <a:solidFill>
                            <a:schemeClr val="tx1"/>
                          </a:solidFill>
                          <a:latin typeface="Arial"/>
                          <a:ea typeface="ＭＳ Ｐゴシック"/>
                        </a:defRPr>
                      </a:lvl8pPr>
                      <a:lvl9pPr marL="3962278" algn="l" defTabSz="990570" rtl="0" eaLnBrk="1" latinLnBrk="0" hangingPunct="1">
                        <a:defRPr kumimoji="1" sz="1950" kern="1200">
                          <a:solidFill>
                            <a:schemeClr val="tx1"/>
                          </a:solidFill>
                          <a:latin typeface="Arial"/>
                          <a:ea typeface="ＭＳ Ｐゴシック"/>
                        </a:defRPr>
                      </a:lvl9pPr>
                    </a:lstStyle>
                    <a:p>
                      <a:pPr algn="ctr"/>
                      <a:r>
                        <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rPr>
                        <a:t>基本報酬</a:t>
                      </a:r>
                    </a:p>
                  </a:txBody>
                  <a:tcPr marL="36000" marR="36000" marT="36000" marB="36000" anchor="ctr" anchorCtr="1">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FFFCC"/>
                    </a:solidFill>
                  </a:tcPr>
                </a:tc>
                <a:extLst>
                  <a:ext uri="{0D108BD9-81ED-4DB2-BD59-A6C34878D82A}">
                    <a16:rowId xmlns:a16="http://schemas.microsoft.com/office/drawing/2014/main" val="10001"/>
                  </a:ext>
                </a:extLst>
              </a:tr>
              <a:tr h="338819">
                <a:tc rowSpan="7">
                  <a:txBody>
                    <a:bodyPr/>
                    <a:lstStyle>
                      <a:lvl1pPr marL="0" algn="l" defTabSz="990570" rtl="0" eaLnBrk="1" latinLnBrk="0" hangingPunct="1">
                        <a:defRPr kumimoji="1" sz="1950" kern="1200">
                          <a:solidFill>
                            <a:schemeClr val="tx1"/>
                          </a:solidFill>
                          <a:latin typeface="Arial"/>
                          <a:ea typeface="ＭＳ Ｐゴシック"/>
                        </a:defRPr>
                      </a:lvl1pPr>
                      <a:lvl2pPr marL="495285" algn="l" defTabSz="990570" rtl="0" eaLnBrk="1" latinLnBrk="0" hangingPunct="1">
                        <a:defRPr kumimoji="1" sz="1950" kern="1200">
                          <a:solidFill>
                            <a:schemeClr val="tx1"/>
                          </a:solidFill>
                          <a:latin typeface="Arial"/>
                          <a:ea typeface="ＭＳ Ｐゴシック"/>
                        </a:defRPr>
                      </a:lvl2pPr>
                      <a:lvl3pPr marL="990570" algn="l" defTabSz="990570" rtl="0" eaLnBrk="1" latinLnBrk="0" hangingPunct="1">
                        <a:defRPr kumimoji="1" sz="1950" kern="1200">
                          <a:solidFill>
                            <a:schemeClr val="tx1"/>
                          </a:solidFill>
                          <a:latin typeface="Arial"/>
                          <a:ea typeface="ＭＳ Ｐゴシック"/>
                        </a:defRPr>
                      </a:lvl3pPr>
                      <a:lvl4pPr marL="1485854" algn="l" defTabSz="990570" rtl="0" eaLnBrk="1" latinLnBrk="0" hangingPunct="1">
                        <a:defRPr kumimoji="1" sz="1950" kern="1200">
                          <a:solidFill>
                            <a:schemeClr val="tx1"/>
                          </a:solidFill>
                          <a:latin typeface="Arial"/>
                          <a:ea typeface="ＭＳ Ｐゴシック"/>
                        </a:defRPr>
                      </a:lvl4pPr>
                      <a:lvl5pPr marL="1981139" algn="l" defTabSz="990570" rtl="0" eaLnBrk="1" latinLnBrk="0" hangingPunct="1">
                        <a:defRPr kumimoji="1" sz="1950" kern="1200">
                          <a:solidFill>
                            <a:schemeClr val="tx1"/>
                          </a:solidFill>
                          <a:latin typeface="Arial"/>
                          <a:ea typeface="ＭＳ Ｐゴシック"/>
                        </a:defRPr>
                      </a:lvl5pPr>
                      <a:lvl6pPr marL="2476424" algn="l" defTabSz="990570" rtl="0" eaLnBrk="1" latinLnBrk="0" hangingPunct="1">
                        <a:defRPr kumimoji="1" sz="1950" kern="1200">
                          <a:solidFill>
                            <a:schemeClr val="tx1"/>
                          </a:solidFill>
                          <a:latin typeface="Arial"/>
                          <a:ea typeface="ＭＳ Ｐゴシック"/>
                        </a:defRPr>
                      </a:lvl6pPr>
                      <a:lvl7pPr marL="2971709" algn="l" defTabSz="990570" rtl="0" eaLnBrk="1" latinLnBrk="0" hangingPunct="1">
                        <a:defRPr kumimoji="1" sz="1950" kern="1200">
                          <a:solidFill>
                            <a:schemeClr val="tx1"/>
                          </a:solidFill>
                          <a:latin typeface="Arial"/>
                          <a:ea typeface="ＭＳ Ｐゴシック"/>
                        </a:defRPr>
                      </a:lvl7pPr>
                      <a:lvl8pPr marL="3466993" algn="l" defTabSz="990570" rtl="0" eaLnBrk="1" latinLnBrk="0" hangingPunct="1">
                        <a:defRPr kumimoji="1" sz="1950" kern="1200">
                          <a:solidFill>
                            <a:schemeClr val="tx1"/>
                          </a:solidFill>
                          <a:latin typeface="Arial"/>
                          <a:ea typeface="ＭＳ Ｐゴシック"/>
                        </a:defRPr>
                      </a:lvl8pPr>
                      <a:lvl9pPr marL="3962278" algn="l" defTabSz="990570" rtl="0" eaLnBrk="1" latinLnBrk="0" hangingPunct="1">
                        <a:defRPr kumimoji="1" sz="1950" kern="1200">
                          <a:solidFill>
                            <a:schemeClr val="tx1"/>
                          </a:solidFill>
                          <a:latin typeface="Arial"/>
                          <a:ea typeface="ＭＳ Ｐゴシック"/>
                        </a:defRPr>
                      </a:lvl9pPr>
                    </a:lstStyle>
                    <a:p>
                      <a:pPr algn="ctr"/>
                      <a:r>
                        <a:rPr kumimoji="1" lang="ja-JP" altLang="en-US" sz="1200" dirty="0">
                          <a:latin typeface="メイリオ" panose="020B0604030504040204" pitchFamily="50" charset="-128"/>
                          <a:ea typeface="メイリオ" panose="020B0604030504040204" pitchFamily="50" charset="-128"/>
                          <a:cs typeface="メイリオ" panose="020B0604030504040204" pitchFamily="50" charset="-128"/>
                        </a:rPr>
                        <a:t>スコア</a:t>
                      </a:r>
                    </a:p>
                  </a:txBody>
                  <a:tcPr marL="36000" marR="36000" marT="36000" marB="3600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a:solidFill>
                            <a:schemeClr val="tx1"/>
                          </a:solidFill>
                          <a:latin typeface="メイリオ" panose="020B0604030504040204" pitchFamily="50" charset="-128"/>
                          <a:ea typeface="メイリオ" panose="020B0604030504040204" pitchFamily="50" charset="-128"/>
                        </a:rPr>
                        <a:t>170</a:t>
                      </a:r>
                      <a:r>
                        <a:rPr kumimoji="1" lang="ja-JP" altLang="en-US" sz="1200" b="0" dirty="0">
                          <a:solidFill>
                            <a:schemeClr val="tx1"/>
                          </a:solidFill>
                          <a:latin typeface="メイリオ" panose="020B0604030504040204" pitchFamily="50" charset="-128"/>
                          <a:ea typeface="メイリオ" panose="020B0604030504040204" pitchFamily="50" charset="-128"/>
                        </a:rPr>
                        <a:t>点以上</a:t>
                      </a:r>
                    </a:p>
                  </a:txBody>
                  <a:tcPr marL="88621" marR="88621" marT="44310" marB="4431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kumimoji="1" lang="en-US" altLang="ja-JP" sz="1200" b="0" dirty="0">
                          <a:solidFill>
                            <a:schemeClr val="tx1"/>
                          </a:solidFill>
                          <a:latin typeface="メイリオ" panose="020B0604030504040204" pitchFamily="50" charset="-128"/>
                          <a:ea typeface="メイリオ" panose="020B0604030504040204" pitchFamily="50" charset="-128"/>
                        </a:rPr>
                        <a:t>791</a:t>
                      </a:r>
                      <a:r>
                        <a:rPr kumimoji="1" lang="ja-JP" altLang="en-US" sz="1200" b="0" dirty="0">
                          <a:solidFill>
                            <a:schemeClr val="tx1"/>
                          </a:solidFill>
                          <a:latin typeface="メイリオ" panose="020B0604030504040204" pitchFamily="50" charset="-128"/>
                          <a:ea typeface="メイリオ" panose="020B0604030504040204" pitchFamily="50" charset="-128"/>
                        </a:rPr>
                        <a:t>単位</a:t>
                      </a:r>
                      <a:r>
                        <a:rPr kumimoji="1" lang="en-US" altLang="ja-JP" sz="1200" b="0" dirty="0">
                          <a:solidFill>
                            <a:schemeClr val="tx1"/>
                          </a:solidFill>
                          <a:latin typeface="メイリオ" panose="020B0604030504040204" pitchFamily="50" charset="-128"/>
                          <a:ea typeface="メイリオ" panose="020B0604030504040204" pitchFamily="50" charset="-128"/>
                        </a:rPr>
                        <a:t>/</a:t>
                      </a:r>
                      <a:r>
                        <a:rPr kumimoji="1" lang="ja-JP" altLang="en-US" sz="1200" b="0" dirty="0">
                          <a:solidFill>
                            <a:schemeClr val="tx1"/>
                          </a:solidFill>
                          <a:latin typeface="メイリオ" panose="020B0604030504040204" pitchFamily="50" charset="-128"/>
                          <a:ea typeface="メイリオ" panose="020B0604030504040204" pitchFamily="50" charset="-128"/>
                        </a:rPr>
                        <a:t>日</a:t>
                      </a:r>
                    </a:p>
                  </a:txBody>
                  <a:tcPr marL="88621" marR="88621" marT="44310" marB="4431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38819">
                <a:tc vMerge="1">
                  <a:txBody>
                    <a:bodyPr/>
                    <a:lstStyle/>
                    <a:p>
                      <a:pPr algn="ct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marT="36000" marB="36000"/>
                </a:tc>
                <a:tc>
                  <a:txBody>
                    <a:bodyPr/>
                    <a:lstStyle/>
                    <a:p>
                      <a:pPr algn="ctr"/>
                      <a:r>
                        <a:rPr kumimoji="1" lang="en-US" altLang="ja-JP" sz="1200" b="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rPr>
                        <a:t>150</a:t>
                      </a:r>
                      <a:r>
                        <a:rPr kumimoji="1" lang="ja-JP" altLang="en-US" sz="1200" b="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rPr>
                        <a:t>点以上</a:t>
                      </a:r>
                      <a:r>
                        <a:rPr kumimoji="1" lang="en-US" altLang="ja-JP" sz="1200" b="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rPr>
                        <a:t>170</a:t>
                      </a:r>
                      <a:r>
                        <a:rPr kumimoji="1" lang="ja-JP" altLang="en-US" sz="1200" b="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rPr>
                        <a:t>点未満</a:t>
                      </a:r>
                      <a:endParaRPr kumimoji="1" lang="ja-JP" altLang="en-US" sz="1200" b="0" dirty="0">
                        <a:solidFill>
                          <a:schemeClr val="tx1"/>
                        </a:solidFill>
                        <a:latin typeface="メイリオ" panose="020B0604030504040204" pitchFamily="50" charset="-128"/>
                        <a:ea typeface="メイリオ" panose="020B0604030504040204" pitchFamily="50" charset="-128"/>
                      </a:endParaRPr>
                    </a:p>
                  </a:txBody>
                  <a:tcPr marL="88621" marR="88621" marT="44310" marB="4431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rPr>
                        <a:t>733</a:t>
                      </a:r>
                      <a:r>
                        <a:rPr kumimoji="1" lang="ja-JP" altLang="en-US" sz="1200" b="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rPr>
                        <a:t>単位</a:t>
                      </a:r>
                      <a:r>
                        <a:rPr kumimoji="1" lang="en-US" altLang="ja-JP" sz="1200" b="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rPr>
                        <a:t>/</a:t>
                      </a:r>
                      <a:r>
                        <a:rPr kumimoji="1" lang="ja-JP" altLang="en-US" sz="1200" b="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rPr>
                        <a:t>日</a:t>
                      </a:r>
                      <a:endParaRPr kumimoji="1" lang="ja-JP" altLang="en-US" sz="12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mn-cs"/>
                      </a:endParaRPr>
                    </a:p>
                  </a:txBody>
                  <a:tcPr marL="88621" marR="88621" marT="44310" marB="4431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38819">
                <a:tc vMerge="1">
                  <a:txBody>
                    <a:bodyPr/>
                    <a:lstStyle/>
                    <a:p>
                      <a:pPr algn="ctr"/>
                      <a:endParaRPr kumimoji="1" lang="en-US" altLang="ja-JP" sz="1100" dirty="0">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marT="36000" marB="36000"/>
                </a:tc>
                <a:tc>
                  <a:txBody>
                    <a:bodyPr/>
                    <a:lstStyle/>
                    <a:p>
                      <a:pPr algn="ctr"/>
                      <a:r>
                        <a:rPr kumimoji="1" lang="en-US" altLang="ja-JP" sz="1200" b="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rPr>
                        <a:t>130</a:t>
                      </a:r>
                      <a:r>
                        <a:rPr kumimoji="1" lang="ja-JP" altLang="en-US" sz="1200" b="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rPr>
                        <a:t>点以上</a:t>
                      </a:r>
                      <a:r>
                        <a:rPr kumimoji="1" lang="en-US" altLang="ja-JP" sz="1200" b="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rPr>
                        <a:t>150</a:t>
                      </a:r>
                      <a:r>
                        <a:rPr kumimoji="1" lang="ja-JP" altLang="en-US" sz="1200" b="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rPr>
                        <a:t>点未満</a:t>
                      </a:r>
                      <a:endParaRPr kumimoji="1" lang="ja-JP" altLang="en-US" sz="1200" b="0" dirty="0">
                        <a:solidFill>
                          <a:schemeClr val="tx1"/>
                        </a:solidFill>
                        <a:latin typeface="メイリオ" panose="020B0604030504040204" pitchFamily="50" charset="-128"/>
                        <a:ea typeface="メイリオ" panose="020B0604030504040204" pitchFamily="50" charset="-128"/>
                      </a:endParaRPr>
                    </a:p>
                  </a:txBody>
                  <a:tcPr marL="88621" marR="88621" marT="44310" marB="4431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rPr>
                        <a:t>701</a:t>
                      </a:r>
                      <a:r>
                        <a:rPr kumimoji="1" lang="ja-JP" altLang="en-US" sz="1200" b="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rPr>
                        <a:t>単位</a:t>
                      </a:r>
                      <a:r>
                        <a:rPr kumimoji="1" lang="en-US" altLang="ja-JP" sz="1200" b="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rPr>
                        <a:t>/</a:t>
                      </a:r>
                      <a:r>
                        <a:rPr kumimoji="1" lang="ja-JP" altLang="en-US" sz="1200" b="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rPr>
                        <a:t>日</a:t>
                      </a:r>
                      <a:endParaRPr kumimoji="1" lang="ja-JP" altLang="en-US" sz="12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mn-cs"/>
                      </a:endParaRPr>
                    </a:p>
                  </a:txBody>
                  <a:tcPr marL="88621" marR="88621" marT="44310" marB="4431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338819">
                <a:tc vMerge="1">
                  <a:txBody>
                    <a:bodyPr/>
                    <a:lstStyle/>
                    <a:p>
                      <a:pPr algn="ct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marT="36000" marB="36000"/>
                </a:tc>
                <a:tc>
                  <a:txBody>
                    <a:bodyPr/>
                    <a:lstStyle/>
                    <a:p>
                      <a:pPr algn="ctr"/>
                      <a:r>
                        <a:rPr kumimoji="1" lang="en-US" altLang="ja-JP" sz="1200" b="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rPr>
                        <a:t>105</a:t>
                      </a:r>
                      <a:r>
                        <a:rPr kumimoji="1" lang="ja-JP" altLang="en-US" sz="1200" b="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rPr>
                        <a:t>点以上</a:t>
                      </a:r>
                      <a:r>
                        <a:rPr kumimoji="1" lang="en-US" altLang="ja-JP" sz="1200" b="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rPr>
                        <a:t>130</a:t>
                      </a:r>
                      <a:r>
                        <a:rPr kumimoji="1" lang="ja-JP" altLang="en-US" sz="1200" b="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rPr>
                        <a:t>点未満</a:t>
                      </a:r>
                      <a:endParaRPr kumimoji="1" lang="ja-JP" altLang="en-US" sz="1200" b="0" dirty="0">
                        <a:solidFill>
                          <a:schemeClr val="tx1"/>
                        </a:solidFill>
                        <a:latin typeface="メイリオ" panose="020B0604030504040204" pitchFamily="50" charset="-128"/>
                        <a:ea typeface="メイリオ" panose="020B0604030504040204" pitchFamily="50" charset="-128"/>
                      </a:endParaRPr>
                    </a:p>
                  </a:txBody>
                  <a:tcPr marL="88621" marR="88621" marT="44310" marB="4431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rPr>
                        <a:t>666</a:t>
                      </a:r>
                      <a:r>
                        <a:rPr kumimoji="1" lang="ja-JP" altLang="en-US" sz="1200" b="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rPr>
                        <a:t>単位</a:t>
                      </a:r>
                      <a:r>
                        <a:rPr kumimoji="1" lang="en-US" altLang="ja-JP" sz="1200" b="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rPr>
                        <a:t>/</a:t>
                      </a:r>
                      <a:r>
                        <a:rPr kumimoji="1" lang="ja-JP" altLang="en-US" sz="1200" b="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rPr>
                        <a:t>日</a:t>
                      </a:r>
                      <a:endParaRPr kumimoji="1" lang="ja-JP" altLang="en-US" sz="12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mn-cs"/>
                      </a:endParaRPr>
                    </a:p>
                  </a:txBody>
                  <a:tcPr marL="88621" marR="88621" marT="44310" marB="4431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38819">
                <a:tc vMerge="1">
                  <a:txBody>
                    <a:bodyPr/>
                    <a:lstStyle/>
                    <a:p>
                      <a:pPr algn="ct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marT="36000" marB="36000">
                    <a:noFill/>
                  </a:tcPr>
                </a:tc>
                <a:tc>
                  <a:txBody>
                    <a:bodyPr/>
                    <a:lstStyle/>
                    <a:p>
                      <a:pPr algn="ctr"/>
                      <a:r>
                        <a:rPr kumimoji="1" lang="en-US" altLang="ja-JP" sz="1200" b="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rPr>
                        <a:t>80</a:t>
                      </a:r>
                      <a:r>
                        <a:rPr kumimoji="1" lang="ja-JP" altLang="en-US" sz="1200" b="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rPr>
                        <a:t>点以上</a:t>
                      </a:r>
                      <a:r>
                        <a:rPr kumimoji="1" lang="en-US" altLang="ja-JP" sz="1200" b="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rPr>
                        <a:t>105</a:t>
                      </a:r>
                      <a:r>
                        <a:rPr kumimoji="1" lang="ja-JP" altLang="en-US" sz="1200" b="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rPr>
                        <a:t>点未満</a:t>
                      </a:r>
                      <a:endParaRPr kumimoji="1" lang="ja-JP" altLang="en-US" sz="1200" b="0" dirty="0">
                        <a:solidFill>
                          <a:schemeClr val="tx1"/>
                        </a:solidFill>
                        <a:latin typeface="メイリオ" panose="020B0604030504040204" pitchFamily="50" charset="-128"/>
                        <a:ea typeface="メイリオ" panose="020B0604030504040204" pitchFamily="50" charset="-128"/>
                      </a:endParaRPr>
                    </a:p>
                  </a:txBody>
                  <a:tcPr marL="88621" marR="88621" marT="44310" marB="4431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rPr>
                        <a:t>533</a:t>
                      </a:r>
                      <a:r>
                        <a:rPr kumimoji="1" lang="ja-JP" altLang="en-US" sz="1200" b="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rPr>
                        <a:t>単位</a:t>
                      </a:r>
                      <a:r>
                        <a:rPr kumimoji="1" lang="en-US" altLang="ja-JP" sz="1200" b="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rPr>
                        <a:t>/</a:t>
                      </a:r>
                      <a:r>
                        <a:rPr kumimoji="1" lang="ja-JP" altLang="en-US" sz="1200" b="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rPr>
                        <a:t>日</a:t>
                      </a:r>
                      <a:endParaRPr kumimoji="1" lang="ja-JP" altLang="en-US" sz="12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mn-cs"/>
                      </a:endParaRPr>
                    </a:p>
                  </a:txBody>
                  <a:tcPr marL="88621" marR="88621" marT="44310" marB="4431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338819">
                <a:tc vMerge="1">
                  <a:txBody>
                    <a:bodyPr/>
                    <a:lstStyle/>
                    <a:p>
                      <a:pPr algn="ct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marT="36000" marB="36000">
                    <a:noFill/>
                  </a:tcPr>
                </a:tc>
                <a:tc>
                  <a:txBody>
                    <a:bodyPr/>
                    <a:lstStyle/>
                    <a:p>
                      <a:pPr algn="ctr"/>
                      <a:r>
                        <a:rPr kumimoji="1" lang="en-US" altLang="ja-JP" sz="1200" b="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rPr>
                        <a:t>60</a:t>
                      </a:r>
                      <a:r>
                        <a:rPr kumimoji="1" lang="ja-JP" altLang="en-US" sz="1200" b="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rPr>
                        <a:t>点以上</a:t>
                      </a:r>
                      <a:r>
                        <a:rPr kumimoji="1" lang="en-US" altLang="ja-JP" sz="1200" b="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rPr>
                        <a:t>80</a:t>
                      </a:r>
                      <a:r>
                        <a:rPr kumimoji="1" lang="ja-JP" altLang="en-US" sz="1200" b="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rPr>
                        <a:t>点未満</a:t>
                      </a:r>
                      <a:endParaRPr kumimoji="1" lang="ja-JP" altLang="en-US" sz="1200" b="0" dirty="0">
                        <a:solidFill>
                          <a:schemeClr val="tx1"/>
                        </a:solidFill>
                        <a:latin typeface="メイリオ" panose="020B0604030504040204" pitchFamily="50" charset="-128"/>
                        <a:ea typeface="メイリオ" panose="020B0604030504040204" pitchFamily="50" charset="-128"/>
                      </a:endParaRPr>
                    </a:p>
                  </a:txBody>
                  <a:tcPr marL="88621" marR="88621" marT="44310" marB="4431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rPr>
                        <a:t>419</a:t>
                      </a:r>
                      <a:r>
                        <a:rPr kumimoji="1" lang="ja-JP" altLang="en-US" sz="1200" b="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rPr>
                        <a:t>単位</a:t>
                      </a:r>
                      <a:r>
                        <a:rPr kumimoji="1" lang="en-US" altLang="ja-JP" sz="1200" b="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rPr>
                        <a:t>/</a:t>
                      </a:r>
                      <a:r>
                        <a:rPr kumimoji="1" lang="ja-JP" altLang="en-US" sz="1200" b="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rPr>
                        <a:t>日</a:t>
                      </a:r>
                      <a:endParaRPr kumimoji="1" lang="ja-JP" altLang="en-US" sz="12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mn-cs"/>
                      </a:endParaRPr>
                    </a:p>
                  </a:txBody>
                  <a:tcPr marL="88621" marR="88621" marT="44310" marB="4431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338819">
                <a:tc vMerge="1">
                  <a:txBody>
                    <a:bodyPr/>
                    <a:lstStyle/>
                    <a:p>
                      <a:pPr algn="ctr"/>
                      <a:endParaRPr kumimoji="1" lang="ja-JP" altLang="en-US" sz="1100" dirty="0">
                        <a:latin typeface="メイリオ" panose="020B0604030504040204" pitchFamily="50" charset="-128"/>
                        <a:ea typeface="メイリオ" panose="020B0604030504040204" pitchFamily="50" charset="-128"/>
                        <a:cs typeface="メイリオ" panose="020B0604030504040204" pitchFamily="50" charset="-128"/>
                      </a:endParaRPr>
                    </a:p>
                  </a:txBody>
                  <a:tcPr marL="36000" marR="36000" marT="36000" marB="36000">
                    <a:lnB w="12700" cap="flat" cmpd="sng" algn="ctr">
                      <a:solidFill>
                        <a:schemeClr val="tx1"/>
                      </a:solidFill>
                      <a:prstDash val="solid"/>
                      <a:round/>
                      <a:headEnd type="none" w="med" len="med"/>
                      <a:tailEnd type="none" w="med" len="med"/>
                    </a:lnB>
                    <a:noFill/>
                  </a:tcPr>
                </a:tc>
                <a:tc>
                  <a:txBody>
                    <a:bodyPr/>
                    <a:lstStyle/>
                    <a:p>
                      <a:pPr algn="ctr"/>
                      <a:r>
                        <a:rPr kumimoji="1" lang="en-US" altLang="ja-JP" sz="1200" b="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rPr>
                        <a:t>60</a:t>
                      </a:r>
                      <a:r>
                        <a:rPr kumimoji="1" lang="ja-JP" altLang="en-US" sz="1200" b="0" u="none" strike="noStrike" kern="1200" cap="none" spc="0" normalizeH="0" baseline="0" noProof="0" dirty="0">
                          <a:ln>
                            <a:noFill/>
                          </a:ln>
                          <a:solidFill>
                            <a:prstClr val="black"/>
                          </a:solidFill>
                          <a:effectLst/>
                          <a:uLnTx/>
                          <a:uFillTx/>
                          <a:latin typeface="メイリオ" panose="020B0604030504040204" pitchFamily="50" charset="-128"/>
                          <a:ea typeface="メイリオ" panose="020B0604030504040204" pitchFamily="50" charset="-128"/>
                        </a:rPr>
                        <a:t>点未満</a:t>
                      </a:r>
                      <a:endParaRPr kumimoji="1" lang="ja-JP" altLang="en-US" sz="1200" b="0" dirty="0">
                        <a:solidFill>
                          <a:schemeClr val="tx1"/>
                        </a:solidFill>
                        <a:latin typeface="メイリオ" panose="020B0604030504040204" pitchFamily="50" charset="-128"/>
                        <a:ea typeface="メイリオ" panose="020B0604030504040204" pitchFamily="50" charset="-128"/>
                      </a:endParaRPr>
                    </a:p>
                  </a:txBody>
                  <a:tcPr marL="88621" marR="88621" marT="44310" marB="4431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rPr>
                        <a:t>325</a:t>
                      </a:r>
                      <a:r>
                        <a:rPr kumimoji="1" lang="ja-JP" altLang="en-US" sz="1200" b="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rPr>
                        <a:t>単位</a:t>
                      </a:r>
                      <a:r>
                        <a:rPr kumimoji="1" lang="en-US" altLang="ja-JP" sz="1200" b="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rPr>
                        <a:t>/</a:t>
                      </a:r>
                      <a:r>
                        <a:rPr kumimoji="1" lang="ja-JP" altLang="en-US" sz="1200" b="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rPr>
                        <a:t>日</a:t>
                      </a:r>
                      <a:endParaRPr kumimoji="1" lang="ja-JP" altLang="en-US" sz="1200" b="0" i="0" u="none" strike="noStrike" kern="1200" cap="none" spc="0" normalizeH="0" baseline="0" noProof="0" dirty="0">
                        <a:ln>
                          <a:noFill/>
                        </a:ln>
                        <a:solidFill>
                          <a:schemeClr val="tx1"/>
                        </a:solidFill>
                        <a:effectLst/>
                        <a:uLnTx/>
                        <a:uFillTx/>
                        <a:latin typeface="メイリオ" panose="020B0604030504040204" pitchFamily="50" charset="-128"/>
                        <a:ea typeface="メイリオ" panose="020B0604030504040204" pitchFamily="50" charset="-128"/>
                        <a:cs typeface="+mn-cs"/>
                      </a:endParaRPr>
                    </a:p>
                  </a:txBody>
                  <a:tcPr marL="88621" marR="88621" marT="44310" marB="44310" anchor="ctr">
                    <a:lnL w="3175" cap="flat" cmpd="sng" algn="ctr">
                      <a:solidFill>
                        <a:srgbClr val="000000"/>
                      </a:solidFill>
                      <a:prstDash val="solid"/>
                      <a:round/>
                      <a:headEnd type="none" w="med" len="med"/>
                      <a:tailEnd type="none" w="med" len="med"/>
                    </a:lnL>
                    <a:lnR w="3175" cap="flat" cmpd="sng" algn="ctr">
                      <a:solidFill>
                        <a:srgbClr val="000000"/>
                      </a:solidFill>
                      <a:prstDash val="solid"/>
                      <a:round/>
                      <a:headEnd type="none" w="med" len="med"/>
                      <a:tailEnd type="none" w="med" len="med"/>
                    </a:lnR>
                    <a:lnT w="3175" cap="flat" cmpd="sng" algn="ctr">
                      <a:solidFill>
                        <a:srgbClr val="000000"/>
                      </a:solidFill>
                      <a:prstDash val="solid"/>
                      <a:round/>
                      <a:headEnd type="none" w="med" len="med"/>
                      <a:tailEnd type="none" w="med" len="med"/>
                    </a:lnT>
                    <a:lnB w="3175"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bl>
          </a:graphicData>
        </a:graphic>
      </p:graphicFrame>
      <p:sp>
        <p:nvSpPr>
          <p:cNvPr id="36" name="Text Box 2">
            <a:extLst>
              <a:ext uri="{FF2B5EF4-FFF2-40B4-BE49-F238E27FC236}">
                <a16:creationId xmlns:a16="http://schemas.microsoft.com/office/drawing/2014/main" id="{F49BBDEE-FCBF-4D35-9DAD-64CAAE67DB0A}"/>
              </a:ext>
            </a:extLst>
          </p:cNvPr>
          <p:cNvSpPr txBox="1">
            <a:spLocks noChangeArrowheads="1"/>
          </p:cNvSpPr>
          <p:nvPr/>
        </p:nvSpPr>
        <p:spPr bwMode="auto">
          <a:xfrm>
            <a:off x="2356104" y="6524236"/>
            <a:ext cx="266890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800">
                <a:solidFill>
                  <a:schemeClr val="tx1"/>
                </a:solidFill>
                <a:latin typeface="Arial" charset="0"/>
                <a:ea typeface="ＭＳ Ｐゴシック" charset="-128"/>
              </a:defRPr>
            </a:lvl1pPr>
            <a:lvl2pPr marL="742950" indent="-285750" eaLnBrk="0" hangingPunct="0">
              <a:defRPr kumimoji="1" sz="2800">
                <a:solidFill>
                  <a:schemeClr val="tx1"/>
                </a:solidFill>
                <a:latin typeface="Arial" charset="0"/>
                <a:ea typeface="ＭＳ Ｐゴシック" charset="-128"/>
              </a:defRPr>
            </a:lvl2pPr>
            <a:lvl3pPr marL="1143000" indent="-228600" eaLnBrk="0" hangingPunct="0">
              <a:defRPr kumimoji="1" sz="2800">
                <a:solidFill>
                  <a:schemeClr val="tx1"/>
                </a:solidFill>
                <a:latin typeface="Arial" charset="0"/>
                <a:ea typeface="ＭＳ Ｐゴシック" charset="-128"/>
              </a:defRPr>
            </a:lvl3pPr>
            <a:lvl4pPr marL="1600200" indent="-228600" eaLnBrk="0" hangingPunct="0">
              <a:defRPr kumimoji="1" sz="2800">
                <a:solidFill>
                  <a:schemeClr val="tx1"/>
                </a:solidFill>
                <a:latin typeface="Arial" charset="0"/>
                <a:ea typeface="ＭＳ Ｐゴシック" charset="-128"/>
              </a:defRPr>
            </a:lvl4pPr>
            <a:lvl5pPr marL="2057400" indent="-228600" eaLnBrk="0" hangingPunct="0">
              <a:defRPr kumimoji="1" sz="2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2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2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2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2800">
                <a:solidFill>
                  <a:schemeClr val="tx1"/>
                </a:solidFill>
                <a:latin typeface="Arial" charset="0"/>
                <a:ea typeface="ＭＳ Ｐゴシック" charset="-128"/>
              </a:defRPr>
            </a:lvl9p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a:t>
            </a:r>
            <a:r>
              <a:rPr kumimoji="1" lang="zh-TW"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国保連</a:t>
            </a: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令和　　　</a:t>
            </a:r>
            <a:r>
              <a:rPr kumimoji="1" lang="zh-TW"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年</a:t>
            </a: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　　</a:t>
            </a:r>
            <a:r>
              <a:rPr kumimoji="1" lang="zh-TW"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月実績</a:t>
            </a: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a:t>
            </a:r>
            <a:endParaRPr kumimoji="1" lang="en-US" altLang="ja-JP" sz="1400" b="1" i="0" u="sng" strike="noStrike" kern="1200" cap="none" spc="0" normalizeH="0" baseline="0" noProof="0" dirty="0">
              <a:ln>
                <a:noFill/>
              </a:ln>
              <a:solidFill>
                <a:srgbClr val="000000"/>
              </a:solidFill>
              <a:effectLst/>
              <a:uLnTx/>
              <a:uFillTx/>
              <a:latin typeface="Arial" charset="0"/>
              <a:ea typeface="ＤＨＰ特太ゴシック体" pitchFamily="2" charset="-128"/>
              <a:cs typeface="+mn-cs"/>
            </a:endParaRPr>
          </a:p>
        </p:txBody>
      </p:sp>
      <p:pic>
        <p:nvPicPr>
          <p:cNvPr id="2" name="図 1">
            <a:extLst>
              <a:ext uri="{FF2B5EF4-FFF2-40B4-BE49-F238E27FC236}">
                <a16:creationId xmlns:a16="http://schemas.microsoft.com/office/drawing/2014/main" id="{38D678FC-D193-465F-9C92-338FDB45003E}"/>
              </a:ext>
            </a:extLst>
          </p:cNvPr>
          <p:cNvPicPr/>
          <p:nvPr/>
        </p:nvPicPr>
        <p:blipFill>
          <a:blip r:embed="rId2"/>
          <a:stretch>
            <a:fillRect/>
          </a:stretch>
        </p:blipFill>
        <p:spPr>
          <a:xfrm>
            <a:off x="2864768" y="6557963"/>
            <a:ext cx="860425" cy="225425"/>
          </a:xfrm>
          <a:prstGeom prst="rect">
            <a:avLst/>
          </a:prstGeom>
        </p:spPr>
      </p:pic>
      <p:pic>
        <p:nvPicPr>
          <p:cNvPr id="3" name="図 2">
            <a:extLst>
              <a:ext uri="{FF2B5EF4-FFF2-40B4-BE49-F238E27FC236}">
                <a16:creationId xmlns:a16="http://schemas.microsoft.com/office/drawing/2014/main" id="{911F025C-3768-4DD1-9E11-0154D87F6124}"/>
              </a:ext>
            </a:extLst>
          </p:cNvPr>
          <p:cNvPicPr/>
          <p:nvPr/>
        </p:nvPicPr>
        <p:blipFill>
          <a:blip r:embed="rId3"/>
          <a:stretch>
            <a:fillRect/>
          </a:stretch>
        </p:blipFill>
        <p:spPr>
          <a:xfrm>
            <a:off x="3372495" y="6557963"/>
            <a:ext cx="860425" cy="225425"/>
          </a:xfrm>
          <a:prstGeom prst="rect">
            <a:avLst/>
          </a:prstGeom>
        </p:spPr>
      </p:pic>
      <p:pic>
        <p:nvPicPr>
          <p:cNvPr id="4" name="図 3">
            <a:extLst>
              <a:ext uri="{FF2B5EF4-FFF2-40B4-BE49-F238E27FC236}">
                <a16:creationId xmlns:a16="http://schemas.microsoft.com/office/drawing/2014/main" id="{89B017FA-2E1B-437B-9E2B-964E688E1A7B}"/>
              </a:ext>
            </a:extLst>
          </p:cNvPr>
          <p:cNvPicPr/>
          <p:nvPr/>
        </p:nvPicPr>
        <p:blipFill>
          <a:blip r:embed="rId4"/>
          <a:stretch>
            <a:fillRect/>
          </a:stretch>
        </p:blipFill>
        <p:spPr>
          <a:xfrm>
            <a:off x="1549794" y="6534150"/>
            <a:ext cx="989012" cy="261938"/>
          </a:xfrm>
          <a:prstGeom prst="rect">
            <a:avLst/>
          </a:prstGeom>
        </p:spPr>
      </p:pic>
      <p:sp>
        <p:nvSpPr>
          <p:cNvPr id="51" name="Text Box 2">
            <a:extLst>
              <a:ext uri="{FF2B5EF4-FFF2-40B4-BE49-F238E27FC236}">
                <a16:creationId xmlns:a16="http://schemas.microsoft.com/office/drawing/2014/main" id="{6916755D-58A2-4EDD-83FC-1D5959ADBD71}"/>
              </a:ext>
            </a:extLst>
          </p:cNvPr>
          <p:cNvSpPr txBox="1">
            <a:spLocks noChangeArrowheads="1"/>
          </p:cNvSpPr>
          <p:nvPr/>
        </p:nvSpPr>
        <p:spPr bwMode="auto">
          <a:xfrm>
            <a:off x="7159544" y="6529096"/>
            <a:ext cx="266890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2800">
                <a:solidFill>
                  <a:schemeClr val="tx1"/>
                </a:solidFill>
                <a:latin typeface="Arial" charset="0"/>
                <a:ea typeface="ＭＳ Ｐゴシック" charset="-128"/>
              </a:defRPr>
            </a:lvl1pPr>
            <a:lvl2pPr marL="742950" indent="-285750" eaLnBrk="0" hangingPunct="0">
              <a:defRPr kumimoji="1" sz="2800">
                <a:solidFill>
                  <a:schemeClr val="tx1"/>
                </a:solidFill>
                <a:latin typeface="Arial" charset="0"/>
                <a:ea typeface="ＭＳ Ｐゴシック" charset="-128"/>
              </a:defRPr>
            </a:lvl2pPr>
            <a:lvl3pPr marL="1143000" indent="-228600" eaLnBrk="0" hangingPunct="0">
              <a:defRPr kumimoji="1" sz="2800">
                <a:solidFill>
                  <a:schemeClr val="tx1"/>
                </a:solidFill>
                <a:latin typeface="Arial" charset="0"/>
                <a:ea typeface="ＭＳ Ｐゴシック" charset="-128"/>
              </a:defRPr>
            </a:lvl3pPr>
            <a:lvl4pPr marL="1600200" indent="-228600" eaLnBrk="0" hangingPunct="0">
              <a:defRPr kumimoji="1" sz="2800">
                <a:solidFill>
                  <a:schemeClr val="tx1"/>
                </a:solidFill>
                <a:latin typeface="Arial" charset="0"/>
                <a:ea typeface="ＭＳ Ｐゴシック" charset="-128"/>
              </a:defRPr>
            </a:lvl4pPr>
            <a:lvl5pPr marL="2057400" indent="-228600" eaLnBrk="0" hangingPunct="0">
              <a:defRPr kumimoji="1" sz="2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2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2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2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2800">
                <a:solidFill>
                  <a:schemeClr val="tx1"/>
                </a:solidFill>
                <a:latin typeface="Arial" charset="0"/>
                <a:ea typeface="ＭＳ Ｐゴシック" charset="-128"/>
              </a:defRPr>
            </a:lvl9p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a:t>
            </a:r>
            <a:r>
              <a:rPr kumimoji="1" lang="zh-TW"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国保連</a:t>
            </a: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令和　　　</a:t>
            </a:r>
            <a:r>
              <a:rPr kumimoji="1" lang="zh-TW"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年</a:t>
            </a: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　　</a:t>
            </a:r>
            <a:r>
              <a:rPr kumimoji="1" lang="zh-TW"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月実績</a:t>
            </a:r>
            <a:r>
              <a:rPr kumimoji="1" lang="ja-JP" altLang="en-US" sz="1400" b="0" i="0" u="none" strike="noStrike" kern="1200" cap="none" spc="0" normalizeH="0" baseline="0" noProof="0" dirty="0">
                <a:ln>
                  <a:noFill/>
                </a:ln>
                <a:solidFill>
                  <a:srgbClr val="000000"/>
                </a:solidFill>
                <a:effectLst/>
                <a:uLnTx/>
                <a:uFillTx/>
                <a:latin typeface="HGPｺﾞｼｯｸM" pitchFamily="50" charset="-128"/>
                <a:ea typeface="HGPｺﾞｼｯｸM" pitchFamily="50" charset="-128"/>
                <a:cs typeface="+mn-cs"/>
              </a:rPr>
              <a:t>）</a:t>
            </a:r>
            <a:endParaRPr kumimoji="1" lang="en-US" altLang="ja-JP" sz="1400" b="1" i="0" u="sng" strike="noStrike" kern="1200" cap="none" spc="0" normalizeH="0" baseline="0" noProof="0" dirty="0">
              <a:ln>
                <a:noFill/>
              </a:ln>
              <a:solidFill>
                <a:srgbClr val="000000"/>
              </a:solidFill>
              <a:effectLst/>
              <a:uLnTx/>
              <a:uFillTx/>
              <a:latin typeface="Arial" charset="0"/>
              <a:ea typeface="ＤＨＰ特太ゴシック体" pitchFamily="2" charset="-128"/>
              <a:cs typeface="+mn-cs"/>
            </a:endParaRPr>
          </a:p>
        </p:txBody>
      </p:sp>
      <p:pic>
        <p:nvPicPr>
          <p:cNvPr id="6" name="図 5">
            <a:extLst>
              <a:ext uri="{FF2B5EF4-FFF2-40B4-BE49-F238E27FC236}">
                <a16:creationId xmlns:a16="http://schemas.microsoft.com/office/drawing/2014/main" id="{D9C39B13-AD37-4301-8655-EB385066640A}"/>
              </a:ext>
            </a:extLst>
          </p:cNvPr>
          <p:cNvPicPr/>
          <p:nvPr/>
        </p:nvPicPr>
        <p:blipFill>
          <a:blip r:embed="rId2"/>
          <a:stretch>
            <a:fillRect/>
          </a:stretch>
        </p:blipFill>
        <p:spPr>
          <a:xfrm>
            <a:off x="7689304" y="6564313"/>
            <a:ext cx="858838" cy="223837"/>
          </a:xfrm>
          <a:prstGeom prst="rect">
            <a:avLst/>
          </a:prstGeom>
        </p:spPr>
      </p:pic>
      <p:pic>
        <p:nvPicPr>
          <p:cNvPr id="7" name="図 6">
            <a:extLst>
              <a:ext uri="{FF2B5EF4-FFF2-40B4-BE49-F238E27FC236}">
                <a16:creationId xmlns:a16="http://schemas.microsoft.com/office/drawing/2014/main" id="{3EE50544-5BB8-40B4-90C6-F16406196B0F}"/>
              </a:ext>
            </a:extLst>
          </p:cNvPr>
          <p:cNvPicPr/>
          <p:nvPr/>
        </p:nvPicPr>
        <p:blipFill>
          <a:blip r:embed="rId3"/>
          <a:stretch>
            <a:fillRect/>
          </a:stretch>
        </p:blipFill>
        <p:spPr>
          <a:xfrm>
            <a:off x="8121352" y="6564313"/>
            <a:ext cx="860425" cy="223837"/>
          </a:xfrm>
          <a:prstGeom prst="rect">
            <a:avLst/>
          </a:prstGeom>
        </p:spPr>
      </p:pic>
      <p:pic>
        <p:nvPicPr>
          <p:cNvPr id="8" name="図 7">
            <a:extLst>
              <a:ext uri="{FF2B5EF4-FFF2-40B4-BE49-F238E27FC236}">
                <a16:creationId xmlns:a16="http://schemas.microsoft.com/office/drawing/2014/main" id="{59BEF530-D65D-469D-9AB8-EB0F971C6073}"/>
              </a:ext>
            </a:extLst>
          </p:cNvPr>
          <p:cNvPicPr/>
          <p:nvPr/>
        </p:nvPicPr>
        <p:blipFill>
          <a:blip r:embed="rId5"/>
          <a:stretch>
            <a:fillRect/>
          </a:stretch>
        </p:blipFill>
        <p:spPr>
          <a:xfrm>
            <a:off x="6321152" y="6546850"/>
            <a:ext cx="990600" cy="261938"/>
          </a:xfrm>
          <a:prstGeom prst="rect">
            <a:avLst/>
          </a:prstGeom>
        </p:spPr>
      </p:pic>
    </p:spTree>
    <p:extLst>
      <p:ext uri="{BB962C8B-B14F-4D97-AF65-F5344CB8AC3E}">
        <p14:creationId xmlns:p14="http://schemas.microsoft.com/office/powerpoint/2010/main" val="941222487"/>
      </p:ext>
    </p:extLst>
  </p:cSld>
  <p:clrMapOvr>
    <a:masterClrMapping/>
  </p:clrMapOvr>
</p:sld>
</file>

<file path=ppt/theme/theme1.xml><?xml version="1.0" encoding="utf-8"?>
<a:theme xmlns:a="http://schemas.openxmlformats.org/drawingml/2006/main" name="デザインの設定">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58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22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38100">
          <a:solidFill>
            <a:srgbClr val="FF0000"/>
          </a:solidFill>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12.xml><?xml version="1.0" encoding="utf-8"?>
<a:theme xmlns:a="http://schemas.openxmlformats.org/drawingml/2006/main" name="2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solidFill>
          <a:srgbClr val="00B050"/>
        </a:solidFill>
        <a:ln>
          <a:solidFill>
            <a:srgbClr val="00B050"/>
          </a:solidFill>
        </a:ln>
      </a:spPr>
      <a:bodyPr wrap="square" rtlCol="0" anchor="ctr">
        <a:spAutoFit/>
      </a:bodyPr>
      <a:lstStyle>
        <a:defPPr algn="ctr">
          <a:defRPr kumimoji="1" sz="1600" dirty="0">
            <a:solidFill>
              <a:schemeClr val="bg1"/>
            </a:solidFill>
            <a:latin typeface="Matura MT Script Capitals" panose="03020802060602070202" pitchFamily="66" charset="0"/>
            <a:ea typeface="Meiryo UI" panose="020B0604030504040204" pitchFamily="50" charset="-128"/>
          </a:defRPr>
        </a:defPPr>
      </a:lstStyle>
    </a:txDef>
  </a:objectDefaults>
  <a:extraClrSchemeLst/>
  <a:extLst>
    <a:ext uri="{05A4C25C-085E-4340-85A3-A5531E510DB2}">
      <thm15:themeFamily xmlns:thm15="http://schemas.microsoft.com/office/thememl/2012/main" name="プレゼンテーション1" id="{765FE0DA-D247-486C-BF42-DBB9705F90D8}" vid="{BD63521F-5098-41E8-9264-55C75258C882}"/>
    </a:ext>
  </a:extLst>
</a:theme>
</file>

<file path=ppt/theme/theme13.xml><?xml version="1.0" encoding="utf-8"?>
<a:theme xmlns:a="http://schemas.openxmlformats.org/drawingml/2006/main" name="19_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solidFill>
        <a:ln>
          <a:noFill/>
        </a:ln>
      </a:spPr>
      <a:bodyPr rtlCol="0" anchor="ctr"/>
      <a:lstStyle>
        <a:defPPr algn="ctr">
          <a:defRPr kumimoji="1" sz="1200" dirty="0" smtClean="0">
            <a:solidFill>
              <a:sysClr val="windowText" lastClr="000000"/>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パワーポイント統一様式_A4横標準v17.pptx" id="{A526ADB6-D1C0-4275-97C1-4EB8E89A4B9A}" vid="{6616BCD0-3548-4AD2-ACEF-413AE500A00C}"/>
    </a:ext>
  </a:extLst>
</a:theme>
</file>

<file path=ppt/theme/theme14.xml><?xml version="1.0" encoding="utf-8"?>
<a:theme xmlns:a="http://schemas.openxmlformats.org/drawingml/2006/main" name="1_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solidFill>
        <a:ln>
          <a:noFill/>
        </a:ln>
      </a:spPr>
      <a:bodyPr rtlCol="0" anchor="ctr"/>
      <a:lstStyle>
        <a:defPPr algn="ctr">
          <a:defRPr kumimoji="1" sz="1200" dirty="0" smtClean="0">
            <a:solidFill>
              <a:sysClr val="windowText" lastClr="000000"/>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パワーポイント統一様式_A4横標準v17.pptx" id="{A526ADB6-D1C0-4275-97C1-4EB8E89A4B9A}" vid="{6616BCD0-3548-4AD2-ACEF-413AE500A00C}"/>
    </a:ext>
  </a:extLst>
</a:theme>
</file>

<file path=ppt/theme/theme15.xml><?xml version="1.0" encoding="utf-8"?>
<a:theme xmlns:a="http://schemas.openxmlformats.org/drawingml/2006/main" name="15_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solidFill>
        <a:ln>
          <a:noFill/>
        </a:ln>
      </a:spPr>
      <a:bodyPr rtlCol="0" anchor="ctr"/>
      <a:lstStyle>
        <a:defPPr algn="ctr">
          <a:defRPr kumimoji="1" sz="1200" dirty="0" smtClean="0">
            <a:solidFill>
              <a:sysClr val="windowText" lastClr="000000"/>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パワーポイント統一様式_A4横標準v17.pptx" id="{F0F9EB48-4B3A-42BD-907A-8B1AD5082EB9}" vid="{55FF7287-9BBA-43EC-971E-C85BFACE1BC5}"/>
    </a:ext>
  </a:extLst>
</a:theme>
</file>

<file path=ppt/theme/theme16.xml><?xml version="1.0" encoding="utf-8"?>
<a:theme xmlns:a="http://schemas.openxmlformats.org/drawingml/2006/main" name="9_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solidFill>
        <a:ln>
          <a:noFill/>
        </a:ln>
      </a:spPr>
      <a:bodyPr rtlCol="0" anchor="ctr"/>
      <a:lstStyle>
        <a:defPPr algn="ctr">
          <a:defRPr kumimoji="1" sz="1200" dirty="0" smtClean="0">
            <a:solidFill>
              <a:sysClr val="windowText" lastClr="000000"/>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ln w="38100">
          <a:solidFill>
            <a:srgbClr val="FFFF00"/>
          </a:solidFill>
        </a:ln>
      </a:spPr>
      <a:bodyPr wrap="square" rtlCol="0">
        <a:spAutoFit/>
      </a:bodyPr>
      <a:lstStyle>
        <a:defPPr algn="l" defTabSz="742950">
          <a:defRPr kumimoji="1" sz="1400" b="1" dirty="0" smtClean="0">
            <a:solidFill>
              <a:prstClr val="black"/>
            </a:solidFill>
            <a:latin typeface="BIZ UDゴシック" panose="020B0400000000000000" pitchFamily="49" charset="-128"/>
            <a:ea typeface="BIZ UDゴシック" panose="020B0400000000000000" pitchFamily="49" charset="-128"/>
          </a:defRPr>
        </a:defPPr>
      </a:lstStyle>
    </a:txDef>
  </a:objectDefaults>
  <a:extraClrSchemeLst/>
  <a:extLst>
    <a:ext uri="{05A4C25C-085E-4340-85A3-A5531E510DB2}">
      <thm15:themeFamily xmlns:thm15="http://schemas.microsoft.com/office/thememl/2012/main" name="パワーポイント統一様式_A4横標準v17.pptx" id="{F0F9EB48-4B3A-42BD-907A-8B1AD5082EB9}" vid="{55FF7287-9BBA-43EC-971E-C85BFACE1BC5}"/>
    </a:ext>
  </a:extLst>
</a:theme>
</file>

<file path=ppt/theme/theme17.xml><?xml version="1.0" encoding="utf-8"?>
<a:theme xmlns:a="http://schemas.openxmlformats.org/drawingml/2006/main" name="4_Office テーマ">
  <a:themeElements>
    <a:clrScheme name="厚労省フォーマット">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62588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w="76200">
          <a:solidFill>
            <a:schemeClr val="bg1"/>
          </a:solidFill>
        </a:ln>
      </a:spPr>
      <a:bodyPr anchor="ctr"/>
      <a:lstStyle>
        <a:defPPr marL="0" marR="0" indent="0" algn="ctr" defTabSz="591055" rtl="0" eaLnBrk="1" fontAlgn="auto" latinLnBrk="0" hangingPunct="1">
          <a:lnSpc>
            <a:spcPct val="130000"/>
          </a:lnSpc>
          <a:spcBef>
            <a:spcPts val="0"/>
          </a:spcBef>
          <a:spcAft>
            <a:spcPts val="796"/>
          </a:spcAft>
          <a:buClrTx/>
          <a:buSzTx/>
          <a:buFontTx/>
          <a:buNone/>
          <a:tabLst/>
          <a:defRPr kumimoji="0" sz="1400" b="1" i="0" u="none" strike="noStrike" kern="1200" cap="none" spc="239" normalizeH="0" baseline="0" noProof="0" dirty="0">
            <a:ln>
              <a:noFill/>
            </a:ln>
            <a:solidFill>
              <a:srgbClr val="FFFFFF"/>
            </a:solidFill>
            <a:effectLst/>
            <a:uLnTx/>
            <a:uFillTx/>
            <a:latin typeface="メイリオ"/>
            <a:ea typeface="メイリオ"/>
            <a:cs typeface="Noto Sans CJK JP DemiLight" charset="-128"/>
          </a:defRPr>
        </a:defPPr>
      </a:lst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16_Office テーマ">
  <a:themeElements>
    <a:clrScheme name="厚労省フォーマット">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62588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solidFill>
        <a:ln>
          <a:noFill/>
        </a:ln>
      </a:spPr>
      <a:bodyPr rtlCol="0" anchor="ctr"/>
      <a:lstStyle>
        <a:defPPr algn="ctr">
          <a:defRPr kumimoji="1" sz="1200" dirty="0" smtClean="0">
            <a:solidFill>
              <a:sysClr val="windowText" lastClr="000000"/>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Office テーマ">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solidFill>
        <a:ln>
          <a:noFill/>
        </a:ln>
      </a:spPr>
      <a:bodyPr rtlCol="0" anchor="ctr"/>
      <a:lstStyle>
        <a:defPPr algn="ctr">
          <a:defRPr kumimoji="1" sz="1200" dirty="0" smtClean="0">
            <a:solidFill>
              <a:sysClr val="windowText" lastClr="000000"/>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パワーポイント統一様式_A4横標準v17.pptx" id="{F0F9EB48-4B3A-42BD-907A-8B1AD5082EB9}" vid="{55FF7287-9BBA-43EC-971E-C85BFACE1BC5}"/>
    </a:ext>
  </a:extLst>
</a:theme>
</file>

<file path=ppt/theme/theme20.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5_デザインの設定">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2_デザインの設定">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3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プレゼンテーション1" id="{765FE0DA-D247-486C-BF42-DBB9705F90D8}" vid="{BD63521F-5098-41E8-9264-55C75258C882}"/>
    </a:ext>
  </a:extLst>
</a:theme>
</file>

<file path=ppt/theme/theme6.xml><?xml version="1.0" encoding="utf-8"?>
<a:theme xmlns:a="http://schemas.openxmlformats.org/drawingml/2006/main" name="57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23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38100">
          <a:solidFill>
            <a:srgbClr val="FF0000"/>
          </a:solidFill>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ppt/theme/theme8.xml><?xml version="1.0" encoding="utf-8"?>
<a:theme xmlns:a="http://schemas.openxmlformats.org/drawingml/2006/main" name="8_Office テーマ">
  <a:themeElements>
    <a:clrScheme name="Co-color">
      <a:dk1>
        <a:srgbClr val="000000"/>
      </a:dk1>
      <a:lt1>
        <a:srgbClr val="FFFFFF"/>
      </a:lt1>
      <a:dk2>
        <a:srgbClr val="103185"/>
      </a:dk2>
      <a:lt2>
        <a:srgbClr val="E4E2ED"/>
      </a:lt2>
      <a:accent1>
        <a:srgbClr val="005CAF"/>
      </a:accent1>
      <a:accent2>
        <a:srgbClr val="DB4D6D"/>
      </a:accent2>
      <a:accent3>
        <a:srgbClr val="66BAB7"/>
      </a:accent3>
      <a:accent4>
        <a:srgbClr val="FEDFE1"/>
      </a:accent4>
      <a:accent5>
        <a:srgbClr val="C9E7E7"/>
      </a:accent5>
      <a:accent6>
        <a:srgbClr val="FDF3B9"/>
      </a:accent6>
      <a:hlink>
        <a:srgbClr val="00489E"/>
      </a:hlink>
      <a:folHlink>
        <a:srgbClr val="00489E"/>
      </a:folHlink>
    </a:clrScheme>
    <a:fontScheme name="Co-font">
      <a:majorFont>
        <a:latin typeface="Segoe UI"/>
        <a:ea typeface="メイリオ"/>
        <a:cs typeface=""/>
      </a:majorFont>
      <a:minorFont>
        <a:latin typeface="Segoe UI"/>
        <a:ea typeface="メイリオ"/>
        <a:cs typeface=""/>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5"/>
        </a:solidFill>
        <a:ln>
          <a:noFill/>
        </a:ln>
      </a:spPr>
      <a:bodyPr rtlCol="0" anchor="ctr"/>
      <a:lstStyle>
        <a:defPPr algn="ctr">
          <a:defRPr kumimoji="1" sz="1200" dirty="0" smtClean="0">
            <a:solidFill>
              <a:sysClr val="windowText" lastClr="000000"/>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l">
          <a:lnSpc>
            <a:spcPct val="120000"/>
          </a:lnSpc>
          <a:spcAft>
            <a:spcPts val="600"/>
          </a:spcAft>
          <a:buClr>
            <a:schemeClr val="tx2"/>
          </a:buClr>
          <a:defRPr kumimoji="1" sz="1200" smtClean="0"/>
        </a:defPPr>
      </a:lstStyle>
    </a:txDef>
  </a:objectDefaults>
  <a:extraClrSchemeLst/>
  <a:extLst>
    <a:ext uri="{05A4C25C-085E-4340-85A3-A5531E510DB2}">
      <thm15:themeFamily xmlns:thm15="http://schemas.microsoft.com/office/thememl/2012/main" name="パワーポイント統一様式_A4横標準v17.pptx" id="{F0F9EB48-4B3A-42BD-907A-8B1AD5082EB9}" vid="{55FF7287-9BBA-43EC-971E-C85BFACE1BC5}"/>
    </a:ext>
  </a:extLst>
</a:theme>
</file>

<file path=ppt/theme/theme9.xml><?xml version="1.0" encoding="utf-8"?>
<a:theme xmlns:a="http://schemas.openxmlformats.org/drawingml/2006/main" name="26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w="38100">
          <a:solidFill>
            <a:srgbClr val="FF0000"/>
          </a:solidFill>
        </a:ln>
      </a:spPr>
      <a:bodyPr rtlCol="0" anchor="ctr"/>
      <a:lstStyle>
        <a:defPPr algn="ctr">
          <a:defRPr kumimoji="1"/>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TaxCatchAll xmlns="263dbbe5-076b-4606-a03b-9598f5f2f35a" xsi:nil="true"/>
    <Owner xmlns="3b7b391f-316a-4bc7-a585-b2bcaf106fac">
      <UserInfo>
        <DisplayName/>
        <AccountId xsi:nil="true"/>
        <AccountType/>
      </UserInfo>
    </Owner>
    <lcf76f155ced4ddcb4097134ff3c332f xmlns="3b7b391f-316a-4bc7-a585-b2bcaf106fac">
      <Terms xmlns="http://schemas.microsoft.com/office/infopath/2007/PartnerControls"/>
    </lcf76f155ced4ddcb4097134ff3c332f>
  </documentManagement>
</p:properties>
</file>

<file path=customXml/item2.xml><?xml version="1.0" encoding="utf-8"?>
<ct:contentTypeSchema xmlns:ct="http://schemas.microsoft.com/office/2006/metadata/contentType" xmlns:ma="http://schemas.microsoft.com/office/2006/metadata/properties/metaAttributes" ct:_="" ma:_="" ma:contentTypeName="ドキュメント" ma:contentTypeID="0x010100C01E761D7F10AC4AA5F2ABE28D747455" ma:contentTypeVersion="15" ma:contentTypeDescription="新しいドキュメントを作成します。" ma:contentTypeScope="" ma:versionID="a1a5d4788f9ad038195f184f59cbe8c5">
  <xsd:schema xmlns:xsd="http://www.w3.org/2001/XMLSchema" xmlns:xs="http://www.w3.org/2001/XMLSchema" xmlns:p="http://schemas.microsoft.com/office/2006/metadata/properties" xmlns:ns2="3b7b391f-316a-4bc7-a585-b2bcaf106fac" xmlns:ns3="263dbbe5-076b-4606-a03b-9598f5f2f35a" targetNamespace="http://schemas.microsoft.com/office/2006/metadata/properties" ma:root="true" ma:fieldsID="a415a90dd5818373bf7a0c58fd41e082" ns2:_="" ns3:_="">
    <xsd:import namespace="3b7b391f-316a-4bc7-a585-b2bcaf106fac"/>
    <xsd:import namespace="263dbbe5-076b-4606-a03b-9598f5f2f35a"/>
    <xsd:element name="properties">
      <xsd:complexType>
        <xsd:sequence>
          <xsd:element name="documentManagement">
            <xsd:complexType>
              <xsd:all>
                <xsd:element ref="ns2:Owner" minOccurs="0"/>
                <xsd:element ref="ns2:MediaServiceMetadata" minOccurs="0"/>
                <xsd:element ref="ns2:MediaServiceFastMetadata" minOccurs="0"/>
                <xsd:element ref="ns2:MediaServiceSearchProperties" minOccurs="0"/>
                <xsd:element ref="ns2:MediaServiceObjectDetectorVersions" minOccurs="0"/>
                <xsd:element ref="ns2:lcf76f155ced4ddcb4097134ff3c332f" minOccurs="0"/>
                <xsd:element ref="ns3:TaxCatchAll" minOccurs="0"/>
                <xsd:element ref="ns2:MediaServiceDateTaken" minOccurs="0"/>
                <xsd:element ref="ns2:MediaServiceGenerationTime" minOccurs="0"/>
                <xsd:element ref="ns2:MediaServiceEventHashCode" minOccurs="0"/>
                <xsd:element ref="ns2:MediaServiceOCR" minOccurs="0"/>
                <xsd:element ref="ns2:MediaLengthInSeconds" minOccurs="0"/>
                <xsd:element ref="ns2:MediaServiceLocation" minOccurs="0"/>
                <xsd:element ref="ns2:MediaServiceBilling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b7b391f-316a-4bc7-a585-b2bcaf106fac" elementFormDefault="qualified">
    <xsd:import namespace="http://schemas.microsoft.com/office/2006/documentManagement/types"/>
    <xsd:import namespace="http://schemas.microsoft.com/office/infopath/2007/PartnerControls"/>
    <xsd:element name="Owner" ma:index="8" nillable="true" ma:displayName="所有者" ma:internalName="Owner">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MediaServiceMetadata" ma:index="9" nillable="true" ma:displayName="MediaServiceMetadata" ma:hidden="true" ma:internalName="MediaServiceMetadata" ma:readOnly="true">
      <xsd:simpleType>
        <xsd:restriction base="dms:Note"/>
      </xsd:simpleType>
    </xsd:element>
    <xsd:element name="MediaServiceFastMetadata" ma:index="10" nillable="true" ma:displayName="MediaServiceFastMetadata" ma:hidden="true" ma:internalName="MediaServiceFastMetadata" ma:readOnly="true">
      <xsd:simpleType>
        <xsd:restriction base="dms:Note"/>
      </xsd:simpleType>
    </xsd:element>
    <xsd:element name="MediaServiceSearchProperties" ma:index="11" nillable="true" ma:displayName="MediaServiceSearchProperties" ma:hidden="true" ma:internalName="MediaServiceSearchProperties" ma:readOnly="true">
      <xsd:simpleType>
        <xsd:restriction base="dms:Note"/>
      </xsd:simpleType>
    </xsd:element>
    <xsd:element name="MediaServiceObjectDetectorVersions" ma:index="12" nillable="true" ma:displayName="MediaServiceObjectDetectorVersions" ma:hidden="true" ma:indexed="true" ma:internalName="MediaServiceObjectDetectorVersions" ma:readOnly="true">
      <xsd:simpleType>
        <xsd:restriction base="dms:Text"/>
      </xsd:simpleType>
    </xsd:element>
    <xsd:element name="lcf76f155ced4ddcb4097134ff3c332f" ma:index="14" nillable="true" ma:taxonomy="true" ma:internalName="lcf76f155ced4ddcb4097134ff3c332f" ma:taxonomyFieldName="MediaServiceImageTags" ma:displayName="画像タグ" ma:readOnly="false" ma:fieldId="{5cf76f15-5ced-4ddc-b409-7134ff3c332f}" ma:taxonomyMulti="true" ma:sspId="0347f584-7be2-4218-8e94-402d99aedf0b" ma:termSetId="09814cd3-568e-fe90-9814-8d621ff8fb84" ma:anchorId="fba54fb3-c3e1-fe81-a776-ca4b69148c4d" ma:open="true" ma:isKeyword="false">
      <xsd:complexType>
        <xsd:sequence>
          <xsd:element ref="pc:Terms" minOccurs="0" maxOccurs="1"/>
        </xsd:sequence>
      </xsd:complexType>
    </xsd:element>
    <xsd:element name="MediaServiceDateTaken" ma:index="16" nillable="true" ma:displayName="MediaServiceDateTaken" ma:hidden="true" ma:indexed="true" ma:internalName="MediaServiceDateTaken" ma:readOnly="true">
      <xsd:simpleType>
        <xsd:restriction base="dms:Text"/>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element name="MediaServiceOCR" ma:index="19" nillable="true" ma:displayName="Extracted Text" ma:internalName="MediaServiceOCR" ma:readOnly="true">
      <xsd:simpleType>
        <xsd:restriction base="dms:Note">
          <xsd:maxLength value="255"/>
        </xsd:restriction>
      </xsd:simpleType>
    </xsd:element>
    <xsd:element name="MediaLengthInSeconds" ma:index="20" nillable="true" ma:displayName="MediaLengthInSeconds" ma:hidden="true" ma:internalName="MediaLengthInSeconds" ma:readOnly="true">
      <xsd:simpleType>
        <xsd:restriction base="dms:Unknown"/>
      </xsd:simpleType>
    </xsd:element>
    <xsd:element name="MediaServiceLocation" ma:index="21" nillable="true" ma:displayName="Location" ma:description="" ma:indexed="true" ma:internalName="MediaServiceLocation" ma:readOnly="true">
      <xsd:simpleType>
        <xsd:restriction base="dms:Text"/>
      </xsd:simpleType>
    </xsd:element>
    <xsd:element name="MediaServiceBillingMetadata" ma:index="22" nillable="true" ma:displayName="MediaServiceBillingMetadata" ma:hidden="true" ma:internalName="MediaServiceBilling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263dbbe5-076b-4606-a03b-9598f5f2f35a" elementFormDefault="qualified">
    <xsd:import namespace="http://schemas.microsoft.com/office/2006/documentManagement/types"/>
    <xsd:import namespace="http://schemas.microsoft.com/office/infopath/2007/PartnerControls"/>
    <xsd:element name="TaxCatchAll" ma:index="15" nillable="true" ma:displayName="Taxonomy Catch All Column" ma:hidden="true" ma:list="{b34faeb6-5c06-48a1-9936-61b343ad2bb4}" ma:internalName="TaxCatchAll" ma:showField="CatchAllData" ma:web="263dbbe5-076b-4606-a03b-9598f5f2f35a">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コンテンツ タイプ"/>
        <xsd:element ref="dc:title" minOccurs="0" maxOccurs="1" ma:index="4" ma:displayName="タイトル"/>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88415400-0DB2-420C-9F3B-E209A98151AF}">
  <ds:schemaRefs>
    <ds:schemaRef ds:uri="http://schemas.microsoft.com/office/2006/metadata/properties"/>
    <ds:schemaRef ds:uri="http://schemas.microsoft.com/office/infopath/2007/PartnerControls"/>
    <ds:schemaRef ds:uri="263dbbe5-076b-4606-a03b-9598f5f2f35a"/>
    <ds:schemaRef ds:uri="3b7b391f-316a-4bc7-a585-b2bcaf106fac"/>
  </ds:schemaRefs>
</ds:datastoreItem>
</file>

<file path=customXml/itemProps2.xml><?xml version="1.0" encoding="utf-8"?>
<ds:datastoreItem xmlns:ds="http://schemas.openxmlformats.org/officeDocument/2006/customXml" ds:itemID="{D5FBA24E-5A2B-4EAF-ADA9-7666A6A0ABA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3b7b391f-316a-4bc7-a585-b2bcaf106fac"/>
    <ds:schemaRef ds:uri="263dbbe5-076b-4606-a03b-9598f5f2f35a"/>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A5197C81-0CB9-4DEA-9BD7-3DEC30B1D723}">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
  <TotalTime>0</TotalTime>
  <Words>12735</Words>
  <Application>Microsoft Office PowerPoint</Application>
  <PresentationFormat>A4 210 x 297 mm</PresentationFormat>
  <Paragraphs>1119</Paragraphs>
  <Slides>38</Slides>
  <Notes>21</Notes>
  <HiddenSlides>0</HiddenSlides>
  <MMClips>0</MMClips>
  <ScaleCrop>false</ScaleCrop>
  <HeadingPairs>
    <vt:vector size="6" baseType="variant">
      <vt:variant>
        <vt:lpstr>使用されているフォント</vt:lpstr>
      </vt:variant>
      <vt:variant>
        <vt:i4>21</vt:i4>
      </vt:variant>
      <vt:variant>
        <vt:lpstr>テーマ</vt:lpstr>
      </vt:variant>
      <vt:variant>
        <vt:i4>18</vt:i4>
      </vt:variant>
      <vt:variant>
        <vt:lpstr>スライド タイトル</vt:lpstr>
      </vt:variant>
      <vt:variant>
        <vt:i4>38</vt:i4>
      </vt:variant>
    </vt:vector>
  </HeadingPairs>
  <TitlesOfParts>
    <vt:vector size="77" baseType="lpstr">
      <vt:lpstr>ＤＨＰ特太ゴシック体</vt:lpstr>
      <vt:lpstr>HGPｺﾞｼｯｸE</vt:lpstr>
      <vt:lpstr>HGPｺﾞｼｯｸM</vt:lpstr>
      <vt:lpstr>HGP創英角ｺﾞｼｯｸUB</vt:lpstr>
      <vt:lpstr>HGSｺﾞｼｯｸE</vt:lpstr>
      <vt:lpstr>HGSｺﾞｼｯｸM</vt:lpstr>
      <vt:lpstr>HG創英角ﾎﾟｯﾌﾟ体</vt:lpstr>
      <vt:lpstr>Meiryo UI</vt:lpstr>
      <vt:lpstr>ＭＳ Ｐゴシック</vt:lpstr>
      <vt:lpstr>ＭＳ Ｐゴシック 本文</vt:lpstr>
      <vt:lpstr>ＭＳ Ｐ明朝</vt:lpstr>
      <vt:lpstr>ＭＳ ゴシック</vt:lpstr>
      <vt:lpstr>Meiryo</vt:lpstr>
      <vt:lpstr>Meiryo</vt:lpstr>
      <vt:lpstr>游ゴシック</vt:lpstr>
      <vt:lpstr>Arial</vt:lpstr>
      <vt:lpstr>Arial Black</vt:lpstr>
      <vt:lpstr>Calibri</vt:lpstr>
      <vt:lpstr>Century Gothic</vt:lpstr>
      <vt:lpstr>Segoe UI</vt:lpstr>
      <vt:lpstr>Times New Roman</vt:lpstr>
      <vt:lpstr>デザインの設定</vt:lpstr>
      <vt:lpstr>Office テーマ</vt:lpstr>
      <vt:lpstr>5_デザインの設定</vt:lpstr>
      <vt:lpstr>2_デザインの設定</vt:lpstr>
      <vt:lpstr>3_Office ​​テーマ</vt:lpstr>
      <vt:lpstr>57_Office ​​テーマ</vt:lpstr>
      <vt:lpstr>23_Office ​​テーマ</vt:lpstr>
      <vt:lpstr>8_Office テーマ</vt:lpstr>
      <vt:lpstr>26_Office ​​テーマ</vt:lpstr>
      <vt:lpstr>58_Office ​​テーマ</vt:lpstr>
      <vt:lpstr>22_Office ​​テーマ</vt:lpstr>
      <vt:lpstr>2_Office ​​テーマ</vt:lpstr>
      <vt:lpstr>19_Office テーマ</vt:lpstr>
      <vt:lpstr>1_Office テーマ</vt:lpstr>
      <vt:lpstr>15_Office テーマ</vt:lpstr>
      <vt:lpstr>9_Office テーマ</vt:lpstr>
      <vt:lpstr>4_Office テーマ</vt:lpstr>
      <vt:lpstr>16_Office テーマ</vt:lpstr>
      <vt:lpstr> 就労支援施策の動向</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就労継続支援Ａ型事業所の解雇者数について</vt:lpstr>
      <vt:lpstr>就労継続支援Ａ型事業所・利用者に対する取組状況</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障害者の日常生活及び社会生活を総合的に支援するための 法律等の一部を改正する法律の概要</vt:lpstr>
      <vt:lpstr>就労選択支援の創設</vt:lpstr>
      <vt:lpstr>就労選択支援の目的</vt:lpstr>
      <vt:lpstr>PowerPoint プレゼンテーション</vt:lpstr>
      <vt:lpstr>PowerPoint プレゼンテーション</vt:lpstr>
      <vt:lpstr>就労選択支援の対象者について</vt:lpstr>
      <vt:lpstr>PowerPoint プレゼンテーション</vt:lpstr>
      <vt:lpstr>就労選択支援に係るモデル事業（令和６年度実施）</vt:lpstr>
      <vt:lpstr>就労選択支援員養成研修等事業（令和６年度補正予算）</vt:lpstr>
      <vt:lpstr>PowerPoint プレゼンテーション</vt:lpstr>
      <vt:lpstr>障害者の日常生活及び社会生活を総合的に支援するための法律等の一部を改正する法律（抄）　＜一般就労中の就労系障害福祉サービスの一時的な利用関連＞【令和６年４月１日施行】　 ※下線赤字が改正箇所　　　　</vt:lpstr>
      <vt:lpstr>一般就労中の就労系障害福祉サービスの利用</vt:lpstr>
      <vt:lpstr>一般就労中の一時的な利用について</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2020-06-19T05:11:25Z</dcterms:created>
  <dcterms:modified xsi:type="dcterms:W3CDTF">2025-08-07T11:08:30Z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0x010100C01E761D7F10AC4AA5F2ABE28D747455</vt:lpwstr>
  </property>
  <property fmtid="{D5CDD505-2E9C-101B-9397-08002B2CF9AE}" pid="3" name="MediaServiceImageTags">
    <vt:lpwstr/>
  </property>
</Properties>
</file>