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320" r:id="rId5"/>
    <p:sldId id="32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2B863-31EE-4057-ABC2-84C5D0AA322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CD9BE-1535-40A1-A671-199C603330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368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5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28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32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91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40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36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02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76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31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93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20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1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8328" y="1674674"/>
            <a:ext cx="89656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/>
              <a:t>　　</a:t>
            </a:r>
            <a:r>
              <a:rPr kumimoji="1" lang="en-US" altLang="ja-JP" sz="3600" b="1" dirty="0"/>
              <a:t>PG</a:t>
            </a:r>
            <a:r>
              <a:rPr kumimoji="1" lang="ja-JP" altLang="en-US" sz="3600" b="1" dirty="0"/>
              <a:t> </a:t>
            </a:r>
            <a:r>
              <a:rPr kumimoji="1" lang="en-US" altLang="ja-JP" sz="3600" b="1" dirty="0"/>
              <a:t>C-9</a:t>
            </a:r>
          </a:p>
          <a:p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 研修の振り返り</a:t>
            </a:r>
            <a:endParaRPr kumimoji="1" lang="en-US" altLang="ja-JP" sz="3600" b="1" dirty="0"/>
          </a:p>
        </p:txBody>
      </p:sp>
    </p:spTree>
    <p:extLst>
      <p:ext uri="{BB962C8B-B14F-4D97-AF65-F5344CB8AC3E}">
        <p14:creationId xmlns:p14="http://schemas.microsoft.com/office/powerpoint/2010/main" val="211076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06AE6D-5D26-4C91-BC33-75BD0108AA37}"/>
              </a:ext>
            </a:extLst>
          </p:cNvPr>
          <p:cNvSpPr txBox="1"/>
          <p:nvPr/>
        </p:nvSpPr>
        <p:spPr>
          <a:xfrm>
            <a:off x="660903" y="488917"/>
            <a:ext cx="8102851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今回の研修での新たな気づき・都道府県への持ち帰り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1DE167A-89DE-4D2A-9A50-D2FA6155AEE1}"/>
              </a:ext>
            </a:extLst>
          </p:cNvPr>
          <p:cNvSpPr txBox="1"/>
          <p:nvPr/>
        </p:nvSpPr>
        <p:spPr>
          <a:xfrm>
            <a:off x="660903" y="1403287"/>
            <a:ext cx="8102851" cy="47349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0927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1E761D7F10AC4AA5F2ABE28D747455" ma:contentTypeVersion="15" ma:contentTypeDescription="新しいドキュメントを作成します。" ma:contentTypeScope="" ma:versionID="a1a5d4788f9ad038195f184f59cbe8c5">
  <xsd:schema xmlns:xsd="http://www.w3.org/2001/XMLSchema" xmlns:xs="http://www.w3.org/2001/XMLSchema" xmlns:p="http://schemas.microsoft.com/office/2006/metadata/properties" xmlns:ns2="3b7b391f-316a-4bc7-a585-b2bcaf106fac" xmlns:ns3="263dbbe5-076b-4606-a03b-9598f5f2f35a" targetNamespace="http://schemas.microsoft.com/office/2006/metadata/properties" ma:root="true" ma:fieldsID="a415a90dd5818373bf7a0c58fd41e082" ns2:_="" ns3:_="">
    <xsd:import namespace="3b7b391f-316a-4bc7-a585-b2bcaf106fac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b391f-316a-4bc7-a585-b2bcaf106fa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4faeb6-5c06-48a1-9936-61b343ad2bb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3b7b391f-316a-4bc7-a585-b2bcaf106fac">
      <UserInfo>
        <DisplayName/>
        <AccountId xsi:nil="true"/>
        <AccountType/>
      </UserInfo>
    </Owner>
    <lcf76f155ced4ddcb4097134ff3c332f xmlns="3b7b391f-316a-4bc7-a585-b2bcaf106fa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D28E22-2CCB-45BE-B300-BB2549FEDA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b391f-316a-4bc7-a585-b2bcaf106fac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4B4ECB-BBD9-4CC5-B5D8-6CC5DAB5892A}">
  <ds:schemaRefs>
    <ds:schemaRef ds:uri="http://purl.org/dc/terms/"/>
    <ds:schemaRef ds:uri="http://schemas.openxmlformats.org/package/2006/metadata/core-properties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b7b391f-316a-4bc7-a585-b2bcaf106fa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8470649-3372-4B4A-BADC-8AA6B00823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1052</TotalTime>
  <Words>21</Words>
  <Application>Microsoft Office PowerPoint</Application>
  <PresentationFormat>画面に合わせる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sakai</dc:creator>
  <cp:lastModifiedBy>sakai</cp:lastModifiedBy>
  <cp:revision>56</cp:revision>
  <dcterms:created xsi:type="dcterms:W3CDTF">2021-04-21T01:37:08Z</dcterms:created>
  <dcterms:modified xsi:type="dcterms:W3CDTF">2025-08-19T10:07:42Z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0x010100C01E761D7F10AC4AA5F2ABE28D747455</vt:lpwstr>
  </property>
</Properties>
</file>