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7"/>
  </p:notesMasterIdLst>
  <p:sldIdLst>
    <p:sldId id="320" r:id="rId5"/>
    <p:sldId id="32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82B863-31EE-4057-ABC2-84C5D0AA3227}" type="datetimeFigureOut">
              <a:rPr kumimoji="1" lang="ja-JP" altLang="en-US" smtClean="0"/>
              <a:t>2025/8/19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CCD9BE-1535-40A1-A671-199C603330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63689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80804-3D91-4079-A7BD-275DF5433647}" type="datetimeFigureOut">
              <a:rPr kumimoji="1" lang="ja-JP" altLang="en-US" smtClean="0"/>
              <a:t>2025/8/19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11EF-D20D-414A-BB5F-E8359D63BE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4451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80804-3D91-4079-A7BD-275DF5433647}" type="datetimeFigureOut">
              <a:rPr kumimoji="1" lang="ja-JP" altLang="en-US" smtClean="0"/>
              <a:t>2025/8/19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11EF-D20D-414A-BB5F-E8359D63BE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2284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80804-3D91-4079-A7BD-275DF5433647}" type="datetimeFigureOut">
              <a:rPr kumimoji="1" lang="ja-JP" altLang="en-US" smtClean="0"/>
              <a:t>2025/8/19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11EF-D20D-414A-BB5F-E8359D63BE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4328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80804-3D91-4079-A7BD-275DF5433647}" type="datetimeFigureOut">
              <a:rPr kumimoji="1" lang="ja-JP" altLang="en-US" smtClean="0"/>
              <a:t>2025/8/19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11EF-D20D-414A-BB5F-E8359D63BE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0917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80804-3D91-4079-A7BD-275DF5433647}" type="datetimeFigureOut">
              <a:rPr kumimoji="1" lang="ja-JP" altLang="en-US" smtClean="0"/>
              <a:t>2025/8/19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11EF-D20D-414A-BB5F-E8359D63BE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6406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80804-3D91-4079-A7BD-275DF5433647}" type="datetimeFigureOut">
              <a:rPr kumimoji="1" lang="ja-JP" altLang="en-US" smtClean="0"/>
              <a:t>2025/8/19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11EF-D20D-414A-BB5F-E8359D63BE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0367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80804-3D91-4079-A7BD-275DF5433647}" type="datetimeFigureOut">
              <a:rPr kumimoji="1" lang="ja-JP" altLang="en-US" smtClean="0"/>
              <a:t>2025/8/19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11EF-D20D-414A-BB5F-E8359D63BE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2021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80804-3D91-4079-A7BD-275DF5433647}" type="datetimeFigureOut">
              <a:rPr kumimoji="1" lang="ja-JP" altLang="en-US" smtClean="0"/>
              <a:t>2025/8/19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11EF-D20D-414A-BB5F-E8359D63BE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7766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80804-3D91-4079-A7BD-275DF5433647}" type="datetimeFigureOut">
              <a:rPr kumimoji="1" lang="ja-JP" altLang="en-US" smtClean="0"/>
              <a:t>2025/8/19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11EF-D20D-414A-BB5F-E8359D63BE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1311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80804-3D91-4079-A7BD-275DF5433647}" type="datetimeFigureOut">
              <a:rPr kumimoji="1" lang="ja-JP" altLang="en-US" smtClean="0"/>
              <a:t>2025/8/19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11EF-D20D-414A-BB5F-E8359D63BE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9934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80804-3D91-4079-A7BD-275DF5433647}" type="datetimeFigureOut">
              <a:rPr kumimoji="1" lang="ja-JP" altLang="en-US" smtClean="0"/>
              <a:t>2025/8/19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11EF-D20D-414A-BB5F-E8359D63BE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3204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80804-3D91-4079-A7BD-275DF5433647}" type="datetimeFigureOut">
              <a:rPr kumimoji="1" lang="ja-JP" altLang="en-US" smtClean="0"/>
              <a:t>2025/8/19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A811EF-D20D-414A-BB5F-E8359D63BE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615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78328" y="1674674"/>
            <a:ext cx="896567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/>
              <a:t>　　</a:t>
            </a:r>
            <a:r>
              <a:rPr kumimoji="1" lang="en-US" altLang="ja-JP" sz="3600" b="1" dirty="0"/>
              <a:t>PG</a:t>
            </a:r>
            <a:r>
              <a:rPr kumimoji="1" lang="ja-JP" altLang="en-US" sz="3600" b="1" dirty="0"/>
              <a:t> </a:t>
            </a:r>
            <a:r>
              <a:rPr kumimoji="1" lang="en-US" altLang="ja-JP" sz="3600" b="1"/>
              <a:t>C-10</a:t>
            </a:r>
            <a:endParaRPr kumimoji="1" lang="en-US" altLang="ja-JP" sz="3600" b="1" dirty="0"/>
          </a:p>
          <a:p>
            <a:endParaRPr kumimoji="1" lang="en-US" altLang="ja-JP" sz="3600" b="1" dirty="0"/>
          </a:p>
          <a:p>
            <a:pPr algn="ctr"/>
            <a:r>
              <a:rPr kumimoji="1" lang="ja-JP" altLang="en-US" sz="3600" b="1" dirty="0"/>
              <a:t>都道府県での実施に向けて</a:t>
            </a:r>
            <a:endParaRPr kumimoji="1" lang="en-US" altLang="ja-JP" sz="3600" b="1" dirty="0"/>
          </a:p>
        </p:txBody>
      </p:sp>
    </p:spTree>
    <p:extLst>
      <p:ext uri="{BB962C8B-B14F-4D97-AF65-F5344CB8AC3E}">
        <p14:creationId xmlns:p14="http://schemas.microsoft.com/office/powerpoint/2010/main" val="2110764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C06AE6D-5D26-4C91-BC33-75BD0108AA37}"/>
              </a:ext>
            </a:extLst>
          </p:cNvPr>
          <p:cNvSpPr txBox="1"/>
          <p:nvPr/>
        </p:nvSpPr>
        <p:spPr>
          <a:xfrm>
            <a:off x="416458" y="452673"/>
            <a:ext cx="8564579" cy="603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/>
              <a:t>〇すでに実施した都道府県からの報告（</a:t>
            </a:r>
            <a:r>
              <a:rPr kumimoji="1" lang="en-US" altLang="ja-JP" sz="2800" dirty="0"/>
              <a:t>10</a:t>
            </a:r>
            <a:r>
              <a:rPr kumimoji="1" lang="ja-JP" altLang="en-US" sz="2800" dirty="0"/>
              <a:t>分</a:t>
            </a:r>
            <a:r>
              <a:rPr kumimoji="1" lang="en-US" altLang="ja-JP" sz="2800" dirty="0"/>
              <a:t>×3</a:t>
            </a:r>
            <a:r>
              <a:rPr kumimoji="1" lang="ja-JP" altLang="en-US" sz="2800" dirty="0"/>
              <a:t>）</a:t>
            </a:r>
            <a:endParaRPr kumimoji="1" lang="en-US" altLang="ja-JP" sz="2800" dirty="0"/>
          </a:p>
          <a:p>
            <a:r>
              <a:rPr kumimoji="1" lang="en-US" altLang="ja-JP" sz="2800" dirty="0"/>
              <a:t>            </a:t>
            </a:r>
            <a:r>
              <a:rPr kumimoji="1" lang="ja-JP" altLang="en-US" sz="2800" dirty="0"/>
              <a:t>→　北海道、埼玉、大分</a:t>
            </a:r>
            <a:endParaRPr kumimoji="1" lang="en-US" altLang="ja-JP" sz="2800" dirty="0"/>
          </a:p>
          <a:p>
            <a:endParaRPr kumimoji="1" lang="en-US" altLang="ja-JP" dirty="0"/>
          </a:p>
          <a:p>
            <a:r>
              <a:rPr kumimoji="1" lang="ja-JP" altLang="en-US" dirty="0"/>
              <a:t>　　　</a:t>
            </a:r>
            <a:r>
              <a:rPr lang="ja-JP" altLang="ja-JP" dirty="0"/>
              <a:t>〇実施方法　・実施主体</a:t>
            </a:r>
          </a:p>
          <a:p>
            <a:r>
              <a:rPr lang="ja-JP" altLang="en-US" dirty="0"/>
              <a:t>　　　　　　　　　</a:t>
            </a:r>
            <a:r>
              <a:rPr lang="ja-JP" altLang="ja-JP" dirty="0"/>
              <a:t>・実施形態（委託</a:t>
            </a:r>
            <a:r>
              <a:rPr lang="en-US" altLang="ja-JP" dirty="0"/>
              <a:t>or</a:t>
            </a:r>
            <a:r>
              <a:rPr lang="ja-JP" altLang="ja-JP" dirty="0"/>
              <a:t>指定）</a:t>
            </a:r>
          </a:p>
          <a:p>
            <a:r>
              <a:rPr lang="ja-JP" altLang="ja-JP" dirty="0"/>
              <a:t>　　　　　　</a:t>
            </a:r>
            <a:r>
              <a:rPr lang="ja-JP" altLang="en-US" dirty="0"/>
              <a:t>　</a:t>
            </a:r>
            <a:r>
              <a:rPr lang="ja-JP" altLang="ja-JP" dirty="0"/>
              <a:t>　　・定員</a:t>
            </a:r>
          </a:p>
          <a:p>
            <a:r>
              <a:rPr lang="ja-JP" altLang="ja-JP" dirty="0"/>
              <a:t>　　　　　　　</a:t>
            </a:r>
            <a:r>
              <a:rPr lang="ja-JP" altLang="en-US" dirty="0"/>
              <a:t>　</a:t>
            </a:r>
            <a:r>
              <a:rPr lang="ja-JP" altLang="ja-JP" dirty="0"/>
              <a:t>　・受講料</a:t>
            </a:r>
          </a:p>
          <a:p>
            <a:r>
              <a:rPr lang="ja-JP" altLang="en-US" dirty="0"/>
              <a:t>　　　</a:t>
            </a:r>
            <a:r>
              <a:rPr lang="ja-JP" altLang="ja-JP" dirty="0"/>
              <a:t>〇カリキュラム内容</a:t>
            </a:r>
          </a:p>
          <a:p>
            <a:r>
              <a:rPr lang="ja-JP" altLang="en-US" dirty="0"/>
              <a:t>　　　</a:t>
            </a:r>
            <a:r>
              <a:rPr lang="ja-JP" altLang="ja-JP" dirty="0"/>
              <a:t>〇工夫した点</a:t>
            </a:r>
          </a:p>
          <a:p>
            <a:r>
              <a:rPr lang="ja-JP" altLang="en-US" dirty="0"/>
              <a:t>　　　</a:t>
            </a:r>
            <a:r>
              <a:rPr lang="ja-JP" altLang="ja-JP" dirty="0"/>
              <a:t>〇課題</a:t>
            </a:r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r>
              <a:rPr lang="ja-JP" altLang="en-US" sz="3200" dirty="0"/>
              <a:t>その後、グループに分かれて情報共有</a:t>
            </a:r>
            <a:endParaRPr lang="en-US" altLang="ja-JP" sz="3200" dirty="0"/>
          </a:p>
          <a:p>
            <a:r>
              <a:rPr lang="ja-JP" altLang="en-US" sz="2800" dirty="0"/>
              <a:t>〇各都道府県では・・・</a:t>
            </a:r>
            <a:endParaRPr lang="en-US" altLang="ja-JP" sz="2400" dirty="0"/>
          </a:p>
          <a:p>
            <a:r>
              <a:rPr lang="ja-JP" altLang="en-US" sz="2400" dirty="0"/>
              <a:t>　　・今年度の実施予定について</a:t>
            </a:r>
            <a:endParaRPr lang="en-US" altLang="ja-JP" sz="2400" dirty="0"/>
          </a:p>
          <a:p>
            <a:r>
              <a:rPr lang="ja-JP" altLang="en-US" sz="2400" dirty="0"/>
              <a:t>　　・進捗状況</a:t>
            </a:r>
            <a:endParaRPr lang="en-US" altLang="ja-JP" sz="2400" dirty="0"/>
          </a:p>
          <a:p>
            <a:r>
              <a:rPr lang="ja-JP" altLang="en-US" sz="2400" dirty="0"/>
              <a:t>　　・実施予定が無い場合の課題となっている事項</a:t>
            </a:r>
            <a:endParaRPr kumimoji="1"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309270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01E761D7F10AC4AA5F2ABE28D747455" ma:contentTypeVersion="15" ma:contentTypeDescription="新しいドキュメントを作成します。" ma:contentTypeScope="" ma:versionID="a1a5d4788f9ad038195f184f59cbe8c5">
  <xsd:schema xmlns:xsd="http://www.w3.org/2001/XMLSchema" xmlns:xs="http://www.w3.org/2001/XMLSchema" xmlns:p="http://schemas.microsoft.com/office/2006/metadata/properties" xmlns:ns2="3b7b391f-316a-4bc7-a585-b2bcaf106fac" xmlns:ns3="263dbbe5-076b-4606-a03b-9598f5f2f35a" targetNamespace="http://schemas.microsoft.com/office/2006/metadata/properties" ma:root="true" ma:fieldsID="a415a90dd5818373bf7a0c58fd41e082" ns2:_="" ns3:_="">
    <xsd:import namespace="3b7b391f-316a-4bc7-a585-b2bcaf106fac"/>
    <xsd:import namespace="263dbbe5-076b-4606-a03b-9598f5f2f35a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7b391f-316a-4bc7-a585-b2bcaf106fac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3dbbe5-076b-4606-a03b-9598f5f2f35a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b34faeb6-5c06-48a1-9936-61b343ad2bb4}" ma:internalName="TaxCatchAll" ma:showField="CatchAllData" ma:web="263dbbe5-076b-4606-a03b-9598f5f2f3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63dbbe5-076b-4606-a03b-9598f5f2f35a" xsi:nil="true"/>
    <Owner xmlns="3b7b391f-316a-4bc7-a585-b2bcaf106fac">
      <UserInfo>
        <DisplayName/>
        <AccountId xsi:nil="true"/>
        <AccountType/>
      </UserInfo>
    </Owner>
    <lcf76f155ced4ddcb4097134ff3c332f xmlns="3b7b391f-316a-4bc7-a585-b2bcaf106fac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DD28E22-2CCB-45BE-B300-BB2549FEDA0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b7b391f-316a-4bc7-a585-b2bcaf106fac"/>
    <ds:schemaRef ds:uri="263dbbe5-076b-4606-a03b-9598f5f2f3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D4B4ECB-BBD9-4CC5-B5D8-6CC5DAB5892A}">
  <ds:schemaRefs>
    <ds:schemaRef ds:uri="http://schemas.microsoft.com/office/2006/metadata/properties"/>
    <ds:schemaRef ds:uri="http://schemas.microsoft.com/office/infopath/2007/PartnerControls"/>
    <ds:schemaRef ds:uri="263dbbe5-076b-4606-a03b-9598f5f2f35a"/>
    <ds:schemaRef ds:uri="3b7b391f-316a-4bc7-a585-b2bcaf106fac"/>
  </ds:schemaRefs>
</ds:datastoreItem>
</file>

<file path=customXml/itemProps3.xml><?xml version="1.0" encoding="utf-8"?>
<ds:datastoreItem xmlns:ds="http://schemas.openxmlformats.org/officeDocument/2006/customXml" ds:itemID="{78470649-3372-4B4A-BADC-8AA6B008238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1034</TotalTime>
  <Words>142</Words>
  <Application>Microsoft Office PowerPoint</Application>
  <PresentationFormat>画面に合わせる (4:3)</PresentationFormat>
  <Paragraphs>20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sakai</dc:creator>
  <cp:lastModifiedBy>sakai</cp:lastModifiedBy>
  <cp:revision>53</cp:revision>
  <dcterms:created xsi:type="dcterms:W3CDTF">2021-04-21T01:37:08Z</dcterms:created>
  <dcterms:modified xsi:type="dcterms:W3CDTF">2025-08-19T09:49:48Z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0x010100C01E761D7F10AC4AA5F2ABE28D747455</vt:lpwstr>
  </property>
</Properties>
</file>