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74" r:id="rId2"/>
    <p:sldId id="275" r:id="rId3"/>
    <p:sldId id="976" r:id="rId4"/>
    <p:sldId id="952" r:id="rId5"/>
    <p:sldId id="986" r:id="rId6"/>
    <p:sldId id="954" r:id="rId7"/>
    <p:sldId id="956" r:id="rId8"/>
    <p:sldId id="971" r:id="rId9"/>
    <p:sldId id="988" r:id="rId10"/>
    <p:sldId id="987" r:id="rId11"/>
    <p:sldId id="970" r:id="rId12"/>
    <p:sldId id="343" r:id="rId13"/>
    <p:sldId id="984" r:id="rId14"/>
    <p:sldId id="344" r:id="rId15"/>
    <p:sldId id="345" r:id="rId16"/>
    <p:sldId id="975" r:id="rId17"/>
    <p:sldId id="346" r:id="rId18"/>
    <p:sldId id="983" r:id="rId19"/>
    <p:sldId id="977" r:id="rId20"/>
    <p:sldId id="972" r:id="rId21"/>
    <p:sldId id="978" r:id="rId22"/>
    <p:sldId id="979" r:id="rId23"/>
    <p:sldId id="981" r:id="rId24"/>
    <p:sldId id="982" r:id="rId25"/>
    <p:sldId id="968" r:id="rId26"/>
    <p:sldId id="980" r:id="rId27"/>
    <p:sldId id="969" r:id="rId28"/>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149"/>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4660"/>
  </p:normalViewPr>
  <p:slideViewPr>
    <p:cSldViewPr snapToGrid="0">
      <p:cViewPr varScale="1">
        <p:scale>
          <a:sx n="65" d="100"/>
          <a:sy n="65" d="100"/>
        </p:scale>
        <p:origin x="1528" y="272"/>
      </p:cViewPr>
      <p:guideLst/>
    </p:cSldViewPr>
  </p:slideViewPr>
  <p:notesTextViewPr>
    <p:cViewPr>
      <p:scale>
        <a:sx n="1" d="1"/>
        <a:sy n="1" d="1"/>
      </p:scale>
      <p:origin x="0" y="0"/>
    </p:cViewPr>
  </p:notesTextViewPr>
  <p:sorterViewPr>
    <p:cViewPr>
      <p:scale>
        <a:sx n="100" d="100"/>
        <a:sy n="100" d="100"/>
      </p:scale>
      <p:origin x="0" y="-685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_rels/data17.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7.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CEB68-2CED-4CF9-838D-4CD4E0C8C39F}" type="doc">
      <dgm:prSet loTypeId="urn:microsoft.com/office/officeart/2005/8/layout/cycle2" loCatId="cycle" qsTypeId="urn:microsoft.com/office/officeart/2005/8/quickstyle/3d3" qsCatId="3D" csTypeId="urn:microsoft.com/office/officeart/2005/8/colors/accent0_3" csCatId="mainScheme" phldr="1"/>
      <dgm:spPr/>
      <dgm:t>
        <a:bodyPr/>
        <a:lstStyle/>
        <a:p>
          <a:endParaRPr kumimoji="1" lang="ja-JP" altLang="en-US"/>
        </a:p>
      </dgm:t>
    </dgm:pt>
    <dgm:pt modelId="{A88C29B4-E615-4A1E-B9C1-87D270478007}">
      <dgm:prSet custT="1"/>
      <dgm:spPr/>
      <dgm:t>
        <a:bodyPr/>
        <a:lstStyle/>
        <a:p>
          <a:r>
            <a:rPr kumimoji="1" lang="ja-JP" altLang="en-US" sz="2000" dirty="0"/>
            <a:t>支援会議の運営</a:t>
          </a:r>
          <a:endParaRPr lang="ja-JP" altLang="en-US" sz="2000" dirty="0"/>
        </a:p>
      </dgm:t>
    </dgm:pt>
    <dgm:pt modelId="{D6A46229-B1C9-4C6E-8E51-4BB75626A11E}" type="parTrans" cxnId="{B07E23E3-0F91-48E4-AA8C-A0E2A92FFB05}">
      <dgm:prSet/>
      <dgm:spPr/>
      <dgm:t>
        <a:bodyPr/>
        <a:lstStyle/>
        <a:p>
          <a:endParaRPr kumimoji="1" lang="ja-JP" altLang="en-US"/>
        </a:p>
      </dgm:t>
    </dgm:pt>
    <dgm:pt modelId="{8ED03B5A-5740-4D06-B60C-194E7243A79C}" type="sibTrans" cxnId="{B07E23E3-0F91-48E4-AA8C-A0E2A92FFB05}">
      <dgm:prSet/>
      <dgm:spPr/>
      <dgm:t>
        <a:bodyPr/>
        <a:lstStyle/>
        <a:p>
          <a:endParaRPr kumimoji="1" lang="ja-JP" altLang="en-US"/>
        </a:p>
      </dgm:t>
    </dgm:pt>
    <dgm:pt modelId="{FF347D6F-87EB-4BAF-9C55-E10CE82C280B}">
      <dgm:prSet custT="1"/>
      <dgm:spPr/>
      <dgm:t>
        <a:bodyPr/>
        <a:lstStyle/>
        <a:p>
          <a:r>
            <a:rPr kumimoji="1" lang="ja-JP" altLang="en-US" sz="1800" b="1" dirty="0"/>
            <a:t>サービス（支援）提供職員への助言・指導</a:t>
          </a:r>
          <a:endParaRPr lang="ja-JP" altLang="en-US" sz="1800" b="1" dirty="0"/>
        </a:p>
      </dgm:t>
    </dgm:pt>
    <dgm:pt modelId="{DF0E6212-9016-4A18-AA82-6D172F1CD997}" type="parTrans" cxnId="{936F10FB-ECEB-4463-9A46-15B69DD62E29}">
      <dgm:prSet/>
      <dgm:spPr/>
      <dgm:t>
        <a:bodyPr/>
        <a:lstStyle/>
        <a:p>
          <a:endParaRPr kumimoji="1" lang="ja-JP" altLang="en-US"/>
        </a:p>
      </dgm:t>
    </dgm:pt>
    <dgm:pt modelId="{B776A555-E2A7-4BCB-85F3-DAE06B2EAD7F}" type="sibTrans" cxnId="{936F10FB-ECEB-4463-9A46-15B69DD62E29}">
      <dgm:prSet/>
      <dgm:spPr/>
      <dgm:t>
        <a:bodyPr/>
        <a:lstStyle/>
        <a:p>
          <a:endParaRPr kumimoji="1" lang="ja-JP" altLang="en-US"/>
        </a:p>
      </dgm:t>
    </dgm:pt>
    <dgm:pt modelId="{AD3EB14D-A85D-4FB2-8E81-95AD974ED366}">
      <dgm:prSet/>
      <dgm:spPr/>
      <dgm:t>
        <a:bodyPr/>
        <a:lstStyle/>
        <a:p>
          <a:r>
            <a:rPr kumimoji="1" lang="ja-JP" dirty="0"/>
            <a:t>個別支援計画の質の向上</a:t>
          </a:r>
          <a:endParaRPr lang="ja-JP" dirty="0"/>
        </a:p>
      </dgm:t>
    </dgm:pt>
    <dgm:pt modelId="{55F1C448-33CA-4AF5-AA45-E9B108B63071}" type="parTrans" cxnId="{F507AD47-6177-4A31-BD54-626901C98446}">
      <dgm:prSet/>
      <dgm:spPr/>
      <dgm:t>
        <a:bodyPr/>
        <a:lstStyle/>
        <a:p>
          <a:endParaRPr kumimoji="1" lang="ja-JP" altLang="en-US"/>
        </a:p>
      </dgm:t>
    </dgm:pt>
    <dgm:pt modelId="{823946EB-F1F2-4596-A4B4-DA3095A56C52}" type="sibTrans" cxnId="{F507AD47-6177-4A31-BD54-626901C98446}">
      <dgm:prSet/>
      <dgm:spPr/>
      <dgm:t>
        <a:bodyPr/>
        <a:lstStyle/>
        <a:p>
          <a:endParaRPr kumimoji="1" lang="ja-JP" altLang="en-US"/>
        </a:p>
      </dgm:t>
    </dgm:pt>
    <dgm:pt modelId="{9010DA92-A0E2-495D-95EF-A6FB2CEEDAC7}">
      <dgm:prSet/>
      <dgm:spPr/>
      <dgm:t>
        <a:bodyPr/>
        <a:lstStyle/>
        <a:p>
          <a:r>
            <a:rPr kumimoji="1" lang="ja-JP" b="1" dirty="0"/>
            <a:t>人材育成によるサービス（支援）の質の向上</a:t>
          </a:r>
          <a:endParaRPr lang="ja-JP" b="1" dirty="0"/>
        </a:p>
      </dgm:t>
    </dgm:pt>
    <dgm:pt modelId="{ED932190-44B4-4738-B5E2-562032EDAB2B}" type="parTrans" cxnId="{4B9F671D-6301-4659-A1F1-7E722F570D2F}">
      <dgm:prSet/>
      <dgm:spPr/>
      <dgm:t>
        <a:bodyPr/>
        <a:lstStyle/>
        <a:p>
          <a:endParaRPr kumimoji="1" lang="ja-JP" altLang="en-US"/>
        </a:p>
      </dgm:t>
    </dgm:pt>
    <dgm:pt modelId="{5403BBF2-7221-4526-9C08-6EBD2161DD1A}" type="sibTrans" cxnId="{4B9F671D-6301-4659-A1F1-7E722F570D2F}">
      <dgm:prSet/>
      <dgm:spPr/>
      <dgm:t>
        <a:bodyPr/>
        <a:lstStyle/>
        <a:p>
          <a:endParaRPr kumimoji="1" lang="ja-JP" altLang="en-US"/>
        </a:p>
      </dgm:t>
    </dgm:pt>
    <dgm:pt modelId="{47A19271-D865-4314-98CC-4D7837603118}" type="pres">
      <dgm:prSet presAssocID="{87DCEB68-2CED-4CF9-838D-4CD4E0C8C39F}" presName="cycle" presStyleCnt="0">
        <dgm:presLayoutVars>
          <dgm:dir/>
          <dgm:resizeHandles val="exact"/>
        </dgm:presLayoutVars>
      </dgm:prSet>
      <dgm:spPr/>
    </dgm:pt>
    <dgm:pt modelId="{7C51FF35-284E-446E-BDC6-1AEFD47D4A1D}" type="pres">
      <dgm:prSet presAssocID="{A88C29B4-E615-4A1E-B9C1-87D270478007}" presName="node" presStyleLbl="node1" presStyleIdx="0" presStyleCnt="4" custScaleX="154282">
        <dgm:presLayoutVars>
          <dgm:bulletEnabled val="1"/>
        </dgm:presLayoutVars>
      </dgm:prSet>
      <dgm:spPr/>
    </dgm:pt>
    <dgm:pt modelId="{D56C8235-D857-463B-B044-8C7431AED351}" type="pres">
      <dgm:prSet presAssocID="{8ED03B5A-5740-4D06-B60C-194E7243A79C}" presName="sibTrans" presStyleLbl="sibTrans2D1" presStyleIdx="0" presStyleCnt="4"/>
      <dgm:spPr/>
    </dgm:pt>
    <dgm:pt modelId="{0E4CCC6D-5DB7-47A5-854C-5B4ACC2E44DA}" type="pres">
      <dgm:prSet presAssocID="{8ED03B5A-5740-4D06-B60C-194E7243A79C}" presName="connectorText" presStyleLbl="sibTrans2D1" presStyleIdx="0" presStyleCnt="4"/>
      <dgm:spPr/>
    </dgm:pt>
    <dgm:pt modelId="{505D6DC2-6B1C-4EDF-BC0B-949E9DB63EF6}" type="pres">
      <dgm:prSet presAssocID="{FF347D6F-87EB-4BAF-9C55-E10CE82C280B}" presName="node" presStyleLbl="node1" presStyleIdx="1" presStyleCnt="4" custScaleX="196158">
        <dgm:presLayoutVars>
          <dgm:bulletEnabled val="1"/>
        </dgm:presLayoutVars>
      </dgm:prSet>
      <dgm:spPr/>
    </dgm:pt>
    <dgm:pt modelId="{D476AC42-85AA-4E53-B214-3BED482A5ED5}" type="pres">
      <dgm:prSet presAssocID="{B776A555-E2A7-4BCB-85F3-DAE06B2EAD7F}" presName="sibTrans" presStyleLbl="sibTrans2D1" presStyleIdx="1" presStyleCnt="4"/>
      <dgm:spPr/>
    </dgm:pt>
    <dgm:pt modelId="{7133081D-E1DA-435F-8A8E-E34842E00591}" type="pres">
      <dgm:prSet presAssocID="{B776A555-E2A7-4BCB-85F3-DAE06B2EAD7F}" presName="connectorText" presStyleLbl="sibTrans2D1" presStyleIdx="1" presStyleCnt="4"/>
      <dgm:spPr/>
    </dgm:pt>
    <dgm:pt modelId="{DFEE7F89-9BA6-4081-8A9C-095838B37A80}" type="pres">
      <dgm:prSet presAssocID="{AD3EB14D-A85D-4FB2-8E81-95AD974ED366}" presName="node" presStyleLbl="node1" presStyleIdx="2" presStyleCnt="4" custScaleX="154099">
        <dgm:presLayoutVars>
          <dgm:bulletEnabled val="1"/>
        </dgm:presLayoutVars>
      </dgm:prSet>
      <dgm:spPr/>
    </dgm:pt>
    <dgm:pt modelId="{4504E451-0697-4B10-B2B1-279B7D19E4AA}" type="pres">
      <dgm:prSet presAssocID="{823946EB-F1F2-4596-A4B4-DA3095A56C52}" presName="sibTrans" presStyleLbl="sibTrans2D1" presStyleIdx="2" presStyleCnt="4"/>
      <dgm:spPr/>
    </dgm:pt>
    <dgm:pt modelId="{96D8018B-CEA1-459E-A4F4-45A3CC83EE86}" type="pres">
      <dgm:prSet presAssocID="{823946EB-F1F2-4596-A4B4-DA3095A56C52}" presName="connectorText" presStyleLbl="sibTrans2D1" presStyleIdx="2" presStyleCnt="4"/>
      <dgm:spPr/>
    </dgm:pt>
    <dgm:pt modelId="{A02D1126-95B7-4FC1-ACFF-C495B80AF72F}" type="pres">
      <dgm:prSet presAssocID="{9010DA92-A0E2-495D-95EF-A6FB2CEEDAC7}" presName="node" presStyleLbl="node1" presStyleIdx="3" presStyleCnt="4" custScaleX="173291">
        <dgm:presLayoutVars>
          <dgm:bulletEnabled val="1"/>
        </dgm:presLayoutVars>
      </dgm:prSet>
      <dgm:spPr/>
    </dgm:pt>
    <dgm:pt modelId="{72AE92E2-E0D4-4659-8136-CCF1F44DAFFB}" type="pres">
      <dgm:prSet presAssocID="{5403BBF2-7221-4526-9C08-6EBD2161DD1A}" presName="sibTrans" presStyleLbl="sibTrans2D1" presStyleIdx="3" presStyleCnt="4"/>
      <dgm:spPr/>
    </dgm:pt>
    <dgm:pt modelId="{09D2ED93-86CC-4F11-A1E5-0551DC81605C}" type="pres">
      <dgm:prSet presAssocID="{5403BBF2-7221-4526-9C08-6EBD2161DD1A}" presName="connectorText" presStyleLbl="sibTrans2D1" presStyleIdx="3" presStyleCnt="4"/>
      <dgm:spPr/>
    </dgm:pt>
  </dgm:ptLst>
  <dgm:cxnLst>
    <dgm:cxn modelId="{4B9F671D-6301-4659-A1F1-7E722F570D2F}" srcId="{87DCEB68-2CED-4CF9-838D-4CD4E0C8C39F}" destId="{9010DA92-A0E2-495D-95EF-A6FB2CEEDAC7}" srcOrd="3" destOrd="0" parTransId="{ED932190-44B4-4738-B5E2-562032EDAB2B}" sibTransId="{5403BBF2-7221-4526-9C08-6EBD2161DD1A}"/>
    <dgm:cxn modelId="{57AD0C23-1BE1-4397-AC35-D6F251DF278C}" type="presOf" srcId="{8ED03B5A-5740-4D06-B60C-194E7243A79C}" destId="{0E4CCC6D-5DB7-47A5-854C-5B4ACC2E44DA}" srcOrd="1" destOrd="0" presId="urn:microsoft.com/office/officeart/2005/8/layout/cycle2"/>
    <dgm:cxn modelId="{3AFABF27-E0A3-49F0-BC11-DE958CFDF265}" type="presOf" srcId="{B776A555-E2A7-4BCB-85F3-DAE06B2EAD7F}" destId="{D476AC42-85AA-4E53-B214-3BED482A5ED5}" srcOrd="0" destOrd="0" presId="urn:microsoft.com/office/officeart/2005/8/layout/cycle2"/>
    <dgm:cxn modelId="{50A9542C-444C-4A2C-92B1-A303C07139C7}" type="presOf" srcId="{FF347D6F-87EB-4BAF-9C55-E10CE82C280B}" destId="{505D6DC2-6B1C-4EDF-BC0B-949E9DB63EF6}" srcOrd="0" destOrd="0" presId="urn:microsoft.com/office/officeart/2005/8/layout/cycle2"/>
    <dgm:cxn modelId="{6D032C66-CC94-4151-98C8-4BFBED7E202B}" type="presOf" srcId="{AD3EB14D-A85D-4FB2-8E81-95AD974ED366}" destId="{DFEE7F89-9BA6-4081-8A9C-095838B37A80}" srcOrd="0" destOrd="0" presId="urn:microsoft.com/office/officeart/2005/8/layout/cycle2"/>
    <dgm:cxn modelId="{F507AD47-6177-4A31-BD54-626901C98446}" srcId="{87DCEB68-2CED-4CF9-838D-4CD4E0C8C39F}" destId="{AD3EB14D-A85D-4FB2-8E81-95AD974ED366}" srcOrd="2" destOrd="0" parTransId="{55F1C448-33CA-4AF5-AA45-E9B108B63071}" sibTransId="{823946EB-F1F2-4596-A4B4-DA3095A56C52}"/>
    <dgm:cxn modelId="{ABA1F049-71DD-4B3F-B20E-2A988E4B4C51}" type="presOf" srcId="{5403BBF2-7221-4526-9C08-6EBD2161DD1A}" destId="{09D2ED93-86CC-4F11-A1E5-0551DC81605C}" srcOrd="1" destOrd="0" presId="urn:microsoft.com/office/officeart/2005/8/layout/cycle2"/>
    <dgm:cxn modelId="{1BD46258-D2FD-4871-948F-0E50591130F1}" type="presOf" srcId="{A88C29B4-E615-4A1E-B9C1-87D270478007}" destId="{7C51FF35-284E-446E-BDC6-1AEFD47D4A1D}" srcOrd="0" destOrd="0" presId="urn:microsoft.com/office/officeart/2005/8/layout/cycle2"/>
    <dgm:cxn modelId="{3D91E999-B0E1-487D-BF1E-420A812AB0F8}" type="presOf" srcId="{8ED03B5A-5740-4D06-B60C-194E7243A79C}" destId="{D56C8235-D857-463B-B044-8C7431AED351}" srcOrd="0" destOrd="0" presId="urn:microsoft.com/office/officeart/2005/8/layout/cycle2"/>
    <dgm:cxn modelId="{8D71DE9A-4A7A-4F90-A882-E3EC5DAAE31A}" type="presOf" srcId="{823946EB-F1F2-4596-A4B4-DA3095A56C52}" destId="{96D8018B-CEA1-459E-A4F4-45A3CC83EE86}" srcOrd="1" destOrd="0" presId="urn:microsoft.com/office/officeart/2005/8/layout/cycle2"/>
    <dgm:cxn modelId="{FAED0C9D-C391-4499-BB2B-1CE9416DA69E}" type="presOf" srcId="{5403BBF2-7221-4526-9C08-6EBD2161DD1A}" destId="{72AE92E2-E0D4-4659-8136-CCF1F44DAFFB}" srcOrd="0" destOrd="0" presId="urn:microsoft.com/office/officeart/2005/8/layout/cycle2"/>
    <dgm:cxn modelId="{3DADADA4-5AD2-410C-B64F-642778293806}" type="presOf" srcId="{87DCEB68-2CED-4CF9-838D-4CD4E0C8C39F}" destId="{47A19271-D865-4314-98CC-4D7837603118}" srcOrd="0" destOrd="0" presId="urn:microsoft.com/office/officeart/2005/8/layout/cycle2"/>
    <dgm:cxn modelId="{0B985AAA-97E5-4849-A519-528BE73DDADD}" type="presOf" srcId="{9010DA92-A0E2-495D-95EF-A6FB2CEEDAC7}" destId="{A02D1126-95B7-4FC1-ACFF-C495B80AF72F}" srcOrd="0" destOrd="0" presId="urn:microsoft.com/office/officeart/2005/8/layout/cycle2"/>
    <dgm:cxn modelId="{4460CCD6-8B12-485C-A397-CEA64EF22CA3}" type="presOf" srcId="{823946EB-F1F2-4596-A4B4-DA3095A56C52}" destId="{4504E451-0697-4B10-B2B1-279B7D19E4AA}" srcOrd="0" destOrd="0" presId="urn:microsoft.com/office/officeart/2005/8/layout/cycle2"/>
    <dgm:cxn modelId="{B07E23E3-0F91-48E4-AA8C-A0E2A92FFB05}" srcId="{87DCEB68-2CED-4CF9-838D-4CD4E0C8C39F}" destId="{A88C29B4-E615-4A1E-B9C1-87D270478007}" srcOrd="0" destOrd="0" parTransId="{D6A46229-B1C9-4C6E-8E51-4BB75626A11E}" sibTransId="{8ED03B5A-5740-4D06-B60C-194E7243A79C}"/>
    <dgm:cxn modelId="{75B77FEA-BF61-483E-949A-BE2798BB6134}" type="presOf" srcId="{B776A555-E2A7-4BCB-85F3-DAE06B2EAD7F}" destId="{7133081D-E1DA-435F-8A8E-E34842E00591}" srcOrd="1" destOrd="0" presId="urn:microsoft.com/office/officeart/2005/8/layout/cycle2"/>
    <dgm:cxn modelId="{936F10FB-ECEB-4463-9A46-15B69DD62E29}" srcId="{87DCEB68-2CED-4CF9-838D-4CD4E0C8C39F}" destId="{FF347D6F-87EB-4BAF-9C55-E10CE82C280B}" srcOrd="1" destOrd="0" parTransId="{DF0E6212-9016-4A18-AA82-6D172F1CD997}" sibTransId="{B776A555-E2A7-4BCB-85F3-DAE06B2EAD7F}"/>
    <dgm:cxn modelId="{5EC66AD6-8D65-49F1-8A05-67D75F29C013}" type="presParOf" srcId="{47A19271-D865-4314-98CC-4D7837603118}" destId="{7C51FF35-284E-446E-BDC6-1AEFD47D4A1D}" srcOrd="0" destOrd="0" presId="urn:microsoft.com/office/officeart/2005/8/layout/cycle2"/>
    <dgm:cxn modelId="{236CB603-211F-425B-8791-68FAB37F0C44}" type="presParOf" srcId="{47A19271-D865-4314-98CC-4D7837603118}" destId="{D56C8235-D857-463B-B044-8C7431AED351}" srcOrd="1" destOrd="0" presId="urn:microsoft.com/office/officeart/2005/8/layout/cycle2"/>
    <dgm:cxn modelId="{1F9AE2E9-6440-44E8-B521-7530193546FF}" type="presParOf" srcId="{D56C8235-D857-463B-B044-8C7431AED351}" destId="{0E4CCC6D-5DB7-47A5-854C-5B4ACC2E44DA}" srcOrd="0" destOrd="0" presId="urn:microsoft.com/office/officeart/2005/8/layout/cycle2"/>
    <dgm:cxn modelId="{037A839F-C5B2-4313-A895-D9E821D3B322}" type="presParOf" srcId="{47A19271-D865-4314-98CC-4D7837603118}" destId="{505D6DC2-6B1C-4EDF-BC0B-949E9DB63EF6}" srcOrd="2" destOrd="0" presId="urn:microsoft.com/office/officeart/2005/8/layout/cycle2"/>
    <dgm:cxn modelId="{E83A4590-3351-47AB-933A-5F5DDEB57462}" type="presParOf" srcId="{47A19271-D865-4314-98CC-4D7837603118}" destId="{D476AC42-85AA-4E53-B214-3BED482A5ED5}" srcOrd="3" destOrd="0" presId="urn:microsoft.com/office/officeart/2005/8/layout/cycle2"/>
    <dgm:cxn modelId="{5ECC503E-63DF-43D3-8697-3C0C64EEE313}" type="presParOf" srcId="{D476AC42-85AA-4E53-B214-3BED482A5ED5}" destId="{7133081D-E1DA-435F-8A8E-E34842E00591}" srcOrd="0" destOrd="0" presId="urn:microsoft.com/office/officeart/2005/8/layout/cycle2"/>
    <dgm:cxn modelId="{72BA34B7-2BDF-470F-A62D-59183265E87A}" type="presParOf" srcId="{47A19271-D865-4314-98CC-4D7837603118}" destId="{DFEE7F89-9BA6-4081-8A9C-095838B37A80}" srcOrd="4" destOrd="0" presId="urn:microsoft.com/office/officeart/2005/8/layout/cycle2"/>
    <dgm:cxn modelId="{68965AF6-93F5-4028-A672-024427753750}" type="presParOf" srcId="{47A19271-D865-4314-98CC-4D7837603118}" destId="{4504E451-0697-4B10-B2B1-279B7D19E4AA}" srcOrd="5" destOrd="0" presId="urn:microsoft.com/office/officeart/2005/8/layout/cycle2"/>
    <dgm:cxn modelId="{5F810F4F-84F1-4BC8-9A5B-7C3B37396028}" type="presParOf" srcId="{4504E451-0697-4B10-B2B1-279B7D19E4AA}" destId="{96D8018B-CEA1-459E-A4F4-45A3CC83EE86}" srcOrd="0" destOrd="0" presId="urn:microsoft.com/office/officeart/2005/8/layout/cycle2"/>
    <dgm:cxn modelId="{D664E444-EFE8-423C-A706-172FCFC283EC}" type="presParOf" srcId="{47A19271-D865-4314-98CC-4D7837603118}" destId="{A02D1126-95B7-4FC1-ACFF-C495B80AF72F}" srcOrd="6" destOrd="0" presId="urn:microsoft.com/office/officeart/2005/8/layout/cycle2"/>
    <dgm:cxn modelId="{97166768-F0E9-4EFC-983C-9C75690DB962}" type="presParOf" srcId="{47A19271-D865-4314-98CC-4D7837603118}" destId="{72AE92E2-E0D4-4659-8136-CCF1F44DAFFB}" srcOrd="7" destOrd="0" presId="urn:microsoft.com/office/officeart/2005/8/layout/cycle2"/>
    <dgm:cxn modelId="{10FD98B0-DD62-4AA1-86FA-9C48ABA706A1}" type="presParOf" srcId="{72AE92E2-E0D4-4659-8136-CCF1F44DAFFB}" destId="{09D2ED93-86CC-4F11-A1E5-0551DC81605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31C8A2-569F-45A3-9325-7A82E71CCD77}"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kumimoji="1" lang="ja-JP" altLang="en-US"/>
        </a:p>
      </dgm:t>
    </dgm:pt>
    <dgm:pt modelId="{CAC1372E-BBDA-43FA-99A0-790C512EAAB2}">
      <dgm:prSet/>
      <dgm:spPr/>
      <dgm:t>
        <a:bodyPr/>
        <a:lstStyle/>
        <a:p>
          <a:r>
            <a:rPr kumimoji="1" lang="ja-JP" dirty="0"/>
            <a:t>利用者主体の支援</a:t>
          </a:r>
          <a:endParaRPr lang="ja-JP" dirty="0"/>
        </a:p>
      </dgm:t>
    </dgm:pt>
    <dgm:pt modelId="{4ADFF762-72B9-4A38-9B8A-BF8208D60F08}" type="parTrans" cxnId="{C65DFE83-089A-427E-8C98-48DE6DD0C02F}">
      <dgm:prSet/>
      <dgm:spPr/>
      <dgm:t>
        <a:bodyPr/>
        <a:lstStyle/>
        <a:p>
          <a:endParaRPr kumimoji="1" lang="ja-JP" altLang="en-US"/>
        </a:p>
      </dgm:t>
    </dgm:pt>
    <dgm:pt modelId="{5AAD9C3A-AE06-464A-9897-680923AD7A69}" type="sibTrans" cxnId="{C65DFE83-089A-427E-8C98-48DE6DD0C02F}">
      <dgm:prSet/>
      <dgm:spPr/>
      <dgm:t>
        <a:bodyPr/>
        <a:lstStyle/>
        <a:p>
          <a:endParaRPr kumimoji="1" lang="ja-JP" altLang="en-US"/>
        </a:p>
      </dgm:t>
    </dgm:pt>
    <dgm:pt modelId="{CAA819A3-FF2A-48D3-BBF3-F962D61E68BD}">
      <dgm:prSet/>
      <dgm:spPr>
        <a:solidFill>
          <a:schemeClr val="accent4">
            <a:lumMod val="20000"/>
            <a:lumOff val="80000"/>
          </a:schemeClr>
        </a:solidFill>
      </dgm:spPr>
      <dgm:t>
        <a:bodyPr/>
        <a:lstStyle/>
        <a:p>
          <a:r>
            <a:rPr kumimoji="1" lang="ja-JP" dirty="0">
              <a:solidFill>
                <a:schemeClr val="tx2">
                  <a:lumMod val="50000"/>
                </a:schemeClr>
              </a:solidFill>
            </a:rPr>
            <a:t>そのためには</a:t>
          </a:r>
          <a:endParaRPr lang="ja-JP" dirty="0">
            <a:solidFill>
              <a:schemeClr val="tx2">
                <a:lumMod val="50000"/>
              </a:schemeClr>
            </a:solidFill>
          </a:endParaRPr>
        </a:p>
      </dgm:t>
    </dgm:pt>
    <dgm:pt modelId="{DABFA6E9-7308-4A8D-A370-56569E07FC84}" type="parTrans" cxnId="{E51674E9-EA5F-474F-B4E6-84B8086A0488}">
      <dgm:prSet/>
      <dgm:spPr/>
      <dgm:t>
        <a:bodyPr/>
        <a:lstStyle/>
        <a:p>
          <a:endParaRPr kumimoji="1" lang="ja-JP" altLang="en-US"/>
        </a:p>
      </dgm:t>
    </dgm:pt>
    <dgm:pt modelId="{CB16167E-BCB6-4253-B1E7-42575DE84B37}" type="sibTrans" cxnId="{E51674E9-EA5F-474F-B4E6-84B8086A0488}">
      <dgm:prSet/>
      <dgm:spPr/>
      <dgm:t>
        <a:bodyPr/>
        <a:lstStyle/>
        <a:p>
          <a:endParaRPr kumimoji="1" lang="ja-JP" altLang="en-US"/>
        </a:p>
      </dgm:t>
    </dgm:pt>
    <dgm:pt modelId="{00EC3E21-306B-45D8-8B3B-7C09E4A6CC1F}">
      <dgm:prSet/>
      <dgm:spPr/>
      <dgm:t>
        <a:bodyPr/>
        <a:lstStyle/>
        <a:p>
          <a:r>
            <a:rPr kumimoji="1" lang="ja-JP" dirty="0"/>
            <a:t>個々の力を活かし、さらなる飛躍のために選択肢を増やす</a:t>
          </a:r>
          <a:endParaRPr lang="ja-JP" dirty="0"/>
        </a:p>
      </dgm:t>
    </dgm:pt>
    <dgm:pt modelId="{7C0ECE2B-0A6D-46E3-AACF-9E823D7638B6}" type="parTrans" cxnId="{722D3A00-301A-41F7-BBF8-41135DE5BD29}">
      <dgm:prSet/>
      <dgm:spPr/>
      <dgm:t>
        <a:bodyPr/>
        <a:lstStyle/>
        <a:p>
          <a:endParaRPr kumimoji="1" lang="ja-JP" altLang="en-US"/>
        </a:p>
      </dgm:t>
    </dgm:pt>
    <dgm:pt modelId="{EF4C608E-0185-46D5-A195-965065AB9A9D}" type="sibTrans" cxnId="{722D3A00-301A-41F7-BBF8-41135DE5BD29}">
      <dgm:prSet/>
      <dgm:spPr/>
      <dgm:t>
        <a:bodyPr/>
        <a:lstStyle/>
        <a:p>
          <a:endParaRPr kumimoji="1" lang="ja-JP" altLang="en-US"/>
        </a:p>
      </dgm:t>
    </dgm:pt>
    <dgm:pt modelId="{95F994AD-5F3B-48B3-9991-C78F8739FFB2}">
      <dgm:prSet/>
      <dgm:spPr>
        <a:solidFill>
          <a:schemeClr val="accent4">
            <a:lumMod val="20000"/>
            <a:lumOff val="80000"/>
          </a:schemeClr>
        </a:solidFill>
      </dgm:spPr>
      <dgm:t>
        <a:bodyPr/>
        <a:lstStyle/>
        <a:p>
          <a:r>
            <a:rPr kumimoji="1" lang="ja-JP" dirty="0">
              <a:solidFill>
                <a:schemeClr val="tx2">
                  <a:lumMod val="50000"/>
                </a:schemeClr>
              </a:solidFill>
            </a:rPr>
            <a:t>そのためには</a:t>
          </a:r>
          <a:endParaRPr lang="ja-JP" dirty="0">
            <a:solidFill>
              <a:schemeClr val="tx2">
                <a:lumMod val="50000"/>
              </a:schemeClr>
            </a:solidFill>
          </a:endParaRPr>
        </a:p>
      </dgm:t>
    </dgm:pt>
    <dgm:pt modelId="{8BF47A38-4CB5-4C03-81E4-9B3F1494BEFD}" type="parTrans" cxnId="{64E9D971-4DAB-4B22-92A5-200A00A38208}">
      <dgm:prSet/>
      <dgm:spPr/>
      <dgm:t>
        <a:bodyPr/>
        <a:lstStyle/>
        <a:p>
          <a:endParaRPr kumimoji="1" lang="ja-JP" altLang="en-US"/>
        </a:p>
      </dgm:t>
    </dgm:pt>
    <dgm:pt modelId="{A599B265-DBC9-4496-A74B-46FAF56F854C}" type="sibTrans" cxnId="{64E9D971-4DAB-4B22-92A5-200A00A38208}">
      <dgm:prSet/>
      <dgm:spPr/>
      <dgm:t>
        <a:bodyPr/>
        <a:lstStyle/>
        <a:p>
          <a:endParaRPr kumimoji="1" lang="ja-JP" altLang="en-US"/>
        </a:p>
      </dgm:t>
    </dgm:pt>
    <dgm:pt modelId="{42D12CD5-ED6F-4CAD-A2B8-BA56C6089656}">
      <dgm:prSet/>
      <dgm:spPr/>
      <dgm:t>
        <a:bodyPr/>
        <a:lstStyle/>
        <a:p>
          <a:r>
            <a:rPr kumimoji="1" lang="ja-JP" dirty="0"/>
            <a:t>ひとつの事業所で完結せず、地域と連動していく</a:t>
          </a:r>
          <a:endParaRPr lang="ja-JP" dirty="0"/>
        </a:p>
      </dgm:t>
    </dgm:pt>
    <dgm:pt modelId="{615A1947-5E04-4BD5-B095-98D562696E85}" type="parTrans" cxnId="{2B19D9EB-D148-4D1D-9846-98C0668A97C9}">
      <dgm:prSet/>
      <dgm:spPr/>
      <dgm:t>
        <a:bodyPr/>
        <a:lstStyle/>
        <a:p>
          <a:endParaRPr kumimoji="1" lang="ja-JP" altLang="en-US"/>
        </a:p>
      </dgm:t>
    </dgm:pt>
    <dgm:pt modelId="{93D073EA-D512-4979-85B4-170ED252EBB8}" type="sibTrans" cxnId="{2B19D9EB-D148-4D1D-9846-98C0668A97C9}">
      <dgm:prSet/>
      <dgm:spPr/>
      <dgm:t>
        <a:bodyPr/>
        <a:lstStyle/>
        <a:p>
          <a:endParaRPr kumimoji="1" lang="ja-JP" altLang="en-US"/>
        </a:p>
      </dgm:t>
    </dgm:pt>
    <dgm:pt modelId="{1B060B83-E69F-4576-A899-B13170332489}" type="pres">
      <dgm:prSet presAssocID="{7631C8A2-569F-45A3-9325-7A82E71CCD77}" presName="linearFlow" presStyleCnt="0">
        <dgm:presLayoutVars>
          <dgm:resizeHandles val="exact"/>
        </dgm:presLayoutVars>
      </dgm:prSet>
      <dgm:spPr/>
    </dgm:pt>
    <dgm:pt modelId="{4372A4E9-49F3-4E4D-B055-1FCD7AC4F70B}" type="pres">
      <dgm:prSet presAssocID="{CAC1372E-BBDA-43FA-99A0-790C512EAAB2}" presName="node" presStyleLbl="node1" presStyleIdx="0" presStyleCnt="5" custScaleX="153093">
        <dgm:presLayoutVars>
          <dgm:bulletEnabled val="1"/>
        </dgm:presLayoutVars>
      </dgm:prSet>
      <dgm:spPr/>
    </dgm:pt>
    <dgm:pt modelId="{8DA09FAE-D882-4100-B57D-CE912CF63F44}" type="pres">
      <dgm:prSet presAssocID="{5AAD9C3A-AE06-464A-9897-680923AD7A69}" presName="sibTrans" presStyleLbl="sibTrans2D1" presStyleIdx="0" presStyleCnt="4"/>
      <dgm:spPr/>
    </dgm:pt>
    <dgm:pt modelId="{9662D228-A33E-436C-AD78-D67CF24EEDB5}" type="pres">
      <dgm:prSet presAssocID="{5AAD9C3A-AE06-464A-9897-680923AD7A69}" presName="connectorText" presStyleLbl="sibTrans2D1" presStyleIdx="0" presStyleCnt="4"/>
      <dgm:spPr/>
    </dgm:pt>
    <dgm:pt modelId="{95DF3EC3-D1EF-4FC1-9A4A-27D7AAA378CD}" type="pres">
      <dgm:prSet presAssocID="{CAA819A3-FF2A-48D3-BBF3-F962D61E68BD}" presName="node" presStyleLbl="node1" presStyleIdx="1" presStyleCnt="5">
        <dgm:presLayoutVars>
          <dgm:bulletEnabled val="1"/>
        </dgm:presLayoutVars>
      </dgm:prSet>
      <dgm:spPr/>
    </dgm:pt>
    <dgm:pt modelId="{BA211137-DCD3-4537-A7A5-F384FA939140}" type="pres">
      <dgm:prSet presAssocID="{CB16167E-BCB6-4253-B1E7-42575DE84B37}" presName="sibTrans" presStyleLbl="sibTrans2D1" presStyleIdx="1" presStyleCnt="4"/>
      <dgm:spPr/>
    </dgm:pt>
    <dgm:pt modelId="{9047692E-45CD-4759-9DAB-3080FB6D879E}" type="pres">
      <dgm:prSet presAssocID="{CB16167E-BCB6-4253-B1E7-42575DE84B37}" presName="connectorText" presStyleLbl="sibTrans2D1" presStyleIdx="1" presStyleCnt="4"/>
      <dgm:spPr/>
    </dgm:pt>
    <dgm:pt modelId="{F4DA26AA-8200-4B64-8274-C8F064DEB438}" type="pres">
      <dgm:prSet presAssocID="{00EC3E21-306B-45D8-8B3B-7C09E4A6CC1F}" presName="node" presStyleLbl="node1" presStyleIdx="2" presStyleCnt="5" custScaleX="153093">
        <dgm:presLayoutVars>
          <dgm:bulletEnabled val="1"/>
        </dgm:presLayoutVars>
      </dgm:prSet>
      <dgm:spPr/>
    </dgm:pt>
    <dgm:pt modelId="{50C79C03-6C3F-4341-9379-85F01B66A8D7}" type="pres">
      <dgm:prSet presAssocID="{EF4C608E-0185-46D5-A195-965065AB9A9D}" presName="sibTrans" presStyleLbl="sibTrans2D1" presStyleIdx="2" presStyleCnt="4"/>
      <dgm:spPr/>
    </dgm:pt>
    <dgm:pt modelId="{58F724A5-A186-4FFB-80EA-504AB245FE44}" type="pres">
      <dgm:prSet presAssocID="{EF4C608E-0185-46D5-A195-965065AB9A9D}" presName="connectorText" presStyleLbl="sibTrans2D1" presStyleIdx="2" presStyleCnt="4"/>
      <dgm:spPr/>
    </dgm:pt>
    <dgm:pt modelId="{553B98AC-D697-4F0D-B3FF-DD3B83F736EE}" type="pres">
      <dgm:prSet presAssocID="{95F994AD-5F3B-48B3-9991-C78F8739FFB2}" presName="node" presStyleLbl="node1" presStyleIdx="3" presStyleCnt="5">
        <dgm:presLayoutVars>
          <dgm:bulletEnabled val="1"/>
        </dgm:presLayoutVars>
      </dgm:prSet>
      <dgm:spPr/>
    </dgm:pt>
    <dgm:pt modelId="{4E23F469-FA94-45B6-AF9C-33C584F96D8F}" type="pres">
      <dgm:prSet presAssocID="{A599B265-DBC9-4496-A74B-46FAF56F854C}" presName="sibTrans" presStyleLbl="sibTrans2D1" presStyleIdx="3" presStyleCnt="4"/>
      <dgm:spPr/>
    </dgm:pt>
    <dgm:pt modelId="{6AA06036-6549-4364-9A6E-6493937F68EC}" type="pres">
      <dgm:prSet presAssocID="{A599B265-DBC9-4496-A74B-46FAF56F854C}" presName="connectorText" presStyleLbl="sibTrans2D1" presStyleIdx="3" presStyleCnt="4"/>
      <dgm:spPr/>
    </dgm:pt>
    <dgm:pt modelId="{B902A168-1AD2-4C3E-B034-E72E4D2277BC}" type="pres">
      <dgm:prSet presAssocID="{42D12CD5-ED6F-4CAD-A2B8-BA56C6089656}" presName="node" presStyleLbl="node1" presStyleIdx="4" presStyleCnt="5" custScaleX="153093">
        <dgm:presLayoutVars>
          <dgm:bulletEnabled val="1"/>
        </dgm:presLayoutVars>
      </dgm:prSet>
      <dgm:spPr/>
    </dgm:pt>
  </dgm:ptLst>
  <dgm:cxnLst>
    <dgm:cxn modelId="{722D3A00-301A-41F7-BBF8-41135DE5BD29}" srcId="{7631C8A2-569F-45A3-9325-7A82E71CCD77}" destId="{00EC3E21-306B-45D8-8B3B-7C09E4A6CC1F}" srcOrd="2" destOrd="0" parTransId="{7C0ECE2B-0A6D-46E3-AACF-9E823D7638B6}" sibTransId="{EF4C608E-0185-46D5-A195-965065AB9A9D}"/>
    <dgm:cxn modelId="{D20E3B24-CCF0-42C8-8525-7B86F4FAC353}" type="presOf" srcId="{CB16167E-BCB6-4253-B1E7-42575DE84B37}" destId="{9047692E-45CD-4759-9DAB-3080FB6D879E}" srcOrd="1" destOrd="0" presId="urn:microsoft.com/office/officeart/2005/8/layout/process2"/>
    <dgm:cxn modelId="{0E754628-9DAA-4147-8804-ED91E916FA1E}" type="presOf" srcId="{00EC3E21-306B-45D8-8B3B-7C09E4A6CC1F}" destId="{F4DA26AA-8200-4B64-8274-C8F064DEB438}" srcOrd="0" destOrd="0" presId="urn:microsoft.com/office/officeart/2005/8/layout/process2"/>
    <dgm:cxn modelId="{BCAD4C34-BAE2-4C9F-8A94-1A17170124F9}" type="presOf" srcId="{CAC1372E-BBDA-43FA-99A0-790C512EAAB2}" destId="{4372A4E9-49F3-4E4D-B055-1FCD7AC4F70B}" srcOrd="0" destOrd="0" presId="urn:microsoft.com/office/officeart/2005/8/layout/process2"/>
    <dgm:cxn modelId="{A86E8E60-A5B4-41E1-8C11-4B7B230A361C}" type="presOf" srcId="{5AAD9C3A-AE06-464A-9897-680923AD7A69}" destId="{8DA09FAE-D882-4100-B57D-CE912CF63F44}" srcOrd="0" destOrd="0" presId="urn:microsoft.com/office/officeart/2005/8/layout/process2"/>
    <dgm:cxn modelId="{6273AF61-2BB9-4599-AB3C-4BC11BCCF59E}" type="presOf" srcId="{EF4C608E-0185-46D5-A195-965065AB9A9D}" destId="{50C79C03-6C3F-4341-9379-85F01B66A8D7}" srcOrd="0" destOrd="0" presId="urn:microsoft.com/office/officeart/2005/8/layout/process2"/>
    <dgm:cxn modelId="{29B89566-F86B-4624-862A-5027A12874D9}" type="presOf" srcId="{42D12CD5-ED6F-4CAD-A2B8-BA56C6089656}" destId="{B902A168-1AD2-4C3E-B034-E72E4D2277BC}" srcOrd="0" destOrd="0" presId="urn:microsoft.com/office/officeart/2005/8/layout/process2"/>
    <dgm:cxn modelId="{2DAE674D-C1EA-4BA1-8113-1031A9736A24}" type="presOf" srcId="{EF4C608E-0185-46D5-A195-965065AB9A9D}" destId="{58F724A5-A186-4FFB-80EA-504AB245FE44}" srcOrd="1" destOrd="0" presId="urn:microsoft.com/office/officeart/2005/8/layout/process2"/>
    <dgm:cxn modelId="{64E9D971-4DAB-4B22-92A5-200A00A38208}" srcId="{7631C8A2-569F-45A3-9325-7A82E71CCD77}" destId="{95F994AD-5F3B-48B3-9991-C78F8739FFB2}" srcOrd="3" destOrd="0" parTransId="{8BF47A38-4CB5-4C03-81E4-9B3F1494BEFD}" sibTransId="{A599B265-DBC9-4496-A74B-46FAF56F854C}"/>
    <dgm:cxn modelId="{BB52B77C-0647-444E-AD4B-90C17C023973}" type="presOf" srcId="{95F994AD-5F3B-48B3-9991-C78F8739FFB2}" destId="{553B98AC-D697-4F0D-B3FF-DD3B83F736EE}" srcOrd="0" destOrd="0" presId="urn:microsoft.com/office/officeart/2005/8/layout/process2"/>
    <dgm:cxn modelId="{C65DFE83-089A-427E-8C98-48DE6DD0C02F}" srcId="{7631C8A2-569F-45A3-9325-7A82E71CCD77}" destId="{CAC1372E-BBDA-43FA-99A0-790C512EAAB2}" srcOrd="0" destOrd="0" parTransId="{4ADFF762-72B9-4A38-9B8A-BF8208D60F08}" sibTransId="{5AAD9C3A-AE06-464A-9897-680923AD7A69}"/>
    <dgm:cxn modelId="{43E2C38A-6EEA-469C-AD92-3047B9F45595}" type="presOf" srcId="{CB16167E-BCB6-4253-B1E7-42575DE84B37}" destId="{BA211137-DCD3-4537-A7A5-F384FA939140}" srcOrd="0" destOrd="0" presId="urn:microsoft.com/office/officeart/2005/8/layout/process2"/>
    <dgm:cxn modelId="{24E9D293-4B52-494B-9C30-69FEE3A6C8CA}" type="presOf" srcId="{7631C8A2-569F-45A3-9325-7A82E71CCD77}" destId="{1B060B83-E69F-4576-A899-B13170332489}" srcOrd="0" destOrd="0" presId="urn:microsoft.com/office/officeart/2005/8/layout/process2"/>
    <dgm:cxn modelId="{AAD3DF9E-99FC-4472-AD20-14A8E3055502}" type="presOf" srcId="{CAA819A3-FF2A-48D3-BBF3-F962D61E68BD}" destId="{95DF3EC3-D1EF-4FC1-9A4A-27D7AAA378CD}" srcOrd="0" destOrd="0" presId="urn:microsoft.com/office/officeart/2005/8/layout/process2"/>
    <dgm:cxn modelId="{AC3DB7A3-F174-4EB6-B702-85DD2B337812}" type="presOf" srcId="{A599B265-DBC9-4496-A74B-46FAF56F854C}" destId="{6AA06036-6549-4364-9A6E-6493937F68EC}" srcOrd="1" destOrd="0" presId="urn:microsoft.com/office/officeart/2005/8/layout/process2"/>
    <dgm:cxn modelId="{B01AF7A5-F1F1-4084-AA89-1586642CC6C2}" type="presOf" srcId="{A599B265-DBC9-4496-A74B-46FAF56F854C}" destId="{4E23F469-FA94-45B6-AF9C-33C584F96D8F}" srcOrd="0" destOrd="0" presId="urn:microsoft.com/office/officeart/2005/8/layout/process2"/>
    <dgm:cxn modelId="{97E22EDD-6A24-49A0-BA61-A8362DEC0B0A}" type="presOf" srcId="{5AAD9C3A-AE06-464A-9897-680923AD7A69}" destId="{9662D228-A33E-436C-AD78-D67CF24EEDB5}" srcOrd="1" destOrd="0" presId="urn:microsoft.com/office/officeart/2005/8/layout/process2"/>
    <dgm:cxn modelId="{E51674E9-EA5F-474F-B4E6-84B8086A0488}" srcId="{7631C8A2-569F-45A3-9325-7A82E71CCD77}" destId="{CAA819A3-FF2A-48D3-BBF3-F962D61E68BD}" srcOrd="1" destOrd="0" parTransId="{DABFA6E9-7308-4A8D-A370-56569E07FC84}" sibTransId="{CB16167E-BCB6-4253-B1E7-42575DE84B37}"/>
    <dgm:cxn modelId="{2B19D9EB-D148-4D1D-9846-98C0668A97C9}" srcId="{7631C8A2-569F-45A3-9325-7A82E71CCD77}" destId="{42D12CD5-ED6F-4CAD-A2B8-BA56C6089656}" srcOrd="4" destOrd="0" parTransId="{615A1947-5E04-4BD5-B095-98D562696E85}" sibTransId="{93D073EA-D512-4979-85B4-170ED252EBB8}"/>
    <dgm:cxn modelId="{3AEDBF8B-3580-4A8F-969C-7C28081F8590}" type="presParOf" srcId="{1B060B83-E69F-4576-A899-B13170332489}" destId="{4372A4E9-49F3-4E4D-B055-1FCD7AC4F70B}" srcOrd="0" destOrd="0" presId="urn:microsoft.com/office/officeart/2005/8/layout/process2"/>
    <dgm:cxn modelId="{64695238-8D29-4DF0-83E1-B86861D2EA8B}" type="presParOf" srcId="{1B060B83-E69F-4576-A899-B13170332489}" destId="{8DA09FAE-D882-4100-B57D-CE912CF63F44}" srcOrd="1" destOrd="0" presId="urn:microsoft.com/office/officeart/2005/8/layout/process2"/>
    <dgm:cxn modelId="{B589A380-8D99-4539-8BC6-636EC9B52081}" type="presParOf" srcId="{8DA09FAE-D882-4100-B57D-CE912CF63F44}" destId="{9662D228-A33E-436C-AD78-D67CF24EEDB5}" srcOrd="0" destOrd="0" presId="urn:microsoft.com/office/officeart/2005/8/layout/process2"/>
    <dgm:cxn modelId="{F18C9C6A-4AD8-402A-A53D-90FE2BD02AB8}" type="presParOf" srcId="{1B060B83-E69F-4576-A899-B13170332489}" destId="{95DF3EC3-D1EF-4FC1-9A4A-27D7AAA378CD}" srcOrd="2" destOrd="0" presId="urn:microsoft.com/office/officeart/2005/8/layout/process2"/>
    <dgm:cxn modelId="{9C6458B2-ABD2-40FC-826E-A982BBF8BB84}" type="presParOf" srcId="{1B060B83-E69F-4576-A899-B13170332489}" destId="{BA211137-DCD3-4537-A7A5-F384FA939140}" srcOrd="3" destOrd="0" presId="urn:microsoft.com/office/officeart/2005/8/layout/process2"/>
    <dgm:cxn modelId="{E00E6627-196D-468E-B599-360397C6FCFB}" type="presParOf" srcId="{BA211137-DCD3-4537-A7A5-F384FA939140}" destId="{9047692E-45CD-4759-9DAB-3080FB6D879E}" srcOrd="0" destOrd="0" presId="urn:microsoft.com/office/officeart/2005/8/layout/process2"/>
    <dgm:cxn modelId="{D4BAF053-3A4D-4A13-98A7-33249BD61234}" type="presParOf" srcId="{1B060B83-E69F-4576-A899-B13170332489}" destId="{F4DA26AA-8200-4B64-8274-C8F064DEB438}" srcOrd="4" destOrd="0" presId="urn:microsoft.com/office/officeart/2005/8/layout/process2"/>
    <dgm:cxn modelId="{9DA8099B-D0BF-456A-AFC6-D8CE40A41DED}" type="presParOf" srcId="{1B060B83-E69F-4576-A899-B13170332489}" destId="{50C79C03-6C3F-4341-9379-85F01B66A8D7}" srcOrd="5" destOrd="0" presId="urn:microsoft.com/office/officeart/2005/8/layout/process2"/>
    <dgm:cxn modelId="{20C1C9C8-8F42-4F6D-94D0-4464C350D255}" type="presParOf" srcId="{50C79C03-6C3F-4341-9379-85F01B66A8D7}" destId="{58F724A5-A186-4FFB-80EA-504AB245FE44}" srcOrd="0" destOrd="0" presId="urn:microsoft.com/office/officeart/2005/8/layout/process2"/>
    <dgm:cxn modelId="{65B18215-A5AB-4F77-884F-F5EFDA75FE57}" type="presParOf" srcId="{1B060B83-E69F-4576-A899-B13170332489}" destId="{553B98AC-D697-4F0D-B3FF-DD3B83F736EE}" srcOrd="6" destOrd="0" presId="urn:microsoft.com/office/officeart/2005/8/layout/process2"/>
    <dgm:cxn modelId="{825F4920-4551-4F73-B39F-A272E74BEC76}" type="presParOf" srcId="{1B060B83-E69F-4576-A899-B13170332489}" destId="{4E23F469-FA94-45B6-AF9C-33C584F96D8F}" srcOrd="7" destOrd="0" presId="urn:microsoft.com/office/officeart/2005/8/layout/process2"/>
    <dgm:cxn modelId="{1637A131-6AF9-4F35-BCB2-ABB28F795399}" type="presParOf" srcId="{4E23F469-FA94-45B6-AF9C-33C584F96D8F}" destId="{6AA06036-6549-4364-9A6E-6493937F68EC}" srcOrd="0" destOrd="0" presId="urn:microsoft.com/office/officeart/2005/8/layout/process2"/>
    <dgm:cxn modelId="{9ED80EF2-367B-4E70-BEE2-D1C22AFFCC72}" type="presParOf" srcId="{1B060B83-E69F-4576-A899-B13170332489}" destId="{B902A168-1AD2-4C3E-B034-E72E4D2277BC}"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F7FAE2-7893-41DE-A52F-8D0430B65708}" type="doc">
      <dgm:prSet loTypeId="urn:microsoft.com/office/officeart/2005/8/layout/vList2" loCatId="list" qsTypeId="urn:microsoft.com/office/officeart/2005/8/quickstyle/3d5" qsCatId="3D" csTypeId="urn:microsoft.com/office/officeart/2005/8/colors/accent0_3" csCatId="mainScheme" phldr="1"/>
      <dgm:spPr/>
      <dgm:t>
        <a:bodyPr/>
        <a:lstStyle/>
        <a:p>
          <a:endParaRPr kumimoji="1" lang="ja-JP" altLang="en-US"/>
        </a:p>
      </dgm:t>
    </dgm:pt>
    <dgm:pt modelId="{8F7BC186-5929-4EBF-96E7-9B086D51909E}">
      <dgm:prSet/>
      <dgm:spPr/>
      <dgm:t>
        <a:bodyPr/>
        <a:lstStyle/>
        <a:p>
          <a:r>
            <a:rPr kumimoji="1" lang="ja-JP"/>
            <a:t>モニタリングの方法</a:t>
          </a:r>
          <a:endParaRPr lang="ja-JP"/>
        </a:p>
      </dgm:t>
    </dgm:pt>
    <dgm:pt modelId="{DE6184B0-1181-478D-8198-63951F361CA0}" type="parTrans" cxnId="{7207B49C-A100-4EA2-B484-79A70D46ADE4}">
      <dgm:prSet/>
      <dgm:spPr/>
      <dgm:t>
        <a:bodyPr/>
        <a:lstStyle/>
        <a:p>
          <a:endParaRPr kumimoji="1" lang="ja-JP" altLang="en-US"/>
        </a:p>
      </dgm:t>
    </dgm:pt>
    <dgm:pt modelId="{03488767-3D59-4EC8-BEC3-669493B22708}" type="sibTrans" cxnId="{7207B49C-A100-4EA2-B484-79A70D46ADE4}">
      <dgm:prSet/>
      <dgm:spPr/>
      <dgm:t>
        <a:bodyPr/>
        <a:lstStyle/>
        <a:p>
          <a:endParaRPr kumimoji="1" lang="ja-JP" altLang="en-US"/>
        </a:p>
      </dgm:t>
    </dgm:pt>
    <dgm:pt modelId="{0D79C2E9-5112-46D9-9615-0925299FEDCC}">
      <dgm:prSet/>
      <dgm:spPr/>
      <dgm:t>
        <a:bodyPr/>
        <a:lstStyle/>
        <a:p>
          <a:r>
            <a:rPr kumimoji="1" lang="ja-JP"/>
            <a:t>個別支援会議の運営方法</a:t>
          </a:r>
          <a:endParaRPr lang="ja-JP"/>
        </a:p>
      </dgm:t>
    </dgm:pt>
    <dgm:pt modelId="{9BCD5A2E-479E-4DE9-B045-8AAFA1FF9CED}" type="parTrans" cxnId="{BC407C1C-7284-4D86-BB06-E8BD7131D3D9}">
      <dgm:prSet/>
      <dgm:spPr/>
      <dgm:t>
        <a:bodyPr/>
        <a:lstStyle/>
        <a:p>
          <a:endParaRPr kumimoji="1" lang="ja-JP" altLang="en-US"/>
        </a:p>
      </dgm:t>
    </dgm:pt>
    <dgm:pt modelId="{2459E93A-445B-4CF6-94E1-24B520D99435}" type="sibTrans" cxnId="{BC407C1C-7284-4D86-BB06-E8BD7131D3D9}">
      <dgm:prSet/>
      <dgm:spPr/>
      <dgm:t>
        <a:bodyPr/>
        <a:lstStyle/>
        <a:p>
          <a:endParaRPr kumimoji="1" lang="ja-JP" altLang="en-US"/>
        </a:p>
      </dgm:t>
    </dgm:pt>
    <dgm:pt modelId="{D1319736-A414-4F5E-999C-E7B4509BDC91}">
      <dgm:prSet/>
      <dgm:spPr>
        <a:solidFill>
          <a:schemeClr val="accent5">
            <a:lumMod val="60000"/>
            <a:lumOff val="40000"/>
          </a:schemeClr>
        </a:solidFill>
      </dgm:spPr>
      <dgm:t>
        <a:bodyPr/>
        <a:lstStyle/>
        <a:p>
          <a:r>
            <a:rPr kumimoji="1" lang="ja-JP" dirty="0"/>
            <a:t>サービス（支援）提供職員への助言･指導について</a:t>
          </a:r>
          <a:endParaRPr lang="ja-JP" dirty="0"/>
        </a:p>
      </dgm:t>
    </dgm:pt>
    <dgm:pt modelId="{BBBCE924-A6AE-410E-81C6-B121A9785CDB}" type="parTrans" cxnId="{91A16A9E-2BFB-4F90-9887-19D9E5B793D5}">
      <dgm:prSet/>
      <dgm:spPr/>
      <dgm:t>
        <a:bodyPr/>
        <a:lstStyle/>
        <a:p>
          <a:endParaRPr kumimoji="1" lang="ja-JP" altLang="en-US"/>
        </a:p>
      </dgm:t>
    </dgm:pt>
    <dgm:pt modelId="{AFA0EE4F-1F0C-4915-849F-284701B45D2E}" type="sibTrans" cxnId="{91A16A9E-2BFB-4F90-9887-19D9E5B793D5}">
      <dgm:prSet/>
      <dgm:spPr/>
      <dgm:t>
        <a:bodyPr/>
        <a:lstStyle/>
        <a:p>
          <a:endParaRPr kumimoji="1" lang="ja-JP" altLang="en-US"/>
        </a:p>
      </dgm:t>
    </dgm:pt>
    <dgm:pt modelId="{9A3851C0-9870-4366-A2EB-8D3BE44EB302}">
      <dgm:prSet/>
      <dgm:spPr>
        <a:solidFill>
          <a:schemeClr val="accent5">
            <a:lumMod val="60000"/>
            <a:lumOff val="40000"/>
          </a:schemeClr>
        </a:solidFill>
      </dgm:spPr>
      <dgm:t>
        <a:bodyPr/>
        <a:lstStyle/>
        <a:p>
          <a:r>
            <a:rPr kumimoji="1" lang="en-US" dirty="0"/>
            <a:t>OJT</a:t>
          </a:r>
          <a:r>
            <a:rPr kumimoji="1" lang="ja-JP" dirty="0"/>
            <a:t>としての事例検討会の進め方</a:t>
          </a:r>
          <a:endParaRPr lang="ja-JP" dirty="0"/>
        </a:p>
      </dgm:t>
    </dgm:pt>
    <dgm:pt modelId="{C8D1FDE4-DEFF-4CBE-B26E-75EBE75D977F}" type="parTrans" cxnId="{07115B22-D122-4DC1-9F29-8B24745F35AC}">
      <dgm:prSet/>
      <dgm:spPr/>
      <dgm:t>
        <a:bodyPr/>
        <a:lstStyle/>
        <a:p>
          <a:endParaRPr kumimoji="1" lang="ja-JP" altLang="en-US"/>
        </a:p>
      </dgm:t>
    </dgm:pt>
    <dgm:pt modelId="{61BA7CA2-D188-4EE3-B092-170814EA03BB}" type="sibTrans" cxnId="{07115B22-D122-4DC1-9F29-8B24745F35AC}">
      <dgm:prSet/>
      <dgm:spPr/>
      <dgm:t>
        <a:bodyPr/>
        <a:lstStyle/>
        <a:p>
          <a:endParaRPr kumimoji="1" lang="ja-JP" altLang="en-US"/>
        </a:p>
      </dgm:t>
    </dgm:pt>
    <dgm:pt modelId="{10AB14BF-1FDC-4544-85C1-076E463B2B4C}">
      <dgm:prSet/>
      <dgm:spPr>
        <a:solidFill>
          <a:srgbClr val="5AB149"/>
        </a:solidFill>
      </dgm:spPr>
      <dgm:t>
        <a:bodyPr/>
        <a:lstStyle/>
        <a:p>
          <a:r>
            <a:rPr kumimoji="1" lang="ja-JP" b="1" dirty="0"/>
            <a:t>サービス担当者会議等におけるサビ児管の役割</a:t>
          </a:r>
          <a:endParaRPr lang="ja-JP" dirty="0"/>
        </a:p>
      </dgm:t>
    </dgm:pt>
    <dgm:pt modelId="{E83138E0-C6F8-405A-8285-70F0587E73FA}" type="parTrans" cxnId="{7F50B59F-B2AC-47E6-A450-19B32A6E1CF0}">
      <dgm:prSet/>
      <dgm:spPr/>
      <dgm:t>
        <a:bodyPr/>
        <a:lstStyle/>
        <a:p>
          <a:endParaRPr kumimoji="1" lang="ja-JP" altLang="en-US"/>
        </a:p>
      </dgm:t>
    </dgm:pt>
    <dgm:pt modelId="{A9E08B35-B0A1-43B3-958E-1F063560931B}" type="sibTrans" cxnId="{7F50B59F-B2AC-47E6-A450-19B32A6E1CF0}">
      <dgm:prSet/>
      <dgm:spPr/>
      <dgm:t>
        <a:bodyPr/>
        <a:lstStyle/>
        <a:p>
          <a:endParaRPr kumimoji="1" lang="ja-JP" altLang="en-US"/>
        </a:p>
      </dgm:t>
    </dgm:pt>
    <dgm:pt modelId="{BFF4A41E-78EF-48C2-A091-8F21E8AA287A}">
      <dgm:prSet/>
      <dgm:spPr>
        <a:solidFill>
          <a:srgbClr val="5AB149"/>
        </a:solidFill>
      </dgm:spPr>
      <dgm:t>
        <a:bodyPr/>
        <a:lstStyle/>
        <a:p>
          <a:r>
            <a:rPr kumimoji="1" lang="ja-JP" dirty="0"/>
            <a:t>自立支援協議会を活用した地域課題の解決に向けた取り組み</a:t>
          </a:r>
          <a:endParaRPr lang="ja-JP" dirty="0"/>
        </a:p>
      </dgm:t>
    </dgm:pt>
    <dgm:pt modelId="{B1D665D4-7890-4333-8D8D-30809B95B780}" type="parTrans" cxnId="{BA22B7D4-D7F6-4934-8CCA-91A26331F44C}">
      <dgm:prSet/>
      <dgm:spPr/>
      <dgm:t>
        <a:bodyPr/>
        <a:lstStyle/>
        <a:p>
          <a:endParaRPr kumimoji="1" lang="ja-JP" altLang="en-US"/>
        </a:p>
      </dgm:t>
    </dgm:pt>
    <dgm:pt modelId="{10650283-3F5A-4025-AE50-FF879127968B}" type="sibTrans" cxnId="{BA22B7D4-D7F6-4934-8CCA-91A26331F44C}">
      <dgm:prSet/>
      <dgm:spPr/>
      <dgm:t>
        <a:bodyPr/>
        <a:lstStyle/>
        <a:p>
          <a:endParaRPr kumimoji="1" lang="ja-JP" altLang="en-US"/>
        </a:p>
      </dgm:t>
    </dgm:pt>
    <dgm:pt modelId="{5B7924D5-8B34-490D-8F4A-27405763A72A}">
      <dgm:prSet/>
      <dgm:spPr>
        <a:solidFill>
          <a:srgbClr val="5AB149"/>
        </a:solidFill>
      </dgm:spPr>
      <dgm:t>
        <a:bodyPr/>
        <a:lstStyle/>
        <a:p>
          <a:r>
            <a:rPr kumimoji="1" lang="ja-JP" dirty="0"/>
            <a:t>サービス担当者会議と自立支援協議会の活用について</a:t>
          </a:r>
          <a:endParaRPr lang="ja-JP" dirty="0"/>
        </a:p>
      </dgm:t>
    </dgm:pt>
    <dgm:pt modelId="{922D64CF-0FBA-44FF-BA80-260B46A8DE41}" type="parTrans" cxnId="{714000C9-B324-4685-8629-1940ED3F1ACD}">
      <dgm:prSet/>
      <dgm:spPr/>
      <dgm:t>
        <a:bodyPr/>
        <a:lstStyle/>
        <a:p>
          <a:endParaRPr kumimoji="1" lang="ja-JP" altLang="en-US"/>
        </a:p>
      </dgm:t>
    </dgm:pt>
    <dgm:pt modelId="{1AF9E4AC-202C-4CD1-B95C-CC1AEA0F3F82}" type="sibTrans" cxnId="{714000C9-B324-4685-8629-1940ED3F1ACD}">
      <dgm:prSet/>
      <dgm:spPr/>
      <dgm:t>
        <a:bodyPr/>
        <a:lstStyle/>
        <a:p>
          <a:endParaRPr kumimoji="1" lang="ja-JP" altLang="en-US"/>
        </a:p>
      </dgm:t>
    </dgm:pt>
    <dgm:pt modelId="{2ADD708A-6083-4E94-91E5-A878AAA6AFB1}" type="pres">
      <dgm:prSet presAssocID="{01F7FAE2-7893-41DE-A52F-8D0430B65708}" presName="linear" presStyleCnt="0">
        <dgm:presLayoutVars>
          <dgm:animLvl val="lvl"/>
          <dgm:resizeHandles val="exact"/>
        </dgm:presLayoutVars>
      </dgm:prSet>
      <dgm:spPr/>
    </dgm:pt>
    <dgm:pt modelId="{D2051711-8E66-43DF-979D-B7E8456C3724}" type="pres">
      <dgm:prSet presAssocID="{8F7BC186-5929-4EBF-96E7-9B086D51909E}" presName="parentText" presStyleLbl="node1" presStyleIdx="0" presStyleCnt="7">
        <dgm:presLayoutVars>
          <dgm:chMax val="0"/>
          <dgm:bulletEnabled val="1"/>
        </dgm:presLayoutVars>
      </dgm:prSet>
      <dgm:spPr/>
    </dgm:pt>
    <dgm:pt modelId="{C3CA1302-3716-4DB9-BFA6-4ABA33D6F09C}" type="pres">
      <dgm:prSet presAssocID="{03488767-3D59-4EC8-BEC3-669493B22708}" presName="spacer" presStyleCnt="0"/>
      <dgm:spPr/>
    </dgm:pt>
    <dgm:pt modelId="{C2CD06CC-3228-4018-B965-BE0CA37754F7}" type="pres">
      <dgm:prSet presAssocID="{0D79C2E9-5112-46D9-9615-0925299FEDCC}" presName="parentText" presStyleLbl="node1" presStyleIdx="1" presStyleCnt="7">
        <dgm:presLayoutVars>
          <dgm:chMax val="0"/>
          <dgm:bulletEnabled val="1"/>
        </dgm:presLayoutVars>
      </dgm:prSet>
      <dgm:spPr/>
    </dgm:pt>
    <dgm:pt modelId="{0AE26212-F12F-4669-81EC-8971965635DB}" type="pres">
      <dgm:prSet presAssocID="{2459E93A-445B-4CF6-94E1-24B520D99435}" presName="spacer" presStyleCnt="0"/>
      <dgm:spPr/>
    </dgm:pt>
    <dgm:pt modelId="{C56E7EA2-23DD-406D-8AF2-228A3EEDB30A}" type="pres">
      <dgm:prSet presAssocID="{D1319736-A414-4F5E-999C-E7B4509BDC91}" presName="parentText" presStyleLbl="node1" presStyleIdx="2" presStyleCnt="7">
        <dgm:presLayoutVars>
          <dgm:chMax val="0"/>
          <dgm:bulletEnabled val="1"/>
        </dgm:presLayoutVars>
      </dgm:prSet>
      <dgm:spPr/>
    </dgm:pt>
    <dgm:pt modelId="{A95A7329-22D1-4BF6-85A3-852FE4626F01}" type="pres">
      <dgm:prSet presAssocID="{AFA0EE4F-1F0C-4915-849F-284701B45D2E}" presName="spacer" presStyleCnt="0"/>
      <dgm:spPr/>
    </dgm:pt>
    <dgm:pt modelId="{3CA52DD5-9D48-44B9-91C4-8268E3B33320}" type="pres">
      <dgm:prSet presAssocID="{9A3851C0-9870-4366-A2EB-8D3BE44EB302}" presName="parentText" presStyleLbl="node1" presStyleIdx="3" presStyleCnt="7">
        <dgm:presLayoutVars>
          <dgm:chMax val="0"/>
          <dgm:bulletEnabled val="1"/>
        </dgm:presLayoutVars>
      </dgm:prSet>
      <dgm:spPr/>
    </dgm:pt>
    <dgm:pt modelId="{8197AB8F-78D7-45C3-AEFD-1C88DAFED7BE}" type="pres">
      <dgm:prSet presAssocID="{61BA7CA2-D188-4EE3-B092-170814EA03BB}" presName="spacer" presStyleCnt="0"/>
      <dgm:spPr/>
    </dgm:pt>
    <dgm:pt modelId="{144DBDF6-61AD-4AA7-BC8F-8AE2341815BF}" type="pres">
      <dgm:prSet presAssocID="{10AB14BF-1FDC-4544-85C1-076E463B2B4C}" presName="parentText" presStyleLbl="node1" presStyleIdx="4" presStyleCnt="7">
        <dgm:presLayoutVars>
          <dgm:chMax val="0"/>
          <dgm:bulletEnabled val="1"/>
        </dgm:presLayoutVars>
      </dgm:prSet>
      <dgm:spPr/>
    </dgm:pt>
    <dgm:pt modelId="{24C72AF8-08ED-4694-BD27-260F3A32C0E6}" type="pres">
      <dgm:prSet presAssocID="{A9E08B35-B0A1-43B3-958E-1F063560931B}" presName="spacer" presStyleCnt="0"/>
      <dgm:spPr/>
    </dgm:pt>
    <dgm:pt modelId="{C65238B6-F055-4468-835F-DF026ED5EBD9}" type="pres">
      <dgm:prSet presAssocID="{BFF4A41E-78EF-48C2-A091-8F21E8AA287A}" presName="parentText" presStyleLbl="node1" presStyleIdx="5" presStyleCnt="7">
        <dgm:presLayoutVars>
          <dgm:chMax val="0"/>
          <dgm:bulletEnabled val="1"/>
        </dgm:presLayoutVars>
      </dgm:prSet>
      <dgm:spPr/>
    </dgm:pt>
    <dgm:pt modelId="{C9D712C5-E4EF-44A1-A495-57E3F1E9AF02}" type="pres">
      <dgm:prSet presAssocID="{10650283-3F5A-4025-AE50-FF879127968B}" presName="spacer" presStyleCnt="0"/>
      <dgm:spPr/>
    </dgm:pt>
    <dgm:pt modelId="{DCFDBBC3-5CE6-49F4-8B33-560B580C5DD3}" type="pres">
      <dgm:prSet presAssocID="{5B7924D5-8B34-490D-8F4A-27405763A72A}" presName="parentText" presStyleLbl="node1" presStyleIdx="6" presStyleCnt="7">
        <dgm:presLayoutVars>
          <dgm:chMax val="0"/>
          <dgm:bulletEnabled val="1"/>
        </dgm:presLayoutVars>
      </dgm:prSet>
      <dgm:spPr/>
    </dgm:pt>
  </dgm:ptLst>
  <dgm:cxnLst>
    <dgm:cxn modelId="{649CDE10-3163-427A-92F1-5EE87B9E1634}" type="presOf" srcId="{0D79C2E9-5112-46D9-9615-0925299FEDCC}" destId="{C2CD06CC-3228-4018-B965-BE0CA37754F7}" srcOrd="0" destOrd="0" presId="urn:microsoft.com/office/officeart/2005/8/layout/vList2"/>
    <dgm:cxn modelId="{BC407C1C-7284-4D86-BB06-E8BD7131D3D9}" srcId="{01F7FAE2-7893-41DE-A52F-8D0430B65708}" destId="{0D79C2E9-5112-46D9-9615-0925299FEDCC}" srcOrd="1" destOrd="0" parTransId="{9BCD5A2E-479E-4DE9-B045-8AAFA1FF9CED}" sibTransId="{2459E93A-445B-4CF6-94E1-24B520D99435}"/>
    <dgm:cxn modelId="{07115B22-D122-4DC1-9F29-8B24745F35AC}" srcId="{01F7FAE2-7893-41DE-A52F-8D0430B65708}" destId="{9A3851C0-9870-4366-A2EB-8D3BE44EB302}" srcOrd="3" destOrd="0" parTransId="{C8D1FDE4-DEFF-4CBE-B26E-75EBE75D977F}" sibTransId="{61BA7CA2-D188-4EE3-B092-170814EA03BB}"/>
    <dgm:cxn modelId="{789DBD44-2BA4-48F9-A8C0-385EECF47DFA}" type="presOf" srcId="{01F7FAE2-7893-41DE-A52F-8D0430B65708}" destId="{2ADD708A-6083-4E94-91E5-A878AAA6AFB1}" srcOrd="0" destOrd="0" presId="urn:microsoft.com/office/officeart/2005/8/layout/vList2"/>
    <dgm:cxn modelId="{0E159D58-E41D-4D94-B1D7-89D3C986CB7F}" type="presOf" srcId="{8F7BC186-5929-4EBF-96E7-9B086D51909E}" destId="{D2051711-8E66-43DF-979D-B7E8456C3724}" srcOrd="0" destOrd="0" presId="urn:microsoft.com/office/officeart/2005/8/layout/vList2"/>
    <dgm:cxn modelId="{B597B09A-1E86-4C20-A7E6-268CCAA2078D}" type="presOf" srcId="{5B7924D5-8B34-490D-8F4A-27405763A72A}" destId="{DCFDBBC3-5CE6-49F4-8B33-560B580C5DD3}" srcOrd="0" destOrd="0" presId="urn:microsoft.com/office/officeart/2005/8/layout/vList2"/>
    <dgm:cxn modelId="{7207B49C-A100-4EA2-B484-79A70D46ADE4}" srcId="{01F7FAE2-7893-41DE-A52F-8D0430B65708}" destId="{8F7BC186-5929-4EBF-96E7-9B086D51909E}" srcOrd="0" destOrd="0" parTransId="{DE6184B0-1181-478D-8198-63951F361CA0}" sibTransId="{03488767-3D59-4EC8-BEC3-669493B22708}"/>
    <dgm:cxn modelId="{91A16A9E-2BFB-4F90-9887-19D9E5B793D5}" srcId="{01F7FAE2-7893-41DE-A52F-8D0430B65708}" destId="{D1319736-A414-4F5E-999C-E7B4509BDC91}" srcOrd="2" destOrd="0" parTransId="{BBBCE924-A6AE-410E-81C6-B121A9785CDB}" sibTransId="{AFA0EE4F-1F0C-4915-849F-284701B45D2E}"/>
    <dgm:cxn modelId="{7F50B59F-B2AC-47E6-A450-19B32A6E1CF0}" srcId="{01F7FAE2-7893-41DE-A52F-8D0430B65708}" destId="{10AB14BF-1FDC-4544-85C1-076E463B2B4C}" srcOrd="4" destOrd="0" parTransId="{E83138E0-C6F8-405A-8285-70F0587E73FA}" sibTransId="{A9E08B35-B0A1-43B3-958E-1F063560931B}"/>
    <dgm:cxn modelId="{344EE79F-ADC4-4677-B344-0E2AA472D502}" type="presOf" srcId="{BFF4A41E-78EF-48C2-A091-8F21E8AA287A}" destId="{C65238B6-F055-4468-835F-DF026ED5EBD9}" srcOrd="0" destOrd="0" presId="urn:microsoft.com/office/officeart/2005/8/layout/vList2"/>
    <dgm:cxn modelId="{1A1599C1-F240-4452-8081-7EB21AF21F15}" type="presOf" srcId="{D1319736-A414-4F5E-999C-E7B4509BDC91}" destId="{C56E7EA2-23DD-406D-8AF2-228A3EEDB30A}" srcOrd="0" destOrd="0" presId="urn:microsoft.com/office/officeart/2005/8/layout/vList2"/>
    <dgm:cxn modelId="{714000C9-B324-4685-8629-1940ED3F1ACD}" srcId="{01F7FAE2-7893-41DE-A52F-8D0430B65708}" destId="{5B7924D5-8B34-490D-8F4A-27405763A72A}" srcOrd="6" destOrd="0" parTransId="{922D64CF-0FBA-44FF-BA80-260B46A8DE41}" sibTransId="{1AF9E4AC-202C-4CD1-B95C-CC1AEA0F3F82}"/>
    <dgm:cxn modelId="{BA22B7D4-D7F6-4934-8CCA-91A26331F44C}" srcId="{01F7FAE2-7893-41DE-A52F-8D0430B65708}" destId="{BFF4A41E-78EF-48C2-A091-8F21E8AA287A}" srcOrd="5" destOrd="0" parTransId="{B1D665D4-7890-4333-8D8D-30809B95B780}" sibTransId="{10650283-3F5A-4025-AE50-FF879127968B}"/>
    <dgm:cxn modelId="{FDD5CCDE-634D-4A52-993E-278A018479BC}" type="presOf" srcId="{10AB14BF-1FDC-4544-85C1-076E463B2B4C}" destId="{144DBDF6-61AD-4AA7-BC8F-8AE2341815BF}" srcOrd="0" destOrd="0" presId="urn:microsoft.com/office/officeart/2005/8/layout/vList2"/>
    <dgm:cxn modelId="{6F3FB9F8-4A3C-4651-8898-F9CE6B961B80}" type="presOf" srcId="{9A3851C0-9870-4366-A2EB-8D3BE44EB302}" destId="{3CA52DD5-9D48-44B9-91C4-8268E3B33320}" srcOrd="0" destOrd="0" presId="urn:microsoft.com/office/officeart/2005/8/layout/vList2"/>
    <dgm:cxn modelId="{85B14089-3509-4254-BD1E-00FEDF51EA8B}" type="presParOf" srcId="{2ADD708A-6083-4E94-91E5-A878AAA6AFB1}" destId="{D2051711-8E66-43DF-979D-B7E8456C3724}" srcOrd="0" destOrd="0" presId="urn:microsoft.com/office/officeart/2005/8/layout/vList2"/>
    <dgm:cxn modelId="{B02ADBE5-A097-4AA9-AC0D-C34D3DAECFE5}" type="presParOf" srcId="{2ADD708A-6083-4E94-91E5-A878AAA6AFB1}" destId="{C3CA1302-3716-4DB9-BFA6-4ABA33D6F09C}" srcOrd="1" destOrd="0" presId="urn:microsoft.com/office/officeart/2005/8/layout/vList2"/>
    <dgm:cxn modelId="{A4D7B86C-97BD-464C-B1D4-92DB61A91A50}" type="presParOf" srcId="{2ADD708A-6083-4E94-91E5-A878AAA6AFB1}" destId="{C2CD06CC-3228-4018-B965-BE0CA37754F7}" srcOrd="2" destOrd="0" presId="urn:microsoft.com/office/officeart/2005/8/layout/vList2"/>
    <dgm:cxn modelId="{8DA0DFFD-CC62-4126-80B7-5DD8DB66B5B9}" type="presParOf" srcId="{2ADD708A-6083-4E94-91E5-A878AAA6AFB1}" destId="{0AE26212-F12F-4669-81EC-8971965635DB}" srcOrd="3" destOrd="0" presId="urn:microsoft.com/office/officeart/2005/8/layout/vList2"/>
    <dgm:cxn modelId="{84964BEC-5AD9-4F67-9A70-E2AE43C77CFA}" type="presParOf" srcId="{2ADD708A-6083-4E94-91E5-A878AAA6AFB1}" destId="{C56E7EA2-23DD-406D-8AF2-228A3EEDB30A}" srcOrd="4" destOrd="0" presId="urn:microsoft.com/office/officeart/2005/8/layout/vList2"/>
    <dgm:cxn modelId="{A3A6D5CB-35DD-4765-B16F-87BE48E66638}" type="presParOf" srcId="{2ADD708A-6083-4E94-91E5-A878AAA6AFB1}" destId="{A95A7329-22D1-4BF6-85A3-852FE4626F01}" srcOrd="5" destOrd="0" presId="urn:microsoft.com/office/officeart/2005/8/layout/vList2"/>
    <dgm:cxn modelId="{FB511C02-85B3-4871-A0B4-87766DCD9998}" type="presParOf" srcId="{2ADD708A-6083-4E94-91E5-A878AAA6AFB1}" destId="{3CA52DD5-9D48-44B9-91C4-8268E3B33320}" srcOrd="6" destOrd="0" presId="urn:microsoft.com/office/officeart/2005/8/layout/vList2"/>
    <dgm:cxn modelId="{36F9E135-9C87-4DC0-8D9A-00AA39CA8C58}" type="presParOf" srcId="{2ADD708A-6083-4E94-91E5-A878AAA6AFB1}" destId="{8197AB8F-78D7-45C3-AEFD-1C88DAFED7BE}" srcOrd="7" destOrd="0" presId="urn:microsoft.com/office/officeart/2005/8/layout/vList2"/>
    <dgm:cxn modelId="{9633F8EC-568E-4C79-B918-F5F492F852E2}" type="presParOf" srcId="{2ADD708A-6083-4E94-91E5-A878AAA6AFB1}" destId="{144DBDF6-61AD-4AA7-BC8F-8AE2341815BF}" srcOrd="8" destOrd="0" presId="urn:microsoft.com/office/officeart/2005/8/layout/vList2"/>
    <dgm:cxn modelId="{F3928F22-6159-4BA9-AACB-67D3C95F6F7B}" type="presParOf" srcId="{2ADD708A-6083-4E94-91E5-A878AAA6AFB1}" destId="{24C72AF8-08ED-4694-BD27-260F3A32C0E6}" srcOrd="9" destOrd="0" presId="urn:microsoft.com/office/officeart/2005/8/layout/vList2"/>
    <dgm:cxn modelId="{FF086CA8-0171-4BFE-A33C-41097B31049F}" type="presParOf" srcId="{2ADD708A-6083-4E94-91E5-A878AAA6AFB1}" destId="{C65238B6-F055-4468-835F-DF026ED5EBD9}" srcOrd="10" destOrd="0" presId="urn:microsoft.com/office/officeart/2005/8/layout/vList2"/>
    <dgm:cxn modelId="{09F22C1E-8C0A-4144-94F5-AD354A0C5323}" type="presParOf" srcId="{2ADD708A-6083-4E94-91E5-A878AAA6AFB1}" destId="{C9D712C5-E4EF-44A1-A495-57E3F1E9AF02}" srcOrd="11" destOrd="0" presId="urn:microsoft.com/office/officeart/2005/8/layout/vList2"/>
    <dgm:cxn modelId="{B3F87DDC-8F00-48BF-AAB8-994319E0B893}" type="presParOf" srcId="{2ADD708A-6083-4E94-91E5-A878AAA6AFB1}" destId="{DCFDBBC3-5CE6-49F4-8B33-560B580C5DD3}"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7F085976-6710-4DD5-9A05-1FC322A012E6}" type="doc">
      <dgm:prSet loTypeId="urn:microsoft.com/office/officeart/2005/8/layout/vList2" loCatId="list" qsTypeId="urn:microsoft.com/office/officeart/2005/8/quickstyle/3d5" qsCatId="3D" csTypeId="urn:microsoft.com/office/officeart/2005/8/colors/accent1_2" csCatId="accent1"/>
      <dgm:spPr/>
      <dgm:t>
        <a:bodyPr/>
        <a:lstStyle/>
        <a:p>
          <a:endParaRPr kumimoji="1" lang="ja-JP" altLang="en-US"/>
        </a:p>
      </dgm:t>
    </dgm:pt>
    <dgm:pt modelId="{463D3D15-8D18-4A5A-90D0-B1CDF61C58E5}">
      <dgm:prSet/>
      <dgm:spPr/>
      <dgm:t>
        <a:bodyPr/>
        <a:lstStyle/>
        <a:p>
          <a:pPr algn="ctr"/>
          <a:r>
            <a:rPr kumimoji="1" lang="ja-JP"/>
            <a:t>障害者福祉施策及び児童福祉施策の最新の動向</a:t>
          </a:r>
          <a:endParaRPr lang="ja-JP"/>
        </a:p>
      </dgm:t>
    </dgm:pt>
    <dgm:pt modelId="{BC884A95-477C-416C-AB00-E54F299C6894}" type="parTrans" cxnId="{E7AAFDD0-51FA-442C-9383-1359B9C588B0}">
      <dgm:prSet/>
      <dgm:spPr/>
      <dgm:t>
        <a:bodyPr/>
        <a:lstStyle/>
        <a:p>
          <a:pPr algn="ctr"/>
          <a:endParaRPr kumimoji="1" lang="ja-JP" altLang="en-US"/>
        </a:p>
      </dgm:t>
    </dgm:pt>
    <dgm:pt modelId="{DCA55D3D-D263-4C38-9BEE-BB11778B42D2}" type="sibTrans" cxnId="{E7AAFDD0-51FA-442C-9383-1359B9C588B0}">
      <dgm:prSet/>
      <dgm:spPr/>
      <dgm:t>
        <a:bodyPr/>
        <a:lstStyle/>
        <a:p>
          <a:pPr algn="ctr"/>
          <a:endParaRPr kumimoji="1" lang="ja-JP" altLang="en-US"/>
        </a:p>
      </dgm:t>
    </dgm:pt>
    <dgm:pt modelId="{3DECBD06-8347-42FE-A420-8C85E3AEA7B1}" type="pres">
      <dgm:prSet presAssocID="{7F085976-6710-4DD5-9A05-1FC322A012E6}" presName="linear" presStyleCnt="0">
        <dgm:presLayoutVars>
          <dgm:animLvl val="lvl"/>
          <dgm:resizeHandles val="exact"/>
        </dgm:presLayoutVars>
      </dgm:prSet>
      <dgm:spPr/>
    </dgm:pt>
    <dgm:pt modelId="{DCE1BBE7-CFFD-41ED-A094-D387DF8E783A}" type="pres">
      <dgm:prSet presAssocID="{463D3D15-8D18-4A5A-90D0-B1CDF61C58E5}" presName="parentText" presStyleLbl="node1" presStyleIdx="0" presStyleCnt="1">
        <dgm:presLayoutVars>
          <dgm:chMax val="0"/>
          <dgm:bulletEnabled val="1"/>
        </dgm:presLayoutVars>
      </dgm:prSet>
      <dgm:spPr/>
    </dgm:pt>
  </dgm:ptLst>
  <dgm:cxnLst>
    <dgm:cxn modelId="{C1FA416C-0BD3-4264-B92E-F8C6E4EBAC83}" type="presOf" srcId="{7F085976-6710-4DD5-9A05-1FC322A012E6}" destId="{3DECBD06-8347-42FE-A420-8C85E3AEA7B1}" srcOrd="0" destOrd="0" presId="urn:microsoft.com/office/officeart/2005/8/layout/vList2"/>
    <dgm:cxn modelId="{EC3DDCBA-D114-4CE2-A3B3-4529A210CB3E}" type="presOf" srcId="{463D3D15-8D18-4A5A-90D0-B1CDF61C58E5}" destId="{DCE1BBE7-CFFD-41ED-A094-D387DF8E783A}" srcOrd="0" destOrd="0" presId="urn:microsoft.com/office/officeart/2005/8/layout/vList2"/>
    <dgm:cxn modelId="{E7AAFDD0-51FA-442C-9383-1359B9C588B0}" srcId="{7F085976-6710-4DD5-9A05-1FC322A012E6}" destId="{463D3D15-8D18-4A5A-90D0-B1CDF61C58E5}" srcOrd="0" destOrd="0" parTransId="{BC884A95-477C-416C-AB00-E54F299C6894}" sibTransId="{DCA55D3D-D263-4C38-9BEE-BB11778B42D2}"/>
    <dgm:cxn modelId="{CC0B3854-F4E1-403F-9AAA-6FD88C01860E}" type="presParOf" srcId="{3DECBD06-8347-42FE-A420-8C85E3AEA7B1}" destId="{DCE1BBE7-CFFD-41ED-A094-D387DF8E783A}"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6E9C29-602B-4D0A-BA34-D41771357785}"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kumimoji="1" lang="ja-JP" altLang="en-US"/>
        </a:p>
      </dgm:t>
    </dgm:pt>
    <dgm:pt modelId="{5B0E1EDF-1EB7-43D5-999F-35784E2A9239}">
      <dgm:prSet/>
      <dgm:spPr/>
      <dgm:t>
        <a:bodyPr/>
        <a:lstStyle/>
        <a:p>
          <a:r>
            <a:rPr lang="ja-JP" altLang="en-US" b="1" dirty="0"/>
            <a:t>「障害福祉等の制度に関する講義」については、基礎研修ではありませんので、サビ児管として知ってほしい制度を中心に伝える講義になります。しかしながら、多くの情報が頭に入るわけではありません。</a:t>
          </a:r>
          <a:r>
            <a:rPr lang="ja-JP" altLang="en-US" b="1" dirty="0">
              <a:solidFill>
                <a:srgbClr val="FF0000"/>
              </a:solidFill>
            </a:rPr>
            <a:t>制度に関する情報をどこで得ていくとよいのか、どのようなタイムんぐで情報を得るとよいのかといったヒント</a:t>
          </a:r>
          <a:r>
            <a:rPr lang="ja-JP" altLang="en-US" b="1" dirty="0"/>
            <a:t>を盛り込むとよいでしょう。</a:t>
          </a:r>
          <a:endParaRPr lang="ja-JP" b="1" dirty="0"/>
        </a:p>
      </dgm:t>
    </dgm:pt>
    <dgm:pt modelId="{29773AD4-4F00-4A2F-AC39-5356CD50E511}" type="parTrans" cxnId="{64399F89-FC3B-4746-8668-1DD83A53DC8F}">
      <dgm:prSet/>
      <dgm:spPr/>
      <dgm:t>
        <a:bodyPr/>
        <a:lstStyle/>
        <a:p>
          <a:endParaRPr kumimoji="1" lang="ja-JP" altLang="en-US"/>
        </a:p>
      </dgm:t>
    </dgm:pt>
    <dgm:pt modelId="{BDBDC038-44D5-48F3-ABF3-FA7A1DFA4F77}" type="sibTrans" cxnId="{64399F89-FC3B-4746-8668-1DD83A53DC8F}">
      <dgm:prSet/>
      <dgm:spPr/>
      <dgm:t>
        <a:bodyPr/>
        <a:lstStyle/>
        <a:p>
          <a:endParaRPr kumimoji="1" lang="ja-JP" altLang="en-US"/>
        </a:p>
      </dgm:t>
    </dgm:pt>
    <dgm:pt modelId="{9CBBABCE-8EAF-4117-B26C-F7E4E31BBB48}">
      <dgm:prSet/>
      <dgm:spPr>
        <a:solidFill>
          <a:schemeClr val="accent2">
            <a:lumMod val="40000"/>
            <a:lumOff val="60000"/>
          </a:schemeClr>
        </a:solidFill>
      </dgm:spPr>
      <dgm:t>
        <a:bodyPr/>
        <a:lstStyle/>
        <a:p>
          <a:r>
            <a:rPr kumimoji="1" lang="ja-JP" altLang="en-US" b="1" dirty="0"/>
            <a:t>「モニタリングの方法」や「個別支援会議の運営方法」では、</a:t>
          </a:r>
          <a:r>
            <a:rPr kumimoji="1" lang="ja-JP" altLang="en-US" b="1" dirty="0">
              <a:solidFill>
                <a:srgbClr val="FF0000"/>
              </a:solidFill>
            </a:rPr>
            <a:t>利用者主体の支援や利用者との関係性の構築</a:t>
          </a:r>
          <a:r>
            <a:rPr kumimoji="1" lang="ja-JP" altLang="en-US" b="1" dirty="0"/>
            <a:t>について考えていきますが、</a:t>
          </a:r>
          <a:r>
            <a:rPr kumimoji="1" lang="ja-JP" altLang="en-US" b="1" u="sng" dirty="0"/>
            <a:t>基礎研修の振り返り</a:t>
          </a:r>
          <a:r>
            <a:rPr kumimoji="1" lang="ja-JP" altLang="en-US" b="1" dirty="0"/>
            <a:t>であり、支援とは何か、職業人としての立場を考えていく内容です。</a:t>
          </a:r>
          <a:endParaRPr lang="ja-JP" b="1" dirty="0"/>
        </a:p>
      </dgm:t>
    </dgm:pt>
    <dgm:pt modelId="{12784E25-BCA7-4ADA-8FC1-19AD3EA6B0C2}" type="parTrans" cxnId="{266A83C2-C382-4DDE-A906-6B70E41BF4A9}">
      <dgm:prSet/>
      <dgm:spPr/>
      <dgm:t>
        <a:bodyPr/>
        <a:lstStyle/>
        <a:p>
          <a:endParaRPr kumimoji="1" lang="ja-JP" altLang="en-US"/>
        </a:p>
      </dgm:t>
    </dgm:pt>
    <dgm:pt modelId="{306C4726-98BD-4B7F-A77A-0BBD0FA42E6B}" type="sibTrans" cxnId="{266A83C2-C382-4DDE-A906-6B70E41BF4A9}">
      <dgm:prSet/>
      <dgm:spPr/>
      <dgm:t>
        <a:bodyPr/>
        <a:lstStyle/>
        <a:p>
          <a:endParaRPr kumimoji="1" lang="ja-JP" altLang="en-US"/>
        </a:p>
      </dgm:t>
    </dgm:pt>
    <dgm:pt modelId="{5342F977-7221-48AE-8B92-7E6241FF6371}">
      <dgm:prSet/>
      <dgm:spPr>
        <a:solidFill>
          <a:schemeClr val="accent4">
            <a:lumMod val="20000"/>
            <a:lumOff val="80000"/>
          </a:schemeClr>
        </a:solidFill>
      </dgm:spPr>
      <dgm:t>
        <a:bodyPr/>
        <a:lstStyle/>
        <a:p>
          <a:r>
            <a:rPr kumimoji="1" lang="ja-JP" b="1" dirty="0"/>
            <a:t>「職員への助言･指導」と「</a:t>
          </a:r>
          <a:r>
            <a:rPr kumimoji="1" lang="en-US" b="1" dirty="0"/>
            <a:t>OJT</a:t>
          </a:r>
          <a:r>
            <a:rPr kumimoji="1" lang="ja-JP" b="1" dirty="0"/>
            <a:t>としての事例検討会のあり方」</a:t>
          </a:r>
          <a:r>
            <a:rPr kumimoji="1" lang="ja-JP" altLang="en-US" b="1" dirty="0"/>
            <a:t>においては、人材育成について学んでいきます。スタッフの入れ替わりが多かったり、職員のモチベーションが高まらないままだったりする支援現場を多く見てきました。サビ児管の役割では、人材育成に常に着目していくことが、結果として利用者中心につながることを伝えていきましょう。</a:t>
          </a:r>
          <a:endParaRPr lang="ja-JP" b="1" dirty="0"/>
        </a:p>
      </dgm:t>
    </dgm:pt>
    <dgm:pt modelId="{35000CCF-1055-42B9-95D0-E3E52CCDFE47}" type="parTrans" cxnId="{798519AE-BC97-441B-A7A1-95705B94EA6A}">
      <dgm:prSet/>
      <dgm:spPr/>
      <dgm:t>
        <a:bodyPr/>
        <a:lstStyle/>
        <a:p>
          <a:endParaRPr kumimoji="1" lang="ja-JP" altLang="en-US"/>
        </a:p>
      </dgm:t>
    </dgm:pt>
    <dgm:pt modelId="{7FC36634-8029-48A3-9D35-DE22EF66B729}" type="sibTrans" cxnId="{798519AE-BC97-441B-A7A1-95705B94EA6A}">
      <dgm:prSet/>
      <dgm:spPr/>
      <dgm:t>
        <a:bodyPr/>
        <a:lstStyle/>
        <a:p>
          <a:endParaRPr kumimoji="1" lang="ja-JP" altLang="en-US"/>
        </a:p>
      </dgm:t>
    </dgm:pt>
    <dgm:pt modelId="{F475E129-DA59-46A6-9FCA-0450F7685247}">
      <dgm:prSet/>
      <dgm:spPr>
        <a:solidFill>
          <a:schemeClr val="accent1">
            <a:lumMod val="60000"/>
            <a:lumOff val="40000"/>
          </a:schemeClr>
        </a:solidFill>
      </dgm:spPr>
      <dgm:t>
        <a:bodyPr/>
        <a:lstStyle/>
        <a:p>
          <a:r>
            <a:rPr kumimoji="1" lang="ja-JP" altLang="en-US" b="1" dirty="0"/>
            <a:t>「多職種及び地域連携に関する講義及び演習」は、</a:t>
          </a:r>
          <a:r>
            <a:rPr kumimoji="1" lang="ja-JP" b="1" dirty="0"/>
            <a:t>一事業所</a:t>
          </a:r>
          <a:r>
            <a:rPr kumimoji="1" lang="ja-JP" altLang="en-US" b="1" dirty="0"/>
            <a:t>の支援の限界</a:t>
          </a:r>
          <a:r>
            <a:rPr kumimoji="1" lang="ja-JP" b="1" dirty="0"/>
            <a:t>について言及し、利用者のために地域の関係機関と連動することがサビ児管の役割として重要であることを伝えていく</a:t>
          </a:r>
          <a:r>
            <a:rPr kumimoji="1" lang="ja-JP" altLang="en-US" b="1" dirty="0"/>
            <a:t>ことになります。そのために</a:t>
          </a:r>
          <a:r>
            <a:rPr kumimoji="1" lang="ja-JP" altLang="en-US" b="1" dirty="0">
              <a:solidFill>
                <a:srgbClr val="FF0000"/>
              </a:solidFill>
            </a:rPr>
            <a:t>有効な会議の実施・協議会への参加</a:t>
          </a:r>
          <a:r>
            <a:rPr kumimoji="1" lang="ja-JP" altLang="en-US" b="1" dirty="0"/>
            <a:t>がサビ児管の役割を果たすために最重要となることを伝えていきましょう。</a:t>
          </a:r>
          <a:endParaRPr lang="ja-JP" b="1" dirty="0"/>
        </a:p>
      </dgm:t>
    </dgm:pt>
    <dgm:pt modelId="{351E1ABD-581B-4707-B6BE-01C86A56FD4A}" type="parTrans" cxnId="{A43D4480-7AFC-41AC-87F3-A4332FB099E9}">
      <dgm:prSet/>
      <dgm:spPr/>
      <dgm:t>
        <a:bodyPr/>
        <a:lstStyle/>
        <a:p>
          <a:endParaRPr kumimoji="1" lang="ja-JP" altLang="en-US"/>
        </a:p>
      </dgm:t>
    </dgm:pt>
    <dgm:pt modelId="{3518F516-78F0-45FA-A0AB-DB0F4916A364}" type="sibTrans" cxnId="{A43D4480-7AFC-41AC-87F3-A4332FB099E9}">
      <dgm:prSet/>
      <dgm:spPr/>
      <dgm:t>
        <a:bodyPr/>
        <a:lstStyle/>
        <a:p>
          <a:endParaRPr kumimoji="1" lang="ja-JP" altLang="en-US"/>
        </a:p>
      </dgm:t>
    </dgm:pt>
    <dgm:pt modelId="{AEF83BF0-BD7E-423F-B51E-2989A7F55AB3}" type="pres">
      <dgm:prSet presAssocID="{916E9C29-602B-4D0A-BA34-D41771357785}" presName="linear" presStyleCnt="0">
        <dgm:presLayoutVars>
          <dgm:animLvl val="lvl"/>
          <dgm:resizeHandles val="exact"/>
        </dgm:presLayoutVars>
      </dgm:prSet>
      <dgm:spPr/>
    </dgm:pt>
    <dgm:pt modelId="{DEBCBD07-0858-4762-9863-044A7F6FE667}" type="pres">
      <dgm:prSet presAssocID="{5B0E1EDF-1EB7-43D5-999F-35784E2A9239}" presName="parentText" presStyleLbl="node1" presStyleIdx="0" presStyleCnt="4">
        <dgm:presLayoutVars>
          <dgm:chMax val="0"/>
          <dgm:bulletEnabled val="1"/>
        </dgm:presLayoutVars>
      </dgm:prSet>
      <dgm:spPr/>
    </dgm:pt>
    <dgm:pt modelId="{6BC46F97-C075-4471-8045-F932F11BF875}" type="pres">
      <dgm:prSet presAssocID="{BDBDC038-44D5-48F3-ABF3-FA7A1DFA4F77}" presName="spacer" presStyleCnt="0"/>
      <dgm:spPr/>
    </dgm:pt>
    <dgm:pt modelId="{FB509678-FAB0-47F7-9820-E8FEC687DE60}" type="pres">
      <dgm:prSet presAssocID="{9CBBABCE-8EAF-4117-B26C-F7E4E31BBB48}" presName="parentText" presStyleLbl="node1" presStyleIdx="1" presStyleCnt="4">
        <dgm:presLayoutVars>
          <dgm:chMax val="0"/>
          <dgm:bulletEnabled val="1"/>
        </dgm:presLayoutVars>
      </dgm:prSet>
      <dgm:spPr/>
    </dgm:pt>
    <dgm:pt modelId="{E4DF702E-33CF-47C4-9014-5D99498B59F5}" type="pres">
      <dgm:prSet presAssocID="{306C4726-98BD-4B7F-A77A-0BBD0FA42E6B}" presName="spacer" presStyleCnt="0"/>
      <dgm:spPr/>
    </dgm:pt>
    <dgm:pt modelId="{73A0CC0F-DA71-43B4-8148-1D75B4D6BF70}" type="pres">
      <dgm:prSet presAssocID="{5342F977-7221-48AE-8B92-7E6241FF6371}" presName="parentText" presStyleLbl="node1" presStyleIdx="2" presStyleCnt="4">
        <dgm:presLayoutVars>
          <dgm:chMax val="0"/>
          <dgm:bulletEnabled val="1"/>
        </dgm:presLayoutVars>
      </dgm:prSet>
      <dgm:spPr/>
    </dgm:pt>
    <dgm:pt modelId="{B1EF2B49-9585-4F8F-BA1D-DF95EDD8BC36}" type="pres">
      <dgm:prSet presAssocID="{7FC36634-8029-48A3-9D35-DE22EF66B729}" presName="spacer" presStyleCnt="0"/>
      <dgm:spPr/>
    </dgm:pt>
    <dgm:pt modelId="{CA7ABCDF-ABDA-469F-B6EC-BB5282073493}" type="pres">
      <dgm:prSet presAssocID="{F475E129-DA59-46A6-9FCA-0450F7685247}" presName="parentText" presStyleLbl="node1" presStyleIdx="3" presStyleCnt="4">
        <dgm:presLayoutVars>
          <dgm:chMax val="0"/>
          <dgm:bulletEnabled val="1"/>
        </dgm:presLayoutVars>
      </dgm:prSet>
      <dgm:spPr/>
    </dgm:pt>
  </dgm:ptLst>
  <dgm:cxnLst>
    <dgm:cxn modelId="{5D58BE0A-8485-4093-A60E-DD87E252D787}" type="presOf" srcId="{9CBBABCE-8EAF-4117-B26C-F7E4E31BBB48}" destId="{FB509678-FAB0-47F7-9820-E8FEC687DE60}" srcOrd="0" destOrd="0" presId="urn:microsoft.com/office/officeart/2005/8/layout/vList2"/>
    <dgm:cxn modelId="{F69F5533-B78B-4779-809A-AAB0F55ADA9B}" type="presOf" srcId="{5342F977-7221-48AE-8B92-7E6241FF6371}" destId="{73A0CC0F-DA71-43B4-8148-1D75B4D6BF70}" srcOrd="0" destOrd="0" presId="urn:microsoft.com/office/officeart/2005/8/layout/vList2"/>
    <dgm:cxn modelId="{08EE374D-F6F9-4634-B2C0-2CA66DD13EF7}" type="presOf" srcId="{F475E129-DA59-46A6-9FCA-0450F7685247}" destId="{CA7ABCDF-ABDA-469F-B6EC-BB5282073493}" srcOrd="0" destOrd="0" presId="urn:microsoft.com/office/officeart/2005/8/layout/vList2"/>
    <dgm:cxn modelId="{A43D4480-7AFC-41AC-87F3-A4332FB099E9}" srcId="{916E9C29-602B-4D0A-BA34-D41771357785}" destId="{F475E129-DA59-46A6-9FCA-0450F7685247}" srcOrd="3" destOrd="0" parTransId="{351E1ABD-581B-4707-B6BE-01C86A56FD4A}" sibTransId="{3518F516-78F0-45FA-A0AB-DB0F4916A364}"/>
    <dgm:cxn modelId="{64399F89-FC3B-4746-8668-1DD83A53DC8F}" srcId="{916E9C29-602B-4D0A-BA34-D41771357785}" destId="{5B0E1EDF-1EB7-43D5-999F-35784E2A9239}" srcOrd="0" destOrd="0" parTransId="{29773AD4-4F00-4A2F-AC39-5356CD50E511}" sibTransId="{BDBDC038-44D5-48F3-ABF3-FA7A1DFA4F77}"/>
    <dgm:cxn modelId="{BFBAEA93-46FA-4B0E-80CB-BE86E2F9A018}" type="presOf" srcId="{5B0E1EDF-1EB7-43D5-999F-35784E2A9239}" destId="{DEBCBD07-0858-4762-9863-044A7F6FE667}" srcOrd="0" destOrd="0" presId="urn:microsoft.com/office/officeart/2005/8/layout/vList2"/>
    <dgm:cxn modelId="{0ABD6FAA-3779-4061-88C3-CA426AC848FF}" type="presOf" srcId="{916E9C29-602B-4D0A-BA34-D41771357785}" destId="{AEF83BF0-BD7E-423F-B51E-2989A7F55AB3}" srcOrd="0" destOrd="0" presId="urn:microsoft.com/office/officeart/2005/8/layout/vList2"/>
    <dgm:cxn modelId="{798519AE-BC97-441B-A7A1-95705B94EA6A}" srcId="{916E9C29-602B-4D0A-BA34-D41771357785}" destId="{5342F977-7221-48AE-8B92-7E6241FF6371}" srcOrd="2" destOrd="0" parTransId="{35000CCF-1055-42B9-95D0-E3E52CCDFE47}" sibTransId="{7FC36634-8029-48A3-9D35-DE22EF66B729}"/>
    <dgm:cxn modelId="{266A83C2-C382-4DDE-A906-6B70E41BF4A9}" srcId="{916E9C29-602B-4D0A-BA34-D41771357785}" destId="{9CBBABCE-8EAF-4117-B26C-F7E4E31BBB48}" srcOrd="1" destOrd="0" parTransId="{12784E25-BCA7-4ADA-8FC1-19AD3EA6B0C2}" sibTransId="{306C4726-98BD-4B7F-A77A-0BBD0FA42E6B}"/>
    <dgm:cxn modelId="{95441F48-CB65-40A7-91B4-EC52A4BEEA52}" type="presParOf" srcId="{AEF83BF0-BD7E-423F-B51E-2989A7F55AB3}" destId="{DEBCBD07-0858-4762-9863-044A7F6FE667}" srcOrd="0" destOrd="0" presId="urn:microsoft.com/office/officeart/2005/8/layout/vList2"/>
    <dgm:cxn modelId="{1C5BFDA8-FBDF-4E6A-9EEC-81D137078F3E}" type="presParOf" srcId="{AEF83BF0-BD7E-423F-B51E-2989A7F55AB3}" destId="{6BC46F97-C075-4471-8045-F932F11BF875}" srcOrd="1" destOrd="0" presId="urn:microsoft.com/office/officeart/2005/8/layout/vList2"/>
    <dgm:cxn modelId="{4F107C31-93C4-4BCA-9D2B-A57C5327651C}" type="presParOf" srcId="{AEF83BF0-BD7E-423F-B51E-2989A7F55AB3}" destId="{FB509678-FAB0-47F7-9820-E8FEC687DE60}" srcOrd="2" destOrd="0" presId="urn:microsoft.com/office/officeart/2005/8/layout/vList2"/>
    <dgm:cxn modelId="{D8C6A3E3-06CB-4157-BD64-C538F3D6F07C}" type="presParOf" srcId="{AEF83BF0-BD7E-423F-B51E-2989A7F55AB3}" destId="{E4DF702E-33CF-47C4-9014-5D99498B59F5}" srcOrd="3" destOrd="0" presId="urn:microsoft.com/office/officeart/2005/8/layout/vList2"/>
    <dgm:cxn modelId="{CE00CD34-BA72-4AEE-8D3E-5A46F8B3C8D9}" type="presParOf" srcId="{AEF83BF0-BD7E-423F-B51E-2989A7F55AB3}" destId="{73A0CC0F-DA71-43B4-8148-1D75B4D6BF70}" srcOrd="4" destOrd="0" presId="urn:microsoft.com/office/officeart/2005/8/layout/vList2"/>
    <dgm:cxn modelId="{97A411C4-ED01-4EF3-85D8-160A270807F1}" type="presParOf" srcId="{AEF83BF0-BD7E-423F-B51E-2989A7F55AB3}" destId="{B1EF2B49-9585-4F8F-BA1D-DF95EDD8BC36}" srcOrd="5" destOrd="0" presId="urn:microsoft.com/office/officeart/2005/8/layout/vList2"/>
    <dgm:cxn modelId="{61FBBEEE-4532-4BEA-9E70-6CB63B7EFF86}" type="presParOf" srcId="{AEF83BF0-BD7E-423F-B51E-2989A7F55AB3}" destId="{CA7ABCDF-ABDA-469F-B6EC-BB528207349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CBF8346-332F-4907-8E2D-84578D08B351}"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kumimoji="1" lang="ja-JP" altLang="en-US"/>
        </a:p>
      </dgm:t>
    </dgm:pt>
    <dgm:pt modelId="{300373FF-18E0-4E5C-91D3-C3F0B6A32281}">
      <dgm:prSet/>
      <dgm:spPr/>
      <dgm:t>
        <a:bodyPr/>
        <a:lstStyle/>
        <a:p>
          <a:r>
            <a:rPr kumimoji="1" lang="ja-JP"/>
            <a:t>アセスメント</a:t>
          </a:r>
          <a:endParaRPr lang="ja-JP"/>
        </a:p>
      </dgm:t>
    </dgm:pt>
    <dgm:pt modelId="{D62E7120-1E73-4831-90D3-36735BB9E096}" type="parTrans" cxnId="{F6D5119D-3F95-4CED-ACA8-22F0E97FB7F9}">
      <dgm:prSet/>
      <dgm:spPr/>
      <dgm:t>
        <a:bodyPr/>
        <a:lstStyle/>
        <a:p>
          <a:endParaRPr kumimoji="1" lang="ja-JP" altLang="en-US"/>
        </a:p>
      </dgm:t>
    </dgm:pt>
    <dgm:pt modelId="{97128BEE-C93D-4538-BDAF-E051BFE96F06}" type="sibTrans" cxnId="{F6D5119D-3F95-4CED-ACA8-22F0E97FB7F9}">
      <dgm:prSet/>
      <dgm:spPr/>
      <dgm:t>
        <a:bodyPr/>
        <a:lstStyle/>
        <a:p>
          <a:endParaRPr kumimoji="1" lang="ja-JP" altLang="en-US"/>
        </a:p>
      </dgm:t>
    </dgm:pt>
    <dgm:pt modelId="{03DE34A3-753D-4D2A-8BD0-58AB1772F917}">
      <dgm:prSet/>
      <dgm:spPr/>
      <dgm:t>
        <a:bodyPr/>
        <a:lstStyle/>
        <a:p>
          <a:r>
            <a:rPr kumimoji="1" lang="ja-JP" dirty="0"/>
            <a:t>個別支援計画の作成</a:t>
          </a:r>
          <a:r>
            <a:rPr kumimoji="1" lang="ja-JP" altLang="en-US" dirty="0"/>
            <a:t>･修正</a:t>
          </a:r>
          <a:endParaRPr lang="ja-JP" dirty="0"/>
        </a:p>
      </dgm:t>
    </dgm:pt>
    <dgm:pt modelId="{B0006117-C8C2-4057-BC1D-875D1E4A66AF}" type="parTrans" cxnId="{EA51DDF0-3634-454A-B383-64B6E9CB2F0B}">
      <dgm:prSet/>
      <dgm:spPr/>
      <dgm:t>
        <a:bodyPr/>
        <a:lstStyle/>
        <a:p>
          <a:endParaRPr kumimoji="1" lang="ja-JP" altLang="en-US"/>
        </a:p>
      </dgm:t>
    </dgm:pt>
    <dgm:pt modelId="{CCEE2F51-E5A9-4A8E-8BAE-6602CD55935B}" type="sibTrans" cxnId="{EA51DDF0-3634-454A-B383-64B6E9CB2F0B}">
      <dgm:prSet/>
      <dgm:spPr/>
      <dgm:t>
        <a:bodyPr/>
        <a:lstStyle/>
        <a:p>
          <a:endParaRPr kumimoji="1" lang="ja-JP" altLang="en-US"/>
        </a:p>
      </dgm:t>
    </dgm:pt>
    <dgm:pt modelId="{63204CC9-9C7D-464D-87AC-B663F95F5E4D}">
      <dgm:prSet/>
      <dgm:spPr/>
      <dgm:t>
        <a:bodyPr/>
        <a:lstStyle/>
        <a:p>
          <a:r>
            <a:rPr kumimoji="1" lang="ja-JP"/>
            <a:t>個別支援計画に基づいた実践</a:t>
          </a:r>
          <a:endParaRPr lang="ja-JP"/>
        </a:p>
      </dgm:t>
    </dgm:pt>
    <dgm:pt modelId="{7690D61F-C7D2-4A6E-A8A5-5A0048555FA6}" type="parTrans" cxnId="{804679F0-E052-44BC-9A47-E18EC21ED498}">
      <dgm:prSet/>
      <dgm:spPr/>
      <dgm:t>
        <a:bodyPr/>
        <a:lstStyle/>
        <a:p>
          <a:endParaRPr kumimoji="1" lang="ja-JP" altLang="en-US"/>
        </a:p>
      </dgm:t>
    </dgm:pt>
    <dgm:pt modelId="{EEC1FAD2-798F-4785-B047-EB5E03E8E5F3}" type="sibTrans" cxnId="{804679F0-E052-44BC-9A47-E18EC21ED498}">
      <dgm:prSet/>
      <dgm:spPr/>
      <dgm:t>
        <a:bodyPr/>
        <a:lstStyle/>
        <a:p>
          <a:endParaRPr kumimoji="1" lang="ja-JP" altLang="en-US"/>
        </a:p>
      </dgm:t>
    </dgm:pt>
    <dgm:pt modelId="{B746ED94-8C18-410F-9146-5FC0191E6B9A}">
      <dgm:prSet/>
      <dgm:spPr/>
      <dgm:t>
        <a:bodyPr/>
        <a:lstStyle/>
        <a:p>
          <a:r>
            <a:rPr kumimoji="1" lang="ja-JP"/>
            <a:t>モニタリング</a:t>
          </a:r>
          <a:endParaRPr lang="ja-JP"/>
        </a:p>
      </dgm:t>
    </dgm:pt>
    <dgm:pt modelId="{FB1DD8BA-828F-46EC-912E-851E15389B5D}" type="parTrans" cxnId="{330F5BF2-125A-4DAE-8FC1-1A450C5B536E}">
      <dgm:prSet/>
      <dgm:spPr/>
      <dgm:t>
        <a:bodyPr/>
        <a:lstStyle/>
        <a:p>
          <a:endParaRPr kumimoji="1" lang="ja-JP" altLang="en-US"/>
        </a:p>
      </dgm:t>
    </dgm:pt>
    <dgm:pt modelId="{A1379140-4D32-46DA-B2AC-602E06C0B5AA}" type="sibTrans" cxnId="{330F5BF2-125A-4DAE-8FC1-1A450C5B536E}">
      <dgm:prSet/>
      <dgm:spPr/>
      <dgm:t>
        <a:bodyPr/>
        <a:lstStyle/>
        <a:p>
          <a:endParaRPr kumimoji="1" lang="ja-JP" altLang="en-US"/>
        </a:p>
      </dgm:t>
    </dgm:pt>
    <dgm:pt modelId="{33FE3DE2-5734-4DEB-AE91-01F7D766566B}" type="pres">
      <dgm:prSet presAssocID="{DCBF8346-332F-4907-8E2D-84578D08B351}" presName="Name0" presStyleCnt="0">
        <dgm:presLayoutVars>
          <dgm:dir/>
          <dgm:resizeHandles val="exact"/>
        </dgm:presLayoutVars>
      </dgm:prSet>
      <dgm:spPr/>
    </dgm:pt>
    <dgm:pt modelId="{9A8C26E4-E154-41CA-BD4D-A957E8D76A4A}" type="pres">
      <dgm:prSet presAssocID="{DCBF8346-332F-4907-8E2D-84578D08B351}" presName="cycle" presStyleCnt="0"/>
      <dgm:spPr/>
    </dgm:pt>
    <dgm:pt modelId="{76C860CC-621C-40BC-81F4-B4EF65805E78}" type="pres">
      <dgm:prSet presAssocID="{300373FF-18E0-4E5C-91D3-C3F0B6A32281}" presName="nodeFirstNode" presStyleLbl="node1" presStyleIdx="0" presStyleCnt="4">
        <dgm:presLayoutVars>
          <dgm:bulletEnabled val="1"/>
        </dgm:presLayoutVars>
      </dgm:prSet>
      <dgm:spPr/>
    </dgm:pt>
    <dgm:pt modelId="{41A5B598-FBD4-4674-BD38-06A41549D2D5}" type="pres">
      <dgm:prSet presAssocID="{97128BEE-C93D-4538-BDAF-E051BFE96F06}" presName="sibTransFirstNode" presStyleLbl="bgShp" presStyleIdx="0" presStyleCnt="1"/>
      <dgm:spPr/>
    </dgm:pt>
    <dgm:pt modelId="{77DCF465-0853-4A32-81A3-6826748FA6AB}" type="pres">
      <dgm:prSet presAssocID="{03DE34A3-753D-4D2A-8BD0-58AB1772F917}" presName="nodeFollowingNodes" presStyleLbl="node1" presStyleIdx="1" presStyleCnt="4">
        <dgm:presLayoutVars>
          <dgm:bulletEnabled val="1"/>
        </dgm:presLayoutVars>
      </dgm:prSet>
      <dgm:spPr/>
    </dgm:pt>
    <dgm:pt modelId="{8A38A4C7-1A38-4ADB-8BC4-053BCACD37E7}" type="pres">
      <dgm:prSet presAssocID="{63204CC9-9C7D-464D-87AC-B663F95F5E4D}" presName="nodeFollowingNodes" presStyleLbl="node1" presStyleIdx="2" presStyleCnt="4">
        <dgm:presLayoutVars>
          <dgm:bulletEnabled val="1"/>
        </dgm:presLayoutVars>
      </dgm:prSet>
      <dgm:spPr/>
    </dgm:pt>
    <dgm:pt modelId="{74961C68-51C9-4637-8E91-C8C1310D14FE}" type="pres">
      <dgm:prSet presAssocID="{B746ED94-8C18-410F-9146-5FC0191E6B9A}" presName="nodeFollowingNodes" presStyleLbl="node1" presStyleIdx="3" presStyleCnt="4">
        <dgm:presLayoutVars>
          <dgm:bulletEnabled val="1"/>
        </dgm:presLayoutVars>
      </dgm:prSet>
      <dgm:spPr/>
    </dgm:pt>
  </dgm:ptLst>
  <dgm:cxnLst>
    <dgm:cxn modelId="{F3469833-9D61-416D-ADFF-4CD1D52642DA}" type="presOf" srcId="{B746ED94-8C18-410F-9146-5FC0191E6B9A}" destId="{74961C68-51C9-4637-8E91-C8C1310D14FE}" srcOrd="0" destOrd="0" presId="urn:microsoft.com/office/officeart/2005/8/layout/cycle3"/>
    <dgm:cxn modelId="{6BD8D740-075E-4C1A-8503-665B7152E5F9}" type="presOf" srcId="{97128BEE-C93D-4538-BDAF-E051BFE96F06}" destId="{41A5B598-FBD4-4674-BD38-06A41549D2D5}" srcOrd="0" destOrd="0" presId="urn:microsoft.com/office/officeart/2005/8/layout/cycle3"/>
    <dgm:cxn modelId="{D1D57558-E331-42B8-8406-338C3031C49A}" type="presOf" srcId="{300373FF-18E0-4E5C-91D3-C3F0B6A32281}" destId="{76C860CC-621C-40BC-81F4-B4EF65805E78}" srcOrd="0" destOrd="0" presId="urn:microsoft.com/office/officeart/2005/8/layout/cycle3"/>
    <dgm:cxn modelId="{F7A9CA79-5E5D-4D10-9F53-81CD520BA65A}" type="presOf" srcId="{03DE34A3-753D-4D2A-8BD0-58AB1772F917}" destId="{77DCF465-0853-4A32-81A3-6826748FA6AB}" srcOrd="0" destOrd="0" presId="urn:microsoft.com/office/officeart/2005/8/layout/cycle3"/>
    <dgm:cxn modelId="{F6D5119D-3F95-4CED-ACA8-22F0E97FB7F9}" srcId="{DCBF8346-332F-4907-8E2D-84578D08B351}" destId="{300373FF-18E0-4E5C-91D3-C3F0B6A32281}" srcOrd="0" destOrd="0" parTransId="{D62E7120-1E73-4831-90D3-36735BB9E096}" sibTransId="{97128BEE-C93D-4538-BDAF-E051BFE96F06}"/>
    <dgm:cxn modelId="{57F01ED2-8D05-4DD0-926A-8A5CBC756E5B}" type="presOf" srcId="{DCBF8346-332F-4907-8E2D-84578D08B351}" destId="{33FE3DE2-5734-4DEB-AE91-01F7D766566B}" srcOrd="0" destOrd="0" presId="urn:microsoft.com/office/officeart/2005/8/layout/cycle3"/>
    <dgm:cxn modelId="{804679F0-E052-44BC-9A47-E18EC21ED498}" srcId="{DCBF8346-332F-4907-8E2D-84578D08B351}" destId="{63204CC9-9C7D-464D-87AC-B663F95F5E4D}" srcOrd="2" destOrd="0" parTransId="{7690D61F-C7D2-4A6E-A8A5-5A0048555FA6}" sibTransId="{EEC1FAD2-798F-4785-B047-EB5E03E8E5F3}"/>
    <dgm:cxn modelId="{EA51DDF0-3634-454A-B383-64B6E9CB2F0B}" srcId="{DCBF8346-332F-4907-8E2D-84578D08B351}" destId="{03DE34A3-753D-4D2A-8BD0-58AB1772F917}" srcOrd="1" destOrd="0" parTransId="{B0006117-C8C2-4057-BC1D-875D1E4A66AF}" sibTransId="{CCEE2F51-E5A9-4A8E-8BAE-6602CD55935B}"/>
    <dgm:cxn modelId="{330F5BF2-125A-4DAE-8FC1-1A450C5B536E}" srcId="{DCBF8346-332F-4907-8E2D-84578D08B351}" destId="{B746ED94-8C18-410F-9146-5FC0191E6B9A}" srcOrd="3" destOrd="0" parTransId="{FB1DD8BA-828F-46EC-912E-851E15389B5D}" sibTransId="{A1379140-4D32-46DA-B2AC-602E06C0B5AA}"/>
    <dgm:cxn modelId="{FBCEACFE-71DF-4942-987C-666515CF56C3}" type="presOf" srcId="{63204CC9-9C7D-464D-87AC-B663F95F5E4D}" destId="{8A38A4C7-1A38-4ADB-8BC4-053BCACD37E7}" srcOrd="0" destOrd="0" presId="urn:microsoft.com/office/officeart/2005/8/layout/cycle3"/>
    <dgm:cxn modelId="{F53332B8-90BF-4A18-8E7D-454BD9981309}" type="presParOf" srcId="{33FE3DE2-5734-4DEB-AE91-01F7D766566B}" destId="{9A8C26E4-E154-41CA-BD4D-A957E8D76A4A}" srcOrd="0" destOrd="0" presId="urn:microsoft.com/office/officeart/2005/8/layout/cycle3"/>
    <dgm:cxn modelId="{F8D60B62-48A5-4D78-B4A1-D33F1DD2D5FD}" type="presParOf" srcId="{9A8C26E4-E154-41CA-BD4D-A957E8D76A4A}" destId="{76C860CC-621C-40BC-81F4-B4EF65805E78}" srcOrd="0" destOrd="0" presId="urn:microsoft.com/office/officeart/2005/8/layout/cycle3"/>
    <dgm:cxn modelId="{CB619762-2047-45FF-BEC3-14C418CCB41B}" type="presParOf" srcId="{9A8C26E4-E154-41CA-BD4D-A957E8D76A4A}" destId="{41A5B598-FBD4-4674-BD38-06A41549D2D5}" srcOrd="1" destOrd="0" presId="urn:microsoft.com/office/officeart/2005/8/layout/cycle3"/>
    <dgm:cxn modelId="{DDACE92B-5A2A-4247-B488-4CB0FF189B46}" type="presParOf" srcId="{9A8C26E4-E154-41CA-BD4D-A957E8D76A4A}" destId="{77DCF465-0853-4A32-81A3-6826748FA6AB}" srcOrd="2" destOrd="0" presId="urn:microsoft.com/office/officeart/2005/8/layout/cycle3"/>
    <dgm:cxn modelId="{75AAEE2F-D2A2-4B46-82FC-EF1EF112CBFB}" type="presParOf" srcId="{9A8C26E4-E154-41CA-BD4D-A957E8D76A4A}" destId="{8A38A4C7-1A38-4ADB-8BC4-053BCACD37E7}" srcOrd="3" destOrd="0" presId="urn:microsoft.com/office/officeart/2005/8/layout/cycle3"/>
    <dgm:cxn modelId="{F73CCE2D-361E-4664-AE7C-6E2B8D91F1D3}" type="presParOf" srcId="{9A8C26E4-E154-41CA-BD4D-A957E8D76A4A}" destId="{74961C68-51C9-4637-8E91-C8C1310D14FE}"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DD5E3C9-5013-467F-BE95-A1BFBBE6889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kumimoji="1" lang="ja-JP" altLang="en-US"/>
        </a:p>
      </dgm:t>
    </dgm:pt>
    <dgm:pt modelId="{91BF8BCB-FFB5-44A6-AE5A-194B9853B0E6}">
      <dgm:prSet/>
      <dgm:spPr/>
      <dgm:t>
        <a:bodyPr/>
        <a:lstStyle/>
        <a:p>
          <a:r>
            <a:rPr kumimoji="1" lang="ja-JP"/>
            <a:t>日々の実践においてモニタリングを積み重ねてきたのか？</a:t>
          </a:r>
          <a:endParaRPr lang="ja-JP"/>
        </a:p>
      </dgm:t>
    </dgm:pt>
    <dgm:pt modelId="{862B808D-98B6-4F1C-97A4-507085F3303D}" type="parTrans" cxnId="{BD5E9C79-1A1B-4628-99C8-ACB55B926E15}">
      <dgm:prSet/>
      <dgm:spPr/>
      <dgm:t>
        <a:bodyPr/>
        <a:lstStyle/>
        <a:p>
          <a:endParaRPr kumimoji="1" lang="ja-JP" altLang="en-US"/>
        </a:p>
      </dgm:t>
    </dgm:pt>
    <dgm:pt modelId="{21BB354D-A2F7-46E4-9BB5-7B2170316B0F}" type="sibTrans" cxnId="{BD5E9C79-1A1B-4628-99C8-ACB55B926E15}">
      <dgm:prSet/>
      <dgm:spPr/>
      <dgm:t>
        <a:bodyPr/>
        <a:lstStyle/>
        <a:p>
          <a:endParaRPr kumimoji="1" lang="ja-JP" altLang="en-US"/>
        </a:p>
      </dgm:t>
    </dgm:pt>
    <dgm:pt modelId="{B05D8FBC-A976-46B7-9D2D-B06B4EC92363}">
      <dgm:prSet/>
      <dgm:spPr/>
      <dgm:t>
        <a:bodyPr/>
        <a:lstStyle/>
        <a:p>
          <a:r>
            <a:rPr kumimoji="1" lang="ja-JP"/>
            <a:t>支援目標は日々意識していたのか？</a:t>
          </a:r>
          <a:endParaRPr lang="ja-JP"/>
        </a:p>
      </dgm:t>
    </dgm:pt>
    <dgm:pt modelId="{881A4C2A-9FA1-497C-BB07-32A85A4B1D77}" type="parTrans" cxnId="{CB9D9ED5-79E6-4195-94B4-1E64701246F5}">
      <dgm:prSet/>
      <dgm:spPr/>
      <dgm:t>
        <a:bodyPr/>
        <a:lstStyle/>
        <a:p>
          <a:endParaRPr kumimoji="1" lang="ja-JP" altLang="en-US"/>
        </a:p>
      </dgm:t>
    </dgm:pt>
    <dgm:pt modelId="{879B5755-DC50-4731-9CC5-888952F7CC40}" type="sibTrans" cxnId="{CB9D9ED5-79E6-4195-94B4-1E64701246F5}">
      <dgm:prSet/>
      <dgm:spPr/>
      <dgm:t>
        <a:bodyPr/>
        <a:lstStyle/>
        <a:p>
          <a:endParaRPr kumimoji="1" lang="ja-JP" altLang="en-US"/>
        </a:p>
      </dgm:t>
    </dgm:pt>
    <dgm:pt modelId="{BB9CF2A4-3FD7-4C2D-B934-63248223CB67}">
      <dgm:prSet/>
      <dgm:spPr/>
      <dgm:t>
        <a:bodyPr/>
        <a:lstStyle/>
        <a:p>
          <a:r>
            <a:rPr kumimoji="1" lang="ja-JP"/>
            <a:t>本人の思いを探るために、どのような工夫をしてきたのか？</a:t>
          </a:r>
          <a:endParaRPr lang="ja-JP"/>
        </a:p>
      </dgm:t>
    </dgm:pt>
    <dgm:pt modelId="{D6C79403-C14E-44D4-8B66-0646AA7C9404}" type="parTrans" cxnId="{A6136567-B8C3-40E4-8282-F1AAB6D1B479}">
      <dgm:prSet/>
      <dgm:spPr/>
      <dgm:t>
        <a:bodyPr/>
        <a:lstStyle/>
        <a:p>
          <a:endParaRPr kumimoji="1" lang="ja-JP" altLang="en-US"/>
        </a:p>
      </dgm:t>
    </dgm:pt>
    <dgm:pt modelId="{B8673BA2-5F16-4DD1-A754-0EF47B2A9CD9}" type="sibTrans" cxnId="{A6136567-B8C3-40E4-8282-F1AAB6D1B479}">
      <dgm:prSet/>
      <dgm:spPr/>
      <dgm:t>
        <a:bodyPr/>
        <a:lstStyle/>
        <a:p>
          <a:endParaRPr kumimoji="1" lang="ja-JP" altLang="en-US"/>
        </a:p>
      </dgm:t>
    </dgm:pt>
    <dgm:pt modelId="{7123421D-1324-4B0A-B386-7E897A3DB598}">
      <dgm:prSet/>
      <dgm:spPr/>
      <dgm:t>
        <a:bodyPr/>
        <a:lstStyle/>
        <a:p>
          <a:r>
            <a:rPr kumimoji="1" lang="ja-JP"/>
            <a:t>本人の満足度は時間をかけて確認しているか？</a:t>
          </a:r>
          <a:endParaRPr lang="ja-JP"/>
        </a:p>
      </dgm:t>
    </dgm:pt>
    <dgm:pt modelId="{C7241419-D4D1-47FA-8200-B4DBE6B7B584}" type="parTrans" cxnId="{49FD912E-DFED-4FDB-B694-987B2A2EB0BF}">
      <dgm:prSet/>
      <dgm:spPr/>
      <dgm:t>
        <a:bodyPr/>
        <a:lstStyle/>
        <a:p>
          <a:endParaRPr kumimoji="1" lang="ja-JP" altLang="en-US"/>
        </a:p>
      </dgm:t>
    </dgm:pt>
    <dgm:pt modelId="{3839A11B-719F-4379-83BE-741F6B58FF88}" type="sibTrans" cxnId="{49FD912E-DFED-4FDB-B694-987B2A2EB0BF}">
      <dgm:prSet/>
      <dgm:spPr/>
      <dgm:t>
        <a:bodyPr/>
        <a:lstStyle/>
        <a:p>
          <a:endParaRPr kumimoji="1" lang="ja-JP" altLang="en-US"/>
        </a:p>
      </dgm:t>
    </dgm:pt>
    <dgm:pt modelId="{95FE4321-8356-4B72-97F3-6DF36CF5713C}">
      <dgm:prSet/>
      <dgm:spPr/>
      <dgm:t>
        <a:bodyPr/>
        <a:lstStyle/>
        <a:p>
          <a:r>
            <a:rPr kumimoji="1" lang="ja-JP"/>
            <a:t>本人が要望していること以外の支援を行なっていないか？</a:t>
          </a:r>
          <a:endParaRPr lang="ja-JP"/>
        </a:p>
      </dgm:t>
    </dgm:pt>
    <dgm:pt modelId="{AA4C183A-ACE3-4C4D-8813-69475BD89EFE}" type="parTrans" cxnId="{E62FA8A9-0EE3-4139-8DD6-BADD5D208099}">
      <dgm:prSet/>
      <dgm:spPr/>
      <dgm:t>
        <a:bodyPr/>
        <a:lstStyle/>
        <a:p>
          <a:endParaRPr kumimoji="1" lang="ja-JP" altLang="en-US"/>
        </a:p>
      </dgm:t>
    </dgm:pt>
    <dgm:pt modelId="{5FA8A17B-6367-4825-9A83-B56F3C761DAE}" type="sibTrans" cxnId="{E62FA8A9-0EE3-4139-8DD6-BADD5D208099}">
      <dgm:prSet/>
      <dgm:spPr/>
      <dgm:t>
        <a:bodyPr/>
        <a:lstStyle/>
        <a:p>
          <a:endParaRPr kumimoji="1" lang="ja-JP" altLang="en-US"/>
        </a:p>
      </dgm:t>
    </dgm:pt>
    <dgm:pt modelId="{FBACDA56-9381-4AB0-BF55-D916E67A927B}">
      <dgm:prSet/>
      <dgm:spPr/>
      <dgm:t>
        <a:bodyPr/>
        <a:lstStyle/>
        <a:p>
          <a:r>
            <a:rPr kumimoji="1" lang="ja-JP"/>
            <a:t>事業所が提供する支援メニューに適応することだけを求めていないか？</a:t>
          </a:r>
          <a:endParaRPr lang="ja-JP"/>
        </a:p>
      </dgm:t>
    </dgm:pt>
    <dgm:pt modelId="{3D37D8DA-0684-4381-BD1D-1B13691F5D41}" type="parTrans" cxnId="{44971A02-19CA-4B38-BC48-4F6BA8E6413A}">
      <dgm:prSet/>
      <dgm:spPr/>
      <dgm:t>
        <a:bodyPr/>
        <a:lstStyle/>
        <a:p>
          <a:endParaRPr kumimoji="1" lang="ja-JP" altLang="en-US"/>
        </a:p>
      </dgm:t>
    </dgm:pt>
    <dgm:pt modelId="{BC30EBF1-F4FD-4633-929E-64F900674824}" type="sibTrans" cxnId="{44971A02-19CA-4B38-BC48-4F6BA8E6413A}">
      <dgm:prSet/>
      <dgm:spPr/>
      <dgm:t>
        <a:bodyPr/>
        <a:lstStyle/>
        <a:p>
          <a:endParaRPr kumimoji="1" lang="ja-JP" altLang="en-US"/>
        </a:p>
      </dgm:t>
    </dgm:pt>
    <dgm:pt modelId="{0A34F773-BBE3-4125-8284-D3C2E11C0BBB}">
      <dgm:prSet/>
      <dgm:spPr/>
      <dgm:t>
        <a:bodyPr/>
        <a:lstStyle/>
        <a:p>
          <a:r>
            <a:rPr kumimoji="1" lang="ja-JP"/>
            <a:t>落ち着いて過ごすことや周りに迷惑をかけないことばかりを利用者に求めていないか？</a:t>
          </a:r>
          <a:endParaRPr lang="ja-JP"/>
        </a:p>
      </dgm:t>
    </dgm:pt>
    <dgm:pt modelId="{29E2E92F-BBA3-473E-A5B1-A6AA9FB899B3}" type="parTrans" cxnId="{CC3470E4-FA5C-4B3F-AC44-0B0EA05F894E}">
      <dgm:prSet/>
      <dgm:spPr/>
      <dgm:t>
        <a:bodyPr/>
        <a:lstStyle/>
        <a:p>
          <a:endParaRPr kumimoji="1" lang="ja-JP" altLang="en-US"/>
        </a:p>
      </dgm:t>
    </dgm:pt>
    <dgm:pt modelId="{4B31DDF0-B9A0-4C7E-A0AF-729BC7D05A5E}" type="sibTrans" cxnId="{CC3470E4-FA5C-4B3F-AC44-0B0EA05F894E}">
      <dgm:prSet/>
      <dgm:spPr/>
      <dgm:t>
        <a:bodyPr/>
        <a:lstStyle/>
        <a:p>
          <a:endParaRPr kumimoji="1" lang="ja-JP" altLang="en-US"/>
        </a:p>
      </dgm:t>
    </dgm:pt>
    <dgm:pt modelId="{5DD89EC6-BB38-4D85-9E18-23ACDAFC1D3B}" type="pres">
      <dgm:prSet presAssocID="{0DD5E3C9-5013-467F-BE95-A1BFBBE68891}" presName="vert0" presStyleCnt="0">
        <dgm:presLayoutVars>
          <dgm:dir/>
          <dgm:animOne val="branch"/>
          <dgm:animLvl val="lvl"/>
        </dgm:presLayoutVars>
      </dgm:prSet>
      <dgm:spPr/>
    </dgm:pt>
    <dgm:pt modelId="{F6381144-1038-4C7F-BFE2-4763FCCEAC68}" type="pres">
      <dgm:prSet presAssocID="{91BF8BCB-FFB5-44A6-AE5A-194B9853B0E6}" presName="thickLine" presStyleLbl="alignNode1" presStyleIdx="0" presStyleCnt="7"/>
      <dgm:spPr/>
    </dgm:pt>
    <dgm:pt modelId="{71623817-CBBC-4970-BAC9-9CE248B96C64}" type="pres">
      <dgm:prSet presAssocID="{91BF8BCB-FFB5-44A6-AE5A-194B9853B0E6}" presName="horz1" presStyleCnt="0"/>
      <dgm:spPr/>
    </dgm:pt>
    <dgm:pt modelId="{8EC32889-553F-476C-9A75-7605B932E8B9}" type="pres">
      <dgm:prSet presAssocID="{91BF8BCB-FFB5-44A6-AE5A-194B9853B0E6}" presName="tx1" presStyleLbl="revTx" presStyleIdx="0" presStyleCnt="7"/>
      <dgm:spPr/>
    </dgm:pt>
    <dgm:pt modelId="{FB84B039-7E8C-4091-8172-DC701DD044B3}" type="pres">
      <dgm:prSet presAssocID="{91BF8BCB-FFB5-44A6-AE5A-194B9853B0E6}" presName="vert1" presStyleCnt="0"/>
      <dgm:spPr/>
    </dgm:pt>
    <dgm:pt modelId="{66078EE2-B5EC-482F-96C4-F96872DBE338}" type="pres">
      <dgm:prSet presAssocID="{B05D8FBC-A976-46B7-9D2D-B06B4EC92363}" presName="thickLine" presStyleLbl="alignNode1" presStyleIdx="1" presStyleCnt="7"/>
      <dgm:spPr/>
    </dgm:pt>
    <dgm:pt modelId="{9C8E9E46-6B28-415C-BD59-A976EE1C411C}" type="pres">
      <dgm:prSet presAssocID="{B05D8FBC-A976-46B7-9D2D-B06B4EC92363}" presName="horz1" presStyleCnt="0"/>
      <dgm:spPr/>
    </dgm:pt>
    <dgm:pt modelId="{69A54A5F-D7B0-471F-A890-7AE899230C70}" type="pres">
      <dgm:prSet presAssocID="{B05D8FBC-A976-46B7-9D2D-B06B4EC92363}" presName="tx1" presStyleLbl="revTx" presStyleIdx="1" presStyleCnt="7"/>
      <dgm:spPr/>
    </dgm:pt>
    <dgm:pt modelId="{1209B8DF-F141-49D5-BF56-D7F45CF88345}" type="pres">
      <dgm:prSet presAssocID="{B05D8FBC-A976-46B7-9D2D-B06B4EC92363}" presName="vert1" presStyleCnt="0"/>
      <dgm:spPr/>
    </dgm:pt>
    <dgm:pt modelId="{3C51DE24-FBF0-4BEC-96FA-D0F011F9487B}" type="pres">
      <dgm:prSet presAssocID="{BB9CF2A4-3FD7-4C2D-B934-63248223CB67}" presName="thickLine" presStyleLbl="alignNode1" presStyleIdx="2" presStyleCnt="7"/>
      <dgm:spPr/>
    </dgm:pt>
    <dgm:pt modelId="{7F2C3DF1-4512-4473-A1FA-4D407EDE3323}" type="pres">
      <dgm:prSet presAssocID="{BB9CF2A4-3FD7-4C2D-B934-63248223CB67}" presName="horz1" presStyleCnt="0"/>
      <dgm:spPr/>
    </dgm:pt>
    <dgm:pt modelId="{14936197-C2F7-420C-AA97-BDBC7B5FAABB}" type="pres">
      <dgm:prSet presAssocID="{BB9CF2A4-3FD7-4C2D-B934-63248223CB67}" presName="tx1" presStyleLbl="revTx" presStyleIdx="2" presStyleCnt="7"/>
      <dgm:spPr/>
    </dgm:pt>
    <dgm:pt modelId="{0036F5F4-A07F-4BF7-9812-7F604956AF96}" type="pres">
      <dgm:prSet presAssocID="{BB9CF2A4-3FD7-4C2D-B934-63248223CB67}" presName="vert1" presStyleCnt="0"/>
      <dgm:spPr/>
    </dgm:pt>
    <dgm:pt modelId="{3FA71001-9C30-4C4D-8CC6-6266F28870DD}" type="pres">
      <dgm:prSet presAssocID="{7123421D-1324-4B0A-B386-7E897A3DB598}" presName="thickLine" presStyleLbl="alignNode1" presStyleIdx="3" presStyleCnt="7"/>
      <dgm:spPr/>
    </dgm:pt>
    <dgm:pt modelId="{4BA83822-4019-4ABB-8247-699B8EDDC1D0}" type="pres">
      <dgm:prSet presAssocID="{7123421D-1324-4B0A-B386-7E897A3DB598}" presName="horz1" presStyleCnt="0"/>
      <dgm:spPr/>
    </dgm:pt>
    <dgm:pt modelId="{A547956C-3C85-4C3C-B4D6-5416113F5263}" type="pres">
      <dgm:prSet presAssocID="{7123421D-1324-4B0A-B386-7E897A3DB598}" presName="tx1" presStyleLbl="revTx" presStyleIdx="3" presStyleCnt="7"/>
      <dgm:spPr/>
    </dgm:pt>
    <dgm:pt modelId="{3AB6F427-2405-455C-AA45-71D9B12BC669}" type="pres">
      <dgm:prSet presAssocID="{7123421D-1324-4B0A-B386-7E897A3DB598}" presName="vert1" presStyleCnt="0"/>
      <dgm:spPr/>
    </dgm:pt>
    <dgm:pt modelId="{19AEAF92-B702-40B6-89EF-36976720439B}" type="pres">
      <dgm:prSet presAssocID="{95FE4321-8356-4B72-97F3-6DF36CF5713C}" presName="thickLine" presStyleLbl="alignNode1" presStyleIdx="4" presStyleCnt="7"/>
      <dgm:spPr/>
    </dgm:pt>
    <dgm:pt modelId="{54C7D101-8357-4B32-85A1-467496D9B758}" type="pres">
      <dgm:prSet presAssocID="{95FE4321-8356-4B72-97F3-6DF36CF5713C}" presName="horz1" presStyleCnt="0"/>
      <dgm:spPr/>
    </dgm:pt>
    <dgm:pt modelId="{2EBDE4F8-A8A2-41F0-8686-7812638D15DB}" type="pres">
      <dgm:prSet presAssocID="{95FE4321-8356-4B72-97F3-6DF36CF5713C}" presName="tx1" presStyleLbl="revTx" presStyleIdx="4" presStyleCnt="7"/>
      <dgm:spPr/>
    </dgm:pt>
    <dgm:pt modelId="{B91A22C5-D136-41D7-B03E-59201FCAD601}" type="pres">
      <dgm:prSet presAssocID="{95FE4321-8356-4B72-97F3-6DF36CF5713C}" presName="vert1" presStyleCnt="0"/>
      <dgm:spPr/>
    </dgm:pt>
    <dgm:pt modelId="{9DDDC1E2-6550-4792-867F-E44EF73FEE21}" type="pres">
      <dgm:prSet presAssocID="{FBACDA56-9381-4AB0-BF55-D916E67A927B}" presName="thickLine" presStyleLbl="alignNode1" presStyleIdx="5" presStyleCnt="7"/>
      <dgm:spPr/>
    </dgm:pt>
    <dgm:pt modelId="{AC9A0FF7-696C-45A7-A7DA-B8DA39CAF9F7}" type="pres">
      <dgm:prSet presAssocID="{FBACDA56-9381-4AB0-BF55-D916E67A927B}" presName="horz1" presStyleCnt="0"/>
      <dgm:spPr/>
    </dgm:pt>
    <dgm:pt modelId="{4AD2C9B9-B670-41C4-91EA-08A64DA66394}" type="pres">
      <dgm:prSet presAssocID="{FBACDA56-9381-4AB0-BF55-D916E67A927B}" presName="tx1" presStyleLbl="revTx" presStyleIdx="5" presStyleCnt="7"/>
      <dgm:spPr/>
    </dgm:pt>
    <dgm:pt modelId="{EE59A272-3D6A-4AE1-A577-D60B504A61D2}" type="pres">
      <dgm:prSet presAssocID="{FBACDA56-9381-4AB0-BF55-D916E67A927B}" presName="vert1" presStyleCnt="0"/>
      <dgm:spPr/>
    </dgm:pt>
    <dgm:pt modelId="{54EF865F-B841-47C1-BA64-BB59166EA481}" type="pres">
      <dgm:prSet presAssocID="{0A34F773-BBE3-4125-8284-D3C2E11C0BBB}" presName="thickLine" presStyleLbl="alignNode1" presStyleIdx="6" presStyleCnt="7"/>
      <dgm:spPr/>
    </dgm:pt>
    <dgm:pt modelId="{0A3545B5-BFD1-48B9-8E6B-7EFC12575C50}" type="pres">
      <dgm:prSet presAssocID="{0A34F773-BBE3-4125-8284-D3C2E11C0BBB}" presName="horz1" presStyleCnt="0"/>
      <dgm:spPr/>
    </dgm:pt>
    <dgm:pt modelId="{7CF4825A-8A6B-4086-81A5-7F05D005FEE0}" type="pres">
      <dgm:prSet presAssocID="{0A34F773-BBE3-4125-8284-D3C2E11C0BBB}" presName="tx1" presStyleLbl="revTx" presStyleIdx="6" presStyleCnt="7"/>
      <dgm:spPr/>
    </dgm:pt>
    <dgm:pt modelId="{0BD6DCAA-1E59-4762-9B59-E2038020742F}" type="pres">
      <dgm:prSet presAssocID="{0A34F773-BBE3-4125-8284-D3C2E11C0BBB}" presName="vert1" presStyleCnt="0"/>
      <dgm:spPr/>
    </dgm:pt>
  </dgm:ptLst>
  <dgm:cxnLst>
    <dgm:cxn modelId="{44971A02-19CA-4B38-BC48-4F6BA8E6413A}" srcId="{0DD5E3C9-5013-467F-BE95-A1BFBBE68891}" destId="{FBACDA56-9381-4AB0-BF55-D916E67A927B}" srcOrd="5" destOrd="0" parTransId="{3D37D8DA-0684-4381-BD1D-1B13691F5D41}" sibTransId="{BC30EBF1-F4FD-4633-929E-64F900674824}"/>
    <dgm:cxn modelId="{390F1E23-FD54-4693-BF92-11C059F84432}" type="presOf" srcId="{91BF8BCB-FFB5-44A6-AE5A-194B9853B0E6}" destId="{8EC32889-553F-476C-9A75-7605B932E8B9}" srcOrd="0" destOrd="0" presId="urn:microsoft.com/office/officeart/2008/layout/LinedList"/>
    <dgm:cxn modelId="{2ADB3326-E823-4353-89E0-7C0B2819467B}" type="presOf" srcId="{FBACDA56-9381-4AB0-BF55-D916E67A927B}" destId="{4AD2C9B9-B670-41C4-91EA-08A64DA66394}" srcOrd="0" destOrd="0" presId="urn:microsoft.com/office/officeart/2008/layout/LinedList"/>
    <dgm:cxn modelId="{49FD912E-DFED-4FDB-B694-987B2A2EB0BF}" srcId="{0DD5E3C9-5013-467F-BE95-A1BFBBE68891}" destId="{7123421D-1324-4B0A-B386-7E897A3DB598}" srcOrd="3" destOrd="0" parTransId="{C7241419-D4D1-47FA-8200-B4DBE6B7B584}" sibTransId="{3839A11B-719F-4379-83BE-741F6B58FF88}"/>
    <dgm:cxn modelId="{13C85865-2CDF-442C-A3AE-94CB0DAF3889}" type="presOf" srcId="{0A34F773-BBE3-4125-8284-D3C2E11C0BBB}" destId="{7CF4825A-8A6B-4086-81A5-7F05D005FEE0}" srcOrd="0" destOrd="0" presId="urn:microsoft.com/office/officeart/2008/layout/LinedList"/>
    <dgm:cxn modelId="{A6136567-B8C3-40E4-8282-F1AAB6D1B479}" srcId="{0DD5E3C9-5013-467F-BE95-A1BFBBE68891}" destId="{BB9CF2A4-3FD7-4C2D-B934-63248223CB67}" srcOrd="2" destOrd="0" parTransId="{D6C79403-C14E-44D4-8B66-0646AA7C9404}" sibTransId="{B8673BA2-5F16-4DD1-A754-0EF47B2A9CD9}"/>
    <dgm:cxn modelId="{4C26284C-4261-4C19-849E-F530812D9670}" type="presOf" srcId="{95FE4321-8356-4B72-97F3-6DF36CF5713C}" destId="{2EBDE4F8-A8A2-41F0-8686-7812638D15DB}" srcOrd="0" destOrd="0" presId="urn:microsoft.com/office/officeart/2008/layout/LinedList"/>
    <dgm:cxn modelId="{A3DEE775-25CF-4BD6-9BCC-F120CC71BC41}" type="presOf" srcId="{B05D8FBC-A976-46B7-9D2D-B06B4EC92363}" destId="{69A54A5F-D7B0-471F-A890-7AE899230C70}" srcOrd="0" destOrd="0" presId="urn:microsoft.com/office/officeart/2008/layout/LinedList"/>
    <dgm:cxn modelId="{BD5E9C79-1A1B-4628-99C8-ACB55B926E15}" srcId="{0DD5E3C9-5013-467F-BE95-A1BFBBE68891}" destId="{91BF8BCB-FFB5-44A6-AE5A-194B9853B0E6}" srcOrd="0" destOrd="0" parTransId="{862B808D-98B6-4F1C-97A4-507085F3303D}" sibTransId="{21BB354D-A2F7-46E4-9BB5-7B2170316B0F}"/>
    <dgm:cxn modelId="{685199A5-D2DB-46C0-850E-48342BC70982}" type="presOf" srcId="{BB9CF2A4-3FD7-4C2D-B934-63248223CB67}" destId="{14936197-C2F7-420C-AA97-BDBC7B5FAABB}" srcOrd="0" destOrd="0" presId="urn:microsoft.com/office/officeart/2008/layout/LinedList"/>
    <dgm:cxn modelId="{E62FA8A9-0EE3-4139-8DD6-BADD5D208099}" srcId="{0DD5E3C9-5013-467F-BE95-A1BFBBE68891}" destId="{95FE4321-8356-4B72-97F3-6DF36CF5713C}" srcOrd="4" destOrd="0" parTransId="{AA4C183A-ACE3-4C4D-8813-69475BD89EFE}" sibTransId="{5FA8A17B-6367-4825-9A83-B56F3C761DAE}"/>
    <dgm:cxn modelId="{931B7EAF-6D31-4EAF-A37A-9552A809E4B4}" type="presOf" srcId="{7123421D-1324-4B0A-B386-7E897A3DB598}" destId="{A547956C-3C85-4C3C-B4D6-5416113F5263}" srcOrd="0" destOrd="0" presId="urn:microsoft.com/office/officeart/2008/layout/LinedList"/>
    <dgm:cxn modelId="{CB9D9ED5-79E6-4195-94B4-1E64701246F5}" srcId="{0DD5E3C9-5013-467F-BE95-A1BFBBE68891}" destId="{B05D8FBC-A976-46B7-9D2D-B06B4EC92363}" srcOrd="1" destOrd="0" parTransId="{881A4C2A-9FA1-497C-BB07-32A85A4B1D77}" sibTransId="{879B5755-DC50-4731-9CC5-888952F7CC40}"/>
    <dgm:cxn modelId="{BD3D2BE3-84EC-49A1-BC88-14DABA334FE8}" type="presOf" srcId="{0DD5E3C9-5013-467F-BE95-A1BFBBE68891}" destId="{5DD89EC6-BB38-4D85-9E18-23ACDAFC1D3B}" srcOrd="0" destOrd="0" presId="urn:microsoft.com/office/officeart/2008/layout/LinedList"/>
    <dgm:cxn modelId="{CC3470E4-FA5C-4B3F-AC44-0B0EA05F894E}" srcId="{0DD5E3C9-5013-467F-BE95-A1BFBBE68891}" destId="{0A34F773-BBE3-4125-8284-D3C2E11C0BBB}" srcOrd="6" destOrd="0" parTransId="{29E2E92F-BBA3-473E-A5B1-A6AA9FB899B3}" sibTransId="{4B31DDF0-B9A0-4C7E-A0AF-729BC7D05A5E}"/>
    <dgm:cxn modelId="{47CD67FB-6842-40C3-A1FF-FBADC7604517}" type="presParOf" srcId="{5DD89EC6-BB38-4D85-9E18-23ACDAFC1D3B}" destId="{F6381144-1038-4C7F-BFE2-4763FCCEAC68}" srcOrd="0" destOrd="0" presId="urn:microsoft.com/office/officeart/2008/layout/LinedList"/>
    <dgm:cxn modelId="{59DA4A39-AF5C-4872-849F-FEC724704DEA}" type="presParOf" srcId="{5DD89EC6-BB38-4D85-9E18-23ACDAFC1D3B}" destId="{71623817-CBBC-4970-BAC9-9CE248B96C64}" srcOrd="1" destOrd="0" presId="urn:microsoft.com/office/officeart/2008/layout/LinedList"/>
    <dgm:cxn modelId="{D696004D-7417-4AFD-8D74-6CF80BF0680D}" type="presParOf" srcId="{71623817-CBBC-4970-BAC9-9CE248B96C64}" destId="{8EC32889-553F-476C-9A75-7605B932E8B9}" srcOrd="0" destOrd="0" presId="urn:microsoft.com/office/officeart/2008/layout/LinedList"/>
    <dgm:cxn modelId="{68AC5E6C-B766-402A-8990-22A6F34CC715}" type="presParOf" srcId="{71623817-CBBC-4970-BAC9-9CE248B96C64}" destId="{FB84B039-7E8C-4091-8172-DC701DD044B3}" srcOrd="1" destOrd="0" presId="urn:microsoft.com/office/officeart/2008/layout/LinedList"/>
    <dgm:cxn modelId="{A4E729B3-DFF3-4D0E-B57E-CA907BE80E88}" type="presParOf" srcId="{5DD89EC6-BB38-4D85-9E18-23ACDAFC1D3B}" destId="{66078EE2-B5EC-482F-96C4-F96872DBE338}" srcOrd="2" destOrd="0" presId="urn:microsoft.com/office/officeart/2008/layout/LinedList"/>
    <dgm:cxn modelId="{A9FD097B-1641-4CF9-84EA-CA342921D40D}" type="presParOf" srcId="{5DD89EC6-BB38-4D85-9E18-23ACDAFC1D3B}" destId="{9C8E9E46-6B28-415C-BD59-A976EE1C411C}" srcOrd="3" destOrd="0" presId="urn:microsoft.com/office/officeart/2008/layout/LinedList"/>
    <dgm:cxn modelId="{2D3AB5A7-6292-4FE0-BC7A-1B2B623F94D6}" type="presParOf" srcId="{9C8E9E46-6B28-415C-BD59-A976EE1C411C}" destId="{69A54A5F-D7B0-471F-A890-7AE899230C70}" srcOrd="0" destOrd="0" presId="urn:microsoft.com/office/officeart/2008/layout/LinedList"/>
    <dgm:cxn modelId="{F850E406-DAD7-4440-A0A0-1E8ACC2189FA}" type="presParOf" srcId="{9C8E9E46-6B28-415C-BD59-A976EE1C411C}" destId="{1209B8DF-F141-49D5-BF56-D7F45CF88345}" srcOrd="1" destOrd="0" presId="urn:microsoft.com/office/officeart/2008/layout/LinedList"/>
    <dgm:cxn modelId="{7BBB39A8-956E-4400-8130-78CE946DA5E7}" type="presParOf" srcId="{5DD89EC6-BB38-4D85-9E18-23ACDAFC1D3B}" destId="{3C51DE24-FBF0-4BEC-96FA-D0F011F9487B}" srcOrd="4" destOrd="0" presId="urn:microsoft.com/office/officeart/2008/layout/LinedList"/>
    <dgm:cxn modelId="{07D08CD9-552C-4988-8B6F-E5E250A548E4}" type="presParOf" srcId="{5DD89EC6-BB38-4D85-9E18-23ACDAFC1D3B}" destId="{7F2C3DF1-4512-4473-A1FA-4D407EDE3323}" srcOrd="5" destOrd="0" presId="urn:microsoft.com/office/officeart/2008/layout/LinedList"/>
    <dgm:cxn modelId="{93FF1F19-CC0F-4789-A8B3-4B60950803F5}" type="presParOf" srcId="{7F2C3DF1-4512-4473-A1FA-4D407EDE3323}" destId="{14936197-C2F7-420C-AA97-BDBC7B5FAABB}" srcOrd="0" destOrd="0" presId="urn:microsoft.com/office/officeart/2008/layout/LinedList"/>
    <dgm:cxn modelId="{7D3BF6CB-EFE5-441E-96F9-CD49232EBC8D}" type="presParOf" srcId="{7F2C3DF1-4512-4473-A1FA-4D407EDE3323}" destId="{0036F5F4-A07F-4BF7-9812-7F604956AF96}" srcOrd="1" destOrd="0" presId="urn:microsoft.com/office/officeart/2008/layout/LinedList"/>
    <dgm:cxn modelId="{7579D201-7A66-45B2-8B07-2BB1AD07635A}" type="presParOf" srcId="{5DD89EC6-BB38-4D85-9E18-23ACDAFC1D3B}" destId="{3FA71001-9C30-4C4D-8CC6-6266F28870DD}" srcOrd="6" destOrd="0" presId="urn:microsoft.com/office/officeart/2008/layout/LinedList"/>
    <dgm:cxn modelId="{D58AC548-E1C2-45B1-B10A-E91E7536BA8B}" type="presParOf" srcId="{5DD89EC6-BB38-4D85-9E18-23ACDAFC1D3B}" destId="{4BA83822-4019-4ABB-8247-699B8EDDC1D0}" srcOrd="7" destOrd="0" presId="urn:microsoft.com/office/officeart/2008/layout/LinedList"/>
    <dgm:cxn modelId="{B0EC9D0B-0005-4254-83E9-007F22B38D5E}" type="presParOf" srcId="{4BA83822-4019-4ABB-8247-699B8EDDC1D0}" destId="{A547956C-3C85-4C3C-B4D6-5416113F5263}" srcOrd="0" destOrd="0" presId="urn:microsoft.com/office/officeart/2008/layout/LinedList"/>
    <dgm:cxn modelId="{1E4CDA90-0DAE-465D-98F5-A3FAD7331E31}" type="presParOf" srcId="{4BA83822-4019-4ABB-8247-699B8EDDC1D0}" destId="{3AB6F427-2405-455C-AA45-71D9B12BC669}" srcOrd="1" destOrd="0" presId="urn:microsoft.com/office/officeart/2008/layout/LinedList"/>
    <dgm:cxn modelId="{414EBF61-E24A-48A2-851E-A20EEE4E258F}" type="presParOf" srcId="{5DD89EC6-BB38-4D85-9E18-23ACDAFC1D3B}" destId="{19AEAF92-B702-40B6-89EF-36976720439B}" srcOrd="8" destOrd="0" presId="urn:microsoft.com/office/officeart/2008/layout/LinedList"/>
    <dgm:cxn modelId="{83196E7E-3F2B-48E4-90D7-3BE7BCC1AB12}" type="presParOf" srcId="{5DD89EC6-BB38-4D85-9E18-23ACDAFC1D3B}" destId="{54C7D101-8357-4B32-85A1-467496D9B758}" srcOrd="9" destOrd="0" presId="urn:microsoft.com/office/officeart/2008/layout/LinedList"/>
    <dgm:cxn modelId="{5E0767DE-E50A-4096-9844-9246DBE60273}" type="presParOf" srcId="{54C7D101-8357-4B32-85A1-467496D9B758}" destId="{2EBDE4F8-A8A2-41F0-8686-7812638D15DB}" srcOrd="0" destOrd="0" presId="urn:microsoft.com/office/officeart/2008/layout/LinedList"/>
    <dgm:cxn modelId="{FB6CE463-AECE-4F01-8DB1-D0C3FABE9549}" type="presParOf" srcId="{54C7D101-8357-4B32-85A1-467496D9B758}" destId="{B91A22C5-D136-41D7-B03E-59201FCAD601}" srcOrd="1" destOrd="0" presId="urn:microsoft.com/office/officeart/2008/layout/LinedList"/>
    <dgm:cxn modelId="{98BAAECA-7A9C-4DDA-8A68-75311E7513A6}" type="presParOf" srcId="{5DD89EC6-BB38-4D85-9E18-23ACDAFC1D3B}" destId="{9DDDC1E2-6550-4792-867F-E44EF73FEE21}" srcOrd="10" destOrd="0" presId="urn:microsoft.com/office/officeart/2008/layout/LinedList"/>
    <dgm:cxn modelId="{1EB20C73-1A9E-4253-BCE6-81A0C5BCE775}" type="presParOf" srcId="{5DD89EC6-BB38-4D85-9E18-23ACDAFC1D3B}" destId="{AC9A0FF7-696C-45A7-A7DA-B8DA39CAF9F7}" srcOrd="11" destOrd="0" presId="urn:microsoft.com/office/officeart/2008/layout/LinedList"/>
    <dgm:cxn modelId="{86A9372D-DD0D-47AA-9951-70AE4ED698A3}" type="presParOf" srcId="{AC9A0FF7-696C-45A7-A7DA-B8DA39CAF9F7}" destId="{4AD2C9B9-B670-41C4-91EA-08A64DA66394}" srcOrd="0" destOrd="0" presId="urn:microsoft.com/office/officeart/2008/layout/LinedList"/>
    <dgm:cxn modelId="{D8CFFB44-DC41-4BCB-A63F-E11A215439F7}" type="presParOf" srcId="{AC9A0FF7-696C-45A7-A7DA-B8DA39CAF9F7}" destId="{EE59A272-3D6A-4AE1-A577-D60B504A61D2}" srcOrd="1" destOrd="0" presId="urn:microsoft.com/office/officeart/2008/layout/LinedList"/>
    <dgm:cxn modelId="{B569B7CD-8779-4B40-987D-2B0C349BA7D6}" type="presParOf" srcId="{5DD89EC6-BB38-4D85-9E18-23ACDAFC1D3B}" destId="{54EF865F-B841-47C1-BA64-BB59166EA481}" srcOrd="12" destOrd="0" presId="urn:microsoft.com/office/officeart/2008/layout/LinedList"/>
    <dgm:cxn modelId="{535BE84D-DF78-4369-9320-10DBD18B0796}" type="presParOf" srcId="{5DD89EC6-BB38-4D85-9E18-23ACDAFC1D3B}" destId="{0A3545B5-BFD1-48B9-8E6B-7EFC12575C50}" srcOrd="13" destOrd="0" presId="urn:microsoft.com/office/officeart/2008/layout/LinedList"/>
    <dgm:cxn modelId="{F9D8FE35-0549-44FB-A473-525DAED9B91F}" type="presParOf" srcId="{0A3545B5-BFD1-48B9-8E6B-7EFC12575C50}" destId="{7CF4825A-8A6B-4086-81A5-7F05D005FEE0}" srcOrd="0" destOrd="0" presId="urn:microsoft.com/office/officeart/2008/layout/LinedList"/>
    <dgm:cxn modelId="{5870D072-F174-4B50-B7B5-F484E714BD66}" type="presParOf" srcId="{0A3545B5-BFD1-48B9-8E6B-7EFC12575C50}" destId="{0BD6DCAA-1E59-4762-9B59-E203802074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04F3DD0-2B19-43DA-A642-836BB255B1B5}" type="doc">
      <dgm:prSet loTypeId="urn:microsoft.com/office/officeart/2005/8/layout/vList2" loCatId="list" qsTypeId="urn:microsoft.com/office/officeart/2005/8/quickstyle/3d3" qsCatId="3D" csTypeId="urn:microsoft.com/office/officeart/2005/8/colors/accent2_2" csCatId="accent2" phldr="1"/>
      <dgm:spPr/>
      <dgm:t>
        <a:bodyPr/>
        <a:lstStyle/>
        <a:p>
          <a:endParaRPr kumimoji="1" lang="ja-JP" altLang="en-US"/>
        </a:p>
      </dgm:t>
    </dgm:pt>
    <dgm:pt modelId="{161A9E8F-973A-4839-808B-CE149CBE962E}">
      <dgm:prSet/>
      <dgm:spPr/>
      <dgm:t>
        <a:bodyPr/>
        <a:lstStyle/>
        <a:p>
          <a:r>
            <a:rPr kumimoji="1" lang="ja-JP" dirty="0"/>
            <a:t>現場の支援で手いっぱい！</a:t>
          </a:r>
          <a:r>
            <a:rPr kumimoji="1" lang="ja-JP" altLang="en-US" dirty="0"/>
            <a:t>時間も余裕もない！</a:t>
          </a:r>
          <a:endParaRPr lang="ja-JP" dirty="0"/>
        </a:p>
      </dgm:t>
    </dgm:pt>
    <dgm:pt modelId="{F37811E6-5098-4666-A269-68640F3C0D6C}" type="parTrans" cxnId="{F8EF232A-B61D-48EE-B498-FF5AA424F51F}">
      <dgm:prSet/>
      <dgm:spPr/>
      <dgm:t>
        <a:bodyPr/>
        <a:lstStyle/>
        <a:p>
          <a:endParaRPr kumimoji="1" lang="ja-JP" altLang="en-US"/>
        </a:p>
      </dgm:t>
    </dgm:pt>
    <dgm:pt modelId="{E6C15055-4302-42B3-A2A6-94764EC750EA}" type="sibTrans" cxnId="{F8EF232A-B61D-48EE-B498-FF5AA424F51F}">
      <dgm:prSet/>
      <dgm:spPr/>
      <dgm:t>
        <a:bodyPr/>
        <a:lstStyle/>
        <a:p>
          <a:endParaRPr kumimoji="1" lang="ja-JP" altLang="en-US"/>
        </a:p>
      </dgm:t>
    </dgm:pt>
    <dgm:pt modelId="{3EFB13BA-4DD8-421C-9A2C-CC24B875B985}" type="pres">
      <dgm:prSet presAssocID="{504F3DD0-2B19-43DA-A642-836BB255B1B5}" presName="linear" presStyleCnt="0">
        <dgm:presLayoutVars>
          <dgm:animLvl val="lvl"/>
          <dgm:resizeHandles val="exact"/>
        </dgm:presLayoutVars>
      </dgm:prSet>
      <dgm:spPr/>
    </dgm:pt>
    <dgm:pt modelId="{5AA6B397-2D0D-4326-80F5-AFD3B977C099}" type="pres">
      <dgm:prSet presAssocID="{161A9E8F-973A-4839-808B-CE149CBE962E}" presName="parentText" presStyleLbl="node1" presStyleIdx="0" presStyleCnt="1" custScaleY="104873">
        <dgm:presLayoutVars>
          <dgm:chMax val="0"/>
          <dgm:bulletEnabled val="1"/>
        </dgm:presLayoutVars>
      </dgm:prSet>
      <dgm:spPr/>
    </dgm:pt>
  </dgm:ptLst>
  <dgm:cxnLst>
    <dgm:cxn modelId="{686B3A09-49AE-4C9C-9B06-084681D5C93C}" type="presOf" srcId="{504F3DD0-2B19-43DA-A642-836BB255B1B5}" destId="{3EFB13BA-4DD8-421C-9A2C-CC24B875B985}" srcOrd="0" destOrd="0" presId="urn:microsoft.com/office/officeart/2005/8/layout/vList2"/>
    <dgm:cxn modelId="{BEE4EF1E-7C56-46CF-B9DA-A4CD0E0077A2}" type="presOf" srcId="{161A9E8F-973A-4839-808B-CE149CBE962E}" destId="{5AA6B397-2D0D-4326-80F5-AFD3B977C099}" srcOrd="0" destOrd="0" presId="urn:microsoft.com/office/officeart/2005/8/layout/vList2"/>
    <dgm:cxn modelId="{F8EF232A-B61D-48EE-B498-FF5AA424F51F}" srcId="{504F3DD0-2B19-43DA-A642-836BB255B1B5}" destId="{161A9E8F-973A-4839-808B-CE149CBE962E}" srcOrd="0" destOrd="0" parTransId="{F37811E6-5098-4666-A269-68640F3C0D6C}" sibTransId="{E6C15055-4302-42B3-A2A6-94764EC750EA}"/>
    <dgm:cxn modelId="{F746851B-18F7-4C08-9E25-3F3D3874BAC6}" type="presParOf" srcId="{3EFB13BA-4DD8-421C-9A2C-CC24B875B985}" destId="{5AA6B397-2D0D-4326-80F5-AFD3B977C09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291DC6-51CA-4260-A5BD-41631DAF21F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kumimoji="1" lang="ja-JP" altLang="en-US"/>
        </a:p>
      </dgm:t>
    </dgm:pt>
    <dgm:pt modelId="{3B2444E0-BB5D-491D-995E-D5D27602669C}">
      <dgm:prSet/>
      <dgm:spPr/>
      <dgm:t>
        <a:bodyPr/>
        <a:lstStyle/>
        <a:p>
          <a:r>
            <a:rPr kumimoji="1" lang="ja-JP"/>
            <a:t>障害福祉分野における支援って？</a:t>
          </a:r>
          <a:endParaRPr lang="ja-JP"/>
        </a:p>
      </dgm:t>
    </dgm:pt>
    <dgm:pt modelId="{515355B1-8541-4990-8C06-A18A15078BC9}" type="parTrans" cxnId="{746F3C2F-5D76-4650-A72B-45883A4589EF}">
      <dgm:prSet/>
      <dgm:spPr/>
      <dgm:t>
        <a:bodyPr/>
        <a:lstStyle/>
        <a:p>
          <a:endParaRPr kumimoji="1" lang="ja-JP" altLang="en-US"/>
        </a:p>
      </dgm:t>
    </dgm:pt>
    <dgm:pt modelId="{7C3308A8-29A7-4A0A-9921-C96BB445187A}" type="sibTrans" cxnId="{746F3C2F-5D76-4650-A72B-45883A4589EF}">
      <dgm:prSet/>
      <dgm:spPr/>
      <dgm:t>
        <a:bodyPr/>
        <a:lstStyle/>
        <a:p>
          <a:endParaRPr kumimoji="1" lang="ja-JP" altLang="en-US"/>
        </a:p>
      </dgm:t>
    </dgm:pt>
    <dgm:pt modelId="{8E1E4B41-EE1C-46D3-A461-3BB75CFD80E2}" type="pres">
      <dgm:prSet presAssocID="{F9291DC6-51CA-4260-A5BD-41631DAF21FC}" presName="linearFlow" presStyleCnt="0">
        <dgm:presLayoutVars>
          <dgm:dir/>
          <dgm:resizeHandles val="exact"/>
        </dgm:presLayoutVars>
      </dgm:prSet>
      <dgm:spPr/>
    </dgm:pt>
    <dgm:pt modelId="{ED510ECB-34CA-451F-9DEF-770301F470BA}" type="pres">
      <dgm:prSet presAssocID="{3B2444E0-BB5D-491D-995E-D5D27602669C}" presName="composite" presStyleCnt="0"/>
      <dgm:spPr/>
    </dgm:pt>
    <dgm:pt modelId="{5C5AC21F-FA88-44A6-A626-DCFBC6E60BCD}" type="pres">
      <dgm:prSet presAssocID="{3B2444E0-BB5D-491D-995E-D5D27602669C}" presName="imgShp" presStyleLbl="fgImgPlace1" presStyleIdx="0" presStyleCnt="1"/>
      <dgm:spPr>
        <a:blipFill>
          <a:blip xmlns:r="http://schemas.openxmlformats.org/officeDocument/2006/relationships" r:embed="rId1"/>
          <a:srcRect/>
          <a:stretch>
            <a:fillRect l="-29000" r="-29000"/>
          </a:stretch>
        </a:blipFill>
      </dgm:spPr>
      <dgm:extLst>
        <a:ext uri="{E40237B7-FDA0-4F09-8148-C483321AD2D9}">
          <dgm14:cNvPr xmlns:dgm14="http://schemas.microsoft.com/office/drawing/2010/diagram" id="0" name="" descr="チームワークをしている人々のイラスト"/>
        </a:ext>
      </dgm:extLst>
    </dgm:pt>
    <dgm:pt modelId="{44032F3A-43CF-4808-9DBF-E0CCF3A34D2C}" type="pres">
      <dgm:prSet presAssocID="{3B2444E0-BB5D-491D-995E-D5D27602669C}" presName="txShp" presStyleLbl="node1" presStyleIdx="0" presStyleCnt="1" custScaleX="110719">
        <dgm:presLayoutVars>
          <dgm:bulletEnabled val="1"/>
        </dgm:presLayoutVars>
      </dgm:prSet>
      <dgm:spPr/>
    </dgm:pt>
  </dgm:ptLst>
  <dgm:cxnLst>
    <dgm:cxn modelId="{746F3C2F-5D76-4650-A72B-45883A4589EF}" srcId="{F9291DC6-51CA-4260-A5BD-41631DAF21FC}" destId="{3B2444E0-BB5D-491D-995E-D5D27602669C}" srcOrd="0" destOrd="0" parTransId="{515355B1-8541-4990-8C06-A18A15078BC9}" sibTransId="{7C3308A8-29A7-4A0A-9921-C96BB445187A}"/>
    <dgm:cxn modelId="{09D54162-F614-4F05-BDCE-FB2E859A80EA}" type="presOf" srcId="{3B2444E0-BB5D-491D-995E-D5D27602669C}" destId="{44032F3A-43CF-4808-9DBF-E0CCF3A34D2C}" srcOrd="0" destOrd="0" presId="urn:microsoft.com/office/officeart/2005/8/layout/vList3"/>
    <dgm:cxn modelId="{1EF5514B-C883-4017-8819-2CA1EB40149A}" type="presOf" srcId="{F9291DC6-51CA-4260-A5BD-41631DAF21FC}" destId="{8E1E4B41-EE1C-46D3-A461-3BB75CFD80E2}" srcOrd="0" destOrd="0" presId="urn:microsoft.com/office/officeart/2005/8/layout/vList3"/>
    <dgm:cxn modelId="{3F5BD90D-A088-4047-BB77-67CE50B7747E}" type="presParOf" srcId="{8E1E4B41-EE1C-46D3-A461-3BB75CFD80E2}" destId="{ED510ECB-34CA-451F-9DEF-770301F470BA}" srcOrd="0" destOrd="0" presId="urn:microsoft.com/office/officeart/2005/8/layout/vList3"/>
    <dgm:cxn modelId="{35CE4A8D-2C39-46A1-B61F-E4A2EB66E32E}" type="presParOf" srcId="{ED510ECB-34CA-451F-9DEF-770301F470BA}" destId="{5C5AC21F-FA88-44A6-A626-DCFBC6E60BCD}" srcOrd="0" destOrd="0" presId="urn:microsoft.com/office/officeart/2005/8/layout/vList3"/>
    <dgm:cxn modelId="{06AC95C3-A4CA-4482-A474-876D5A503121}" type="presParOf" srcId="{ED510ECB-34CA-451F-9DEF-770301F470BA}" destId="{44032F3A-43CF-4808-9DBF-E0CCF3A34D2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AC30E1A-2BD0-4898-AC73-DE6D3909B60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004178D-F9D3-4352-91DA-94C44002219F}">
      <dgm:prSet/>
      <dgm:spPr/>
      <dgm:t>
        <a:bodyPr/>
        <a:lstStyle/>
        <a:p>
          <a:r>
            <a:rPr kumimoji="1" lang="ja-JP" dirty="0"/>
            <a:t>学校の通常学級における合理的な配慮と、特別支援学級及び通級学級の支援が、</a:t>
          </a:r>
          <a:r>
            <a:rPr kumimoji="1" lang="ja-JP" altLang="en-US" dirty="0"/>
            <a:t>十分配慮された内容で、</a:t>
          </a:r>
          <a:r>
            <a:rPr kumimoji="1" lang="ja-JP" dirty="0"/>
            <a:t>素晴らしいものであれば、放課後等デーサービスを利用する子どもは減ることでしょう。</a:t>
          </a:r>
          <a:endParaRPr lang="en-US" dirty="0"/>
        </a:p>
      </dgm:t>
    </dgm:pt>
    <dgm:pt modelId="{0C13CB72-07B2-491D-87C5-26132B16A733}" type="parTrans" cxnId="{AFC0AF29-CFB5-40FE-BD70-3EFCE5A7B39A}">
      <dgm:prSet/>
      <dgm:spPr/>
      <dgm:t>
        <a:bodyPr/>
        <a:lstStyle/>
        <a:p>
          <a:endParaRPr lang="en-US"/>
        </a:p>
      </dgm:t>
    </dgm:pt>
    <dgm:pt modelId="{72EF806B-741D-4FF8-98A2-29F10756906C}" type="sibTrans" cxnId="{AFC0AF29-CFB5-40FE-BD70-3EFCE5A7B39A}">
      <dgm:prSet/>
      <dgm:spPr/>
      <dgm:t>
        <a:bodyPr/>
        <a:lstStyle/>
        <a:p>
          <a:endParaRPr lang="en-US"/>
        </a:p>
      </dgm:t>
    </dgm:pt>
    <dgm:pt modelId="{83F6BF61-C7A3-4C9E-9972-5E0C212E3FDC}">
      <dgm:prSet/>
      <dgm:spPr/>
      <dgm:t>
        <a:bodyPr/>
        <a:lstStyle/>
        <a:p>
          <a:r>
            <a:rPr kumimoji="1" lang="ja-JP" dirty="0"/>
            <a:t>障害のある方それぞれの強みを活かし、合理的な配慮の下で公的な事業所と企業が適切な就労</a:t>
          </a:r>
          <a:r>
            <a:rPr kumimoji="1" lang="ja-JP" altLang="en-US" dirty="0"/>
            <a:t>環境を準備し、仕事の</a:t>
          </a:r>
          <a:r>
            <a:rPr kumimoji="1" lang="ja-JP" dirty="0"/>
            <a:t>提供</a:t>
          </a:r>
          <a:r>
            <a:rPr kumimoji="1" lang="ja-JP" altLang="en-US" dirty="0"/>
            <a:t>が</a:t>
          </a:r>
          <a:r>
            <a:rPr kumimoji="1" lang="ja-JP" dirty="0"/>
            <a:t>できるようになれば、就労継続支援を利用する人は減ることでしょう。</a:t>
          </a:r>
          <a:endParaRPr lang="en-US" dirty="0"/>
        </a:p>
      </dgm:t>
    </dgm:pt>
    <dgm:pt modelId="{19FDDE57-448C-499D-B462-58788A394E10}" type="parTrans" cxnId="{C8191714-349C-4597-AF1B-7C4186610899}">
      <dgm:prSet/>
      <dgm:spPr/>
      <dgm:t>
        <a:bodyPr/>
        <a:lstStyle/>
        <a:p>
          <a:endParaRPr lang="en-US"/>
        </a:p>
      </dgm:t>
    </dgm:pt>
    <dgm:pt modelId="{D8BC165B-29D4-4A91-AF4B-FC706902E3BB}" type="sibTrans" cxnId="{C8191714-349C-4597-AF1B-7C4186610899}">
      <dgm:prSet/>
      <dgm:spPr/>
      <dgm:t>
        <a:bodyPr/>
        <a:lstStyle/>
        <a:p>
          <a:endParaRPr lang="en-US"/>
        </a:p>
      </dgm:t>
    </dgm:pt>
    <dgm:pt modelId="{449E31E8-0CA3-4E1F-8D04-8B758E618FEE}">
      <dgm:prSet/>
      <dgm:spPr/>
      <dgm:t>
        <a:bodyPr/>
        <a:lstStyle/>
        <a:p>
          <a:r>
            <a:rPr kumimoji="1" lang="ja-JP" dirty="0"/>
            <a:t>障害のある方の、特に中年期・壮年期、さらに高齢期初期において、役場や公民館、社会福祉センター、ショッピングセンター等、地域の中にいつでも出かけてしばらくのんびり過ごせる場所があれば、生活介護を利用している</a:t>
          </a:r>
          <a:r>
            <a:rPr kumimoji="1" lang="ja-JP" altLang="en-US" dirty="0"/>
            <a:t>方</a:t>
          </a:r>
          <a:r>
            <a:rPr kumimoji="1" lang="ja-JP" dirty="0"/>
            <a:t>の利用</a:t>
          </a:r>
          <a:r>
            <a:rPr kumimoji="1" lang="ja-JP" altLang="en-US" dirty="0"/>
            <a:t>頻度</a:t>
          </a:r>
          <a:r>
            <a:rPr kumimoji="1" lang="ja-JP" dirty="0"/>
            <a:t>は減</a:t>
          </a:r>
          <a:r>
            <a:rPr kumimoji="1" lang="ja-JP" altLang="en-US" dirty="0"/>
            <a:t>ることになります</a:t>
          </a:r>
          <a:r>
            <a:rPr kumimoji="1" lang="ja-JP" dirty="0"/>
            <a:t>。</a:t>
          </a:r>
          <a:endParaRPr lang="en-US" dirty="0"/>
        </a:p>
      </dgm:t>
    </dgm:pt>
    <dgm:pt modelId="{F5DB7BE5-66F5-4C17-8442-EA49BEE17D15}" type="parTrans" cxnId="{0CF384BF-3AE6-43C5-BDBC-1E1293036136}">
      <dgm:prSet/>
      <dgm:spPr/>
      <dgm:t>
        <a:bodyPr/>
        <a:lstStyle/>
        <a:p>
          <a:endParaRPr lang="en-US"/>
        </a:p>
      </dgm:t>
    </dgm:pt>
    <dgm:pt modelId="{DD221DEA-D0FE-4E08-A01F-D2987E299857}" type="sibTrans" cxnId="{0CF384BF-3AE6-43C5-BDBC-1E1293036136}">
      <dgm:prSet/>
      <dgm:spPr/>
      <dgm:t>
        <a:bodyPr/>
        <a:lstStyle/>
        <a:p>
          <a:endParaRPr lang="en-US"/>
        </a:p>
      </dgm:t>
    </dgm:pt>
    <dgm:pt modelId="{EB7527A4-3C90-422A-BFEC-4D764B0DD86C}">
      <dgm:prSet/>
      <dgm:spPr/>
      <dgm:t>
        <a:bodyPr/>
        <a:lstStyle/>
        <a:p>
          <a:r>
            <a:rPr kumimoji="1" lang="ja-JP" dirty="0"/>
            <a:t>社会の中は</a:t>
          </a:r>
          <a:r>
            <a:rPr kumimoji="1" lang="ja-JP" altLang="en-US" dirty="0"/>
            <a:t>未だ障害に関しては</a:t>
          </a:r>
          <a:r>
            <a:rPr kumimoji="1" lang="ja-JP" dirty="0"/>
            <a:t>差別と偏見だらけで、</a:t>
          </a:r>
          <a:r>
            <a:rPr kumimoji="1" lang="ja-JP" altLang="en-US" dirty="0"/>
            <a:t>本人と家族が</a:t>
          </a:r>
          <a:r>
            <a:rPr kumimoji="1" lang="ja-JP" dirty="0"/>
            <a:t>しんどい思いをすることが多いから、安心できる場を提供している現実</a:t>
          </a:r>
          <a:r>
            <a:rPr kumimoji="1" lang="ja-JP" altLang="en-US" dirty="0"/>
            <a:t>があります。</a:t>
          </a:r>
          <a:r>
            <a:rPr kumimoji="1" lang="ja-JP" dirty="0"/>
            <a:t>目指していく社会が実現できれば、障害福祉サービス</a:t>
          </a:r>
          <a:r>
            <a:rPr kumimoji="1" lang="ja-JP" altLang="en-US" dirty="0"/>
            <a:t>を利用せずに済むことも生じてくることでしょう。</a:t>
          </a:r>
          <a:endParaRPr lang="en-US" dirty="0"/>
        </a:p>
      </dgm:t>
    </dgm:pt>
    <dgm:pt modelId="{DBC36EED-F228-4CB4-A937-B98EBA969FCD}" type="parTrans" cxnId="{52E8CFA4-4001-4E62-A374-E3A7D46D92ED}">
      <dgm:prSet/>
      <dgm:spPr/>
      <dgm:t>
        <a:bodyPr/>
        <a:lstStyle/>
        <a:p>
          <a:endParaRPr lang="en-US"/>
        </a:p>
      </dgm:t>
    </dgm:pt>
    <dgm:pt modelId="{0A3036EE-7F2D-4115-A9FB-F00609EDE3DD}" type="sibTrans" cxnId="{52E8CFA4-4001-4E62-A374-E3A7D46D92ED}">
      <dgm:prSet/>
      <dgm:spPr/>
      <dgm:t>
        <a:bodyPr/>
        <a:lstStyle/>
        <a:p>
          <a:endParaRPr lang="en-US"/>
        </a:p>
      </dgm:t>
    </dgm:pt>
    <dgm:pt modelId="{A988C854-838A-4CDE-9DE7-6AC71DA43A82}" type="pres">
      <dgm:prSet presAssocID="{9AC30E1A-2BD0-4898-AC73-DE6D3909B605}" presName="vert0" presStyleCnt="0">
        <dgm:presLayoutVars>
          <dgm:dir/>
          <dgm:animOne val="branch"/>
          <dgm:animLvl val="lvl"/>
        </dgm:presLayoutVars>
      </dgm:prSet>
      <dgm:spPr/>
    </dgm:pt>
    <dgm:pt modelId="{D3BF301E-06D3-4C3E-BFE3-03FFF1317DDA}" type="pres">
      <dgm:prSet presAssocID="{B004178D-F9D3-4352-91DA-94C44002219F}" presName="thickLine" presStyleLbl="alignNode1" presStyleIdx="0" presStyleCnt="4"/>
      <dgm:spPr/>
    </dgm:pt>
    <dgm:pt modelId="{F30796B7-64C7-4349-AF3D-8A8CD0039BD6}" type="pres">
      <dgm:prSet presAssocID="{B004178D-F9D3-4352-91DA-94C44002219F}" presName="horz1" presStyleCnt="0"/>
      <dgm:spPr/>
    </dgm:pt>
    <dgm:pt modelId="{9FAF7915-E9B0-44BC-8849-827BE77684FE}" type="pres">
      <dgm:prSet presAssocID="{B004178D-F9D3-4352-91DA-94C44002219F}" presName="tx1" presStyleLbl="revTx" presStyleIdx="0" presStyleCnt="4"/>
      <dgm:spPr/>
    </dgm:pt>
    <dgm:pt modelId="{2B2CE330-B160-4802-B1CB-757C058B8F7B}" type="pres">
      <dgm:prSet presAssocID="{B004178D-F9D3-4352-91DA-94C44002219F}" presName="vert1" presStyleCnt="0"/>
      <dgm:spPr/>
    </dgm:pt>
    <dgm:pt modelId="{5702FCBF-B6AD-49B5-8C52-ABA102C0ACE1}" type="pres">
      <dgm:prSet presAssocID="{83F6BF61-C7A3-4C9E-9972-5E0C212E3FDC}" presName="thickLine" presStyleLbl="alignNode1" presStyleIdx="1" presStyleCnt="4"/>
      <dgm:spPr/>
    </dgm:pt>
    <dgm:pt modelId="{52F6EF1D-50AF-4657-90A2-086E982937A8}" type="pres">
      <dgm:prSet presAssocID="{83F6BF61-C7A3-4C9E-9972-5E0C212E3FDC}" presName="horz1" presStyleCnt="0"/>
      <dgm:spPr/>
    </dgm:pt>
    <dgm:pt modelId="{A171A42C-ED9B-4C78-B607-A6DF537BE19A}" type="pres">
      <dgm:prSet presAssocID="{83F6BF61-C7A3-4C9E-9972-5E0C212E3FDC}" presName="tx1" presStyleLbl="revTx" presStyleIdx="1" presStyleCnt="4"/>
      <dgm:spPr/>
    </dgm:pt>
    <dgm:pt modelId="{5DB939C7-F517-4BA5-8C8A-1A285673A3D3}" type="pres">
      <dgm:prSet presAssocID="{83F6BF61-C7A3-4C9E-9972-5E0C212E3FDC}" presName="vert1" presStyleCnt="0"/>
      <dgm:spPr/>
    </dgm:pt>
    <dgm:pt modelId="{534F53C2-DEC4-4174-84CC-C5A7A95B9978}" type="pres">
      <dgm:prSet presAssocID="{449E31E8-0CA3-4E1F-8D04-8B758E618FEE}" presName="thickLine" presStyleLbl="alignNode1" presStyleIdx="2" presStyleCnt="4"/>
      <dgm:spPr/>
    </dgm:pt>
    <dgm:pt modelId="{0C9CB8BF-1E64-4449-8924-018FFA5A5A5E}" type="pres">
      <dgm:prSet presAssocID="{449E31E8-0CA3-4E1F-8D04-8B758E618FEE}" presName="horz1" presStyleCnt="0"/>
      <dgm:spPr/>
    </dgm:pt>
    <dgm:pt modelId="{BA0AC5FF-299E-47DD-8AF6-EAF3FFA36085}" type="pres">
      <dgm:prSet presAssocID="{449E31E8-0CA3-4E1F-8D04-8B758E618FEE}" presName="tx1" presStyleLbl="revTx" presStyleIdx="2" presStyleCnt="4"/>
      <dgm:spPr/>
    </dgm:pt>
    <dgm:pt modelId="{D831D246-604F-441E-9A48-0FF87D8A92C0}" type="pres">
      <dgm:prSet presAssocID="{449E31E8-0CA3-4E1F-8D04-8B758E618FEE}" presName="vert1" presStyleCnt="0"/>
      <dgm:spPr/>
    </dgm:pt>
    <dgm:pt modelId="{8483F207-073D-41F2-92F0-7EB219B538F3}" type="pres">
      <dgm:prSet presAssocID="{EB7527A4-3C90-422A-BFEC-4D764B0DD86C}" presName="thickLine" presStyleLbl="alignNode1" presStyleIdx="3" presStyleCnt="4"/>
      <dgm:spPr/>
    </dgm:pt>
    <dgm:pt modelId="{C9B02706-6018-4444-BB79-8FA7D4087114}" type="pres">
      <dgm:prSet presAssocID="{EB7527A4-3C90-422A-BFEC-4D764B0DD86C}" presName="horz1" presStyleCnt="0"/>
      <dgm:spPr/>
    </dgm:pt>
    <dgm:pt modelId="{568CB0E9-6570-4203-9E03-0F1FC9BE5D80}" type="pres">
      <dgm:prSet presAssocID="{EB7527A4-3C90-422A-BFEC-4D764B0DD86C}" presName="tx1" presStyleLbl="revTx" presStyleIdx="3" presStyleCnt="4"/>
      <dgm:spPr/>
    </dgm:pt>
    <dgm:pt modelId="{A8DDD285-7885-479D-AD8F-563A485D75A6}" type="pres">
      <dgm:prSet presAssocID="{EB7527A4-3C90-422A-BFEC-4D764B0DD86C}" presName="vert1" presStyleCnt="0"/>
      <dgm:spPr/>
    </dgm:pt>
  </dgm:ptLst>
  <dgm:cxnLst>
    <dgm:cxn modelId="{BF924008-28AE-4351-B836-4256695A0BFD}" type="presOf" srcId="{83F6BF61-C7A3-4C9E-9972-5E0C212E3FDC}" destId="{A171A42C-ED9B-4C78-B607-A6DF537BE19A}" srcOrd="0" destOrd="0" presId="urn:microsoft.com/office/officeart/2008/layout/LinedList"/>
    <dgm:cxn modelId="{C8191714-349C-4597-AF1B-7C4186610899}" srcId="{9AC30E1A-2BD0-4898-AC73-DE6D3909B605}" destId="{83F6BF61-C7A3-4C9E-9972-5E0C212E3FDC}" srcOrd="1" destOrd="0" parTransId="{19FDDE57-448C-499D-B462-58788A394E10}" sibTransId="{D8BC165B-29D4-4A91-AF4B-FC706902E3BB}"/>
    <dgm:cxn modelId="{AFC0AF29-CFB5-40FE-BD70-3EFCE5A7B39A}" srcId="{9AC30E1A-2BD0-4898-AC73-DE6D3909B605}" destId="{B004178D-F9D3-4352-91DA-94C44002219F}" srcOrd="0" destOrd="0" parTransId="{0C13CB72-07B2-491D-87C5-26132B16A733}" sibTransId="{72EF806B-741D-4FF8-98A2-29F10756906C}"/>
    <dgm:cxn modelId="{5E8DCF40-640E-4911-8C6E-97DDDC7FF395}" type="presOf" srcId="{EB7527A4-3C90-422A-BFEC-4D764B0DD86C}" destId="{568CB0E9-6570-4203-9E03-0F1FC9BE5D80}" srcOrd="0" destOrd="0" presId="urn:microsoft.com/office/officeart/2008/layout/LinedList"/>
    <dgm:cxn modelId="{BAC4F144-DB15-48CC-BE2C-0F6B490F763A}" type="presOf" srcId="{9AC30E1A-2BD0-4898-AC73-DE6D3909B605}" destId="{A988C854-838A-4CDE-9DE7-6AC71DA43A82}" srcOrd="0" destOrd="0" presId="urn:microsoft.com/office/officeart/2008/layout/LinedList"/>
    <dgm:cxn modelId="{CB9A9577-4151-4E92-A161-90C7F4B37762}" type="presOf" srcId="{449E31E8-0CA3-4E1F-8D04-8B758E618FEE}" destId="{BA0AC5FF-299E-47DD-8AF6-EAF3FFA36085}" srcOrd="0" destOrd="0" presId="urn:microsoft.com/office/officeart/2008/layout/LinedList"/>
    <dgm:cxn modelId="{52E8CFA4-4001-4E62-A374-E3A7D46D92ED}" srcId="{9AC30E1A-2BD0-4898-AC73-DE6D3909B605}" destId="{EB7527A4-3C90-422A-BFEC-4D764B0DD86C}" srcOrd="3" destOrd="0" parTransId="{DBC36EED-F228-4CB4-A937-B98EBA969FCD}" sibTransId="{0A3036EE-7F2D-4115-A9FB-F00609EDE3DD}"/>
    <dgm:cxn modelId="{0CF384BF-3AE6-43C5-BDBC-1E1293036136}" srcId="{9AC30E1A-2BD0-4898-AC73-DE6D3909B605}" destId="{449E31E8-0CA3-4E1F-8D04-8B758E618FEE}" srcOrd="2" destOrd="0" parTransId="{F5DB7BE5-66F5-4C17-8442-EA49BEE17D15}" sibTransId="{DD221DEA-D0FE-4E08-A01F-D2987E299857}"/>
    <dgm:cxn modelId="{5F3983FD-18A0-4307-8216-696EE33E4B08}" type="presOf" srcId="{B004178D-F9D3-4352-91DA-94C44002219F}" destId="{9FAF7915-E9B0-44BC-8849-827BE77684FE}" srcOrd="0" destOrd="0" presId="urn:microsoft.com/office/officeart/2008/layout/LinedList"/>
    <dgm:cxn modelId="{BDBC09C8-4195-482A-9A30-A92AA6F471BE}" type="presParOf" srcId="{A988C854-838A-4CDE-9DE7-6AC71DA43A82}" destId="{D3BF301E-06D3-4C3E-BFE3-03FFF1317DDA}" srcOrd="0" destOrd="0" presId="urn:microsoft.com/office/officeart/2008/layout/LinedList"/>
    <dgm:cxn modelId="{2A0F37E5-5F29-46BE-B3B2-031A9B7AFCEC}" type="presParOf" srcId="{A988C854-838A-4CDE-9DE7-6AC71DA43A82}" destId="{F30796B7-64C7-4349-AF3D-8A8CD0039BD6}" srcOrd="1" destOrd="0" presId="urn:microsoft.com/office/officeart/2008/layout/LinedList"/>
    <dgm:cxn modelId="{774EF4CB-1911-47A2-B9D6-D7F5D85C7243}" type="presParOf" srcId="{F30796B7-64C7-4349-AF3D-8A8CD0039BD6}" destId="{9FAF7915-E9B0-44BC-8849-827BE77684FE}" srcOrd="0" destOrd="0" presId="urn:microsoft.com/office/officeart/2008/layout/LinedList"/>
    <dgm:cxn modelId="{9D6A7423-F7FF-4E80-82A8-FD035B7D2941}" type="presParOf" srcId="{F30796B7-64C7-4349-AF3D-8A8CD0039BD6}" destId="{2B2CE330-B160-4802-B1CB-757C058B8F7B}" srcOrd="1" destOrd="0" presId="urn:microsoft.com/office/officeart/2008/layout/LinedList"/>
    <dgm:cxn modelId="{EF835F30-3CB3-49C2-A6C5-71CFC9AD6DAE}" type="presParOf" srcId="{A988C854-838A-4CDE-9DE7-6AC71DA43A82}" destId="{5702FCBF-B6AD-49B5-8C52-ABA102C0ACE1}" srcOrd="2" destOrd="0" presId="urn:microsoft.com/office/officeart/2008/layout/LinedList"/>
    <dgm:cxn modelId="{07D5731E-6688-47C1-B8DC-3084C8934641}" type="presParOf" srcId="{A988C854-838A-4CDE-9DE7-6AC71DA43A82}" destId="{52F6EF1D-50AF-4657-90A2-086E982937A8}" srcOrd="3" destOrd="0" presId="urn:microsoft.com/office/officeart/2008/layout/LinedList"/>
    <dgm:cxn modelId="{0385A8FB-CCF3-411B-BB20-C41A131FA4AF}" type="presParOf" srcId="{52F6EF1D-50AF-4657-90A2-086E982937A8}" destId="{A171A42C-ED9B-4C78-B607-A6DF537BE19A}" srcOrd="0" destOrd="0" presId="urn:microsoft.com/office/officeart/2008/layout/LinedList"/>
    <dgm:cxn modelId="{A5694C8E-32C8-44B5-AC5E-690A91B6B34B}" type="presParOf" srcId="{52F6EF1D-50AF-4657-90A2-086E982937A8}" destId="{5DB939C7-F517-4BA5-8C8A-1A285673A3D3}" srcOrd="1" destOrd="0" presId="urn:microsoft.com/office/officeart/2008/layout/LinedList"/>
    <dgm:cxn modelId="{3B7241DE-7232-4100-9D20-2018511A6D71}" type="presParOf" srcId="{A988C854-838A-4CDE-9DE7-6AC71DA43A82}" destId="{534F53C2-DEC4-4174-84CC-C5A7A95B9978}" srcOrd="4" destOrd="0" presId="urn:microsoft.com/office/officeart/2008/layout/LinedList"/>
    <dgm:cxn modelId="{596E716F-5296-4427-93C9-DF10E07A85D4}" type="presParOf" srcId="{A988C854-838A-4CDE-9DE7-6AC71DA43A82}" destId="{0C9CB8BF-1E64-4449-8924-018FFA5A5A5E}" srcOrd="5" destOrd="0" presId="urn:microsoft.com/office/officeart/2008/layout/LinedList"/>
    <dgm:cxn modelId="{6AD2EFCD-845D-4A63-8B79-BA85BB29803A}" type="presParOf" srcId="{0C9CB8BF-1E64-4449-8924-018FFA5A5A5E}" destId="{BA0AC5FF-299E-47DD-8AF6-EAF3FFA36085}" srcOrd="0" destOrd="0" presId="urn:microsoft.com/office/officeart/2008/layout/LinedList"/>
    <dgm:cxn modelId="{3574692F-D0BB-489A-BF4D-8036CE0CFEFA}" type="presParOf" srcId="{0C9CB8BF-1E64-4449-8924-018FFA5A5A5E}" destId="{D831D246-604F-441E-9A48-0FF87D8A92C0}" srcOrd="1" destOrd="0" presId="urn:microsoft.com/office/officeart/2008/layout/LinedList"/>
    <dgm:cxn modelId="{445311C8-2AB5-4BE4-B1E0-C936D99F3881}" type="presParOf" srcId="{A988C854-838A-4CDE-9DE7-6AC71DA43A82}" destId="{8483F207-073D-41F2-92F0-7EB219B538F3}" srcOrd="6" destOrd="0" presId="urn:microsoft.com/office/officeart/2008/layout/LinedList"/>
    <dgm:cxn modelId="{E5237C2A-058A-4556-BAA9-562545388CBA}" type="presParOf" srcId="{A988C854-838A-4CDE-9DE7-6AC71DA43A82}" destId="{C9B02706-6018-4444-BB79-8FA7D4087114}" srcOrd="7" destOrd="0" presId="urn:microsoft.com/office/officeart/2008/layout/LinedList"/>
    <dgm:cxn modelId="{76C9B9FF-5463-4E12-99D0-FD60411A3FFD}" type="presParOf" srcId="{C9B02706-6018-4444-BB79-8FA7D4087114}" destId="{568CB0E9-6570-4203-9E03-0F1FC9BE5D80}" srcOrd="0" destOrd="0" presId="urn:microsoft.com/office/officeart/2008/layout/LinedList"/>
    <dgm:cxn modelId="{6D4741D6-BB86-4B02-849C-F99F5F99AE06}" type="presParOf" srcId="{C9B02706-6018-4444-BB79-8FA7D4087114}" destId="{A8DDD285-7885-479D-AD8F-563A485D75A6}"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3913C44-A538-45BF-A887-9A0B1D57223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kumimoji="1" lang="ja-JP" altLang="en-US"/>
        </a:p>
      </dgm:t>
    </dgm:pt>
    <dgm:pt modelId="{1B94D9CB-F079-4ECC-BFA3-BC55033EEDBF}">
      <dgm:prSet/>
      <dgm:spPr/>
      <dgm:t>
        <a:bodyPr/>
        <a:lstStyle/>
        <a:p>
          <a:r>
            <a:rPr kumimoji="1" lang="ja-JP" dirty="0"/>
            <a:t>実践研修は標準プログラム</a:t>
          </a:r>
          <a:r>
            <a:rPr kumimoji="1" lang="ja-JP" altLang="en-US" dirty="0"/>
            <a:t>が示した</a:t>
          </a:r>
          <a:r>
            <a:rPr kumimoji="1" lang="ja-JP" dirty="0"/>
            <a:t>順番で行なうことで、目的</a:t>
          </a:r>
          <a:r>
            <a:rPr kumimoji="1" lang="ja-JP" altLang="en-US" dirty="0"/>
            <a:t>を</a:t>
          </a:r>
          <a:r>
            <a:rPr kumimoji="1" lang="ja-JP" dirty="0"/>
            <a:t>達成するつくりになっています。</a:t>
          </a:r>
          <a:endParaRPr lang="ja-JP" dirty="0"/>
        </a:p>
      </dgm:t>
    </dgm:pt>
    <dgm:pt modelId="{D6A4FD4B-56E6-474C-8F94-E412066E4A3C}" type="parTrans" cxnId="{F4025712-8446-42B3-B426-5B4405D98BDE}">
      <dgm:prSet/>
      <dgm:spPr/>
      <dgm:t>
        <a:bodyPr/>
        <a:lstStyle/>
        <a:p>
          <a:endParaRPr kumimoji="1" lang="ja-JP" altLang="en-US"/>
        </a:p>
      </dgm:t>
    </dgm:pt>
    <dgm:pt modelId="{8C9843EB-1A06-4CF6-ABB1-FB1B2DB7B172}" type="sibTrans" cxnId="{F4025712-8446-42B3-B426-5B4405D98BDE}">
      <dgm:prSet/>
      <dgm:spPr/>
      <dgm:t>
        <a:bodyPr/>
        <a:lstStyle/>
        <a:p>
          <a:endParaRPr kumimoji="1" lang="ja-JP" altLang="en-US"/>
        </a:p>
      </dgm:t>
    </dgm:pt>
    <dgm:pt modelId="{FBFEBC9E-CCC8-4C77-8FE4-476356E52C74}">
      <dgm:prSet/>
      <dgm:spPr/>
      <dgm:t>
        <a:bodyPr/>
        <a:lstStyle/>
        <a:p>
          <a:r>
            <a:rPr kumimoji="1" lang="ja-JP"/>
            <a:t>実践研修は、基礎研修と更新研修それぞれの目的との区別を十分に理解して研修を企画してください。</a:t>
          </a:r>
          <a:endParaRPr lang="ja-JP"/>
        </a:p>
      </dgm:t>
    </dgm:pt>
    <dgm:pt modelId="{946A87A0-022F-41B4-B65C-119D17109118}" type="parTrans" cxnId="{B87AF918-A55B-400D-897C-755AE412C289}">
      <dgm:prSet/>
      <dgm:spPr/>
      <dgm:t>
        <a:bodyPr/>
        <a:lstStyle/>
        <a:p>
          <a:endParaRPr kumimoji="1" lang="ja-JP" altLang="en-US"/>
        </a:p>
      </dgm:t>
    </dgm:pt>
    <dgm:pt modelId="{D0A6BEA3-134E-4E6F-91E8-72D00980DF39}" type="sibTrans" cxnId="{B87AF918-A55B-400D-897C-755AE412C289}">
      <dgm:prSet/>
      <dgm:spPr/>
      <dgm:t>
        <a:bodyPr/>
        <a:lstStyle/>
        <a:p>
          <a:endParaRPr kumimoji="1" lang="ja-JP" altLang="en-US"/>
        </a:p>
      </dgm:t>
    </dgm:pt>
    <dgm:pt modelId="{9FD8BE19-6FAF-4947-8CFC-E387FC08B84F}">
      <dgm:prSet/>
      <dgm:spPr/>
      <dgm:t>
        <a:bodyPr/>
        <a:lstStyle/>
        <a:p>
          <a:r>
            <a:rPr kumimoji="1" lang="ja-JP"/>
            <a:t>実践研修の前半部分と後半への展開についても意識していきましょう。</a:t>
          </a:r>
          <a:endParaRPr lang="ja-JP"/>
        </a:p>
      </dgm:t>
    </dgm:pt>
    <dgm:pt modelId="{AD12F866-7B72-4418-A4C7-49E970123AE1}" type="parTrans" cxnId="{B3ABC5FF-605C-4C9E-ADEF-8F46D4ACCA06}">
      <dgm:prSet/>
      <dgm:spPr/>
      <dgm:t>
        <a:bodyPr/>
        <a:lstStyle/>
        <a:p>
          <a:endParaRPr kumimoji="1" lang="ja-JP" altLang="en-US"/>
        </a:p>
      </dgm:t>
    </dgm:pt>
    <dgm:pt modelId="{063F6791-C05C-4BD5-8223-D2969A341520}" type="sibTrans" cxnId="{B3ABC5FF-605C-4C9E-ADEF-8F46D4ACCA06}">
      <dgm:prSet/>
      <dgm:spPr/>
      <dgm:t>
        <a:bodyPr/>
        <a:lstStyle/>
        <a:p>
          <a:endParaRPr kumimoji="1" lang="ja-JP" altLang="en-US"/>
        </a:p>
      </dgm:t>
    </dgm:pt>
    <dgm:pt modelId="{D2A3C362-C70B-44C0-8309-56E95B27137E}">
      <dgm:prSet/>
      <dgm:spPr/>
      <dgm:t>
        <a:bodyPr/>
        <a:lstStyle/>
        <a:p>
          <a:r>
            <a:rPr kumimoji="1" lang="ja-JP" dirty="0"/>
            <a:t>サービス担当者会議等や自立支援協議会に参加したことがない受講生</a:t>
          </a:r>
          <a:r>
            <a:rPr kumimoji="1" lang="ja-JP" altLang="en-US" dirty="0"/>
            <a:t>は</a:t>
          </a:r>
          <a:r>
            <a:rPr kumimoji="1" lang="ja-JP" dirty="0"/>
            <a:t>多い</a:t>
          </a:r>
          <a:r>
            <a:rPr kumimoji="1" lang="ja-JP" altLang="en-US" dirty="0"/>
            <a:t>のですが、</a:t>
          </a:r>
          <a:r>
            <a:rPr kumimoji="1" lang="ja-JP" dirty="0"/>
            <a:t>そのことを意識しすぎて、却って難しいことになっていませんか？</a:t>
          </a:r>
          <a:endParaRPr lang="ja-JP" dirty="0"/>
        </a:p>
      </dgm:t>
    </dgm:pt>
    <dgm:pt modelId="{1C136914-F4AC-437C-ADA7-12F8A91DE64E}" type="parTrans" cxnId="{FA273295-CB40-4296-AE9A-45C87736E68A}">
      <dgm:prSet/>
      <dgm:spPr/>
      <dgm:t>
        <a:bodyPr/>
        <a:lstStyle/>
        <a:p>
          <a:endParaRPr kumimoji="1" lang="ja-JP" altLang="en-US"/>
        </a:p>
      </dgm:t>
    </dgm:pt>
    <dgm:pt modelId="{62BF29B7-440C-4964-91B0-127E3BAA8AF1}" type="sibTrans" cxnId="{FA273295-CB40-4296-AE9A-45C87736E68A}">
      <dgm:prSet/>
      <dgm:spPr/>
      <dgm:t>
        <a:bodyPr/>
        <a:lstStyle/>
        <a:p>
          <a:endParaRPr kumimoji="1" lang="ja-JP" altLang="en-US"/>
        </a:p>
      </dgm:t>
    </dgm:pt>
    <dgm:pt modelId="{F33A2D8E-2B45-4D07-93A6-8D3E9845379D}" type="pres">
      <dgm:prSet presAssocID="{C3913C44-A538-45BF-A887-9A0B1D572237}" presName="linear" presStyleCnt="0">
        <dgm:presLayoutVars>
          <dgm:animLvl val="lvl"/>
          <dgm:resizeHandles val="exact"/>
        </dgm:presLayoutVars>
      </dgm:prSet>
      <dgm:spPr/>
    </dgm:pt>
    <dgm:pt modelId="{9E358001-1631-47BB-A0FC-E9F48A26EA0D}" type="pres">
      <dgm:prSet presAssocID="{1B94D9CB-F079-4ECC-BFA3-BC55033EEDBF}" presName="parentText" presStyleLbl="node1" presStyleIdx="0" presStyleCnt="4">
        <dgm:presLayoutVars>
          <dgm:chMax val="0"/>
          <dgm:bulletEnabled val="1"/>
        </dgm:presLayoutVars>
      </dgm:prSet>
      <dgm:spPr/>
    </dgm:pt>
    <dgm:pt modelId="{BAE9D92D-38B8-4AC5-997F-BC75CAA9CFFC}" type="pres">
      <dgm:prSet presAssocID="{8C9843EB-1A06-4CF6-ABB1-FB1B2DB7B172}" presName="spacer" presStyleCnt="0"/>
      <dgm:spPr/>
    </dgm:pt>
    <dgm:pt modelId="{EE540C2B-CE74-4CE5-80DD-BF6C26504D82}" type="pres">
      <dgm:prSet presAssocID="{FBFEBC9E-CCC8-4C77-8FE4-476356E52C74}" presName="parentText" presStyleLbl="node1" presStyleIdx="1" presStyleCnt="4">
        <dgm:presLayoutVars>
          <dgm:chMax val="0"/>
          <dgm:bulletEnabled val="1"/>
        </dgm:presLayoutVars>
      </dgm:prSet>
      <dgm:spPr/>
    </dgm:pt>
    <dgm:pt modelId="{5A35A632-DCDA-4732-A535-82F5676EF385}" type="pres">
      <dgm:prSet presAssocID="{D0A6BEA3-134E-4E6F-91E8-72D00980DF39}" presName="spacer" presStyleCnt="0"/>
      <dgm:spPr/>
    </dgm:pt>
    <dgm:pt modelId="{5C1186C8-2A9C-48C6-944D-AFA2FF21E7BA}" type="pres">
      <dgm:prSet presAssocID="{9FD8BE19-6FAF-4947-8CFC-E387FC08B84F}" presName="parentText" presStyleLbl="node1" presStyleIdx="2" presStyleCnt="4">
        <dgm:presLayoutVars>
          <dgm:chMax val="0"/>
          <dgm:bulletEnabled val="1"/>
        </dgm:presLayoutVars>
      </dgm:prSet>
      <dgm:spPr/>
    </dgm:pt>
    <dgm:pt modelId="{8096D96B-C401-4A56-A76A-41E921CE640B}" type="pres">
      <dgm:prSet presAssocID="{063F6791-C05C-4BD5-8223-D2969A341520}" presName="spacer" presStyleCnt="0"/>
      <dgm:spPr/>
    </dgm:pt>
    <dgm:pt modelId="{6375B503-712E-4AE8-9B4B-F6A3EB442B6C}" type="pres">
      <dgm:prSet presAssocID="{D2A3C362-C70B-44C0-8309-56E95B27137E}" presName="parentText" presStyleLbl="node1" presStyleIdx="3" presStyleCnt="4">
        <dgm:presLayoutVars>
          <dgm:chMax val="0"/>
          <dgm:bulletEnabled val="1"/>
        </dgm:presLayoutVars>
      </dgm:prSet>
      <dgm:spPr/>
    </dgm:pt>
  </dgm:ptLst>
  <dgm:cxnLst>
    <dgm:cxn modelId="{F4025712-8446-42B3-B426-5B4405D98BDE}" srcId="{C3913C44-A538-45BF-A887-9A0B1D572237}" destId="{1B94D9CB-F079-4ECC-BFA3-BC55033EEDBF}" srcOrd="0" destOrd="0" parTransId="{D6A4FD4B-56E6-474C-8F94-E412066E4A3C}" sibTransId="{8C9843EB-1A06-4CF6-ABB1-FB1B2DB7B172}"/>
    <dgm:cxn modelId="{B87AF918-A55B-400D-897C-755AE412C289}" srcId="{C3913C44-A538-45BF-A887-9A0B1D572237}" destId="{FBFEBC9E-CCC8-4C77-8FE4-476356E52C74}" srcOrd="1" destOrd="0" parTransId="{946A87A0-022F-41B4-B65C-119D17109118}" sibTransId="{D0A6BEA3-134E-4E6F-91E8-72D00980DF39}"/>
    <dgm:cxn modelId="{913A343F-D8D2-4A8B-8643-25A3DA69028C}" type="presOf" srcId="{C3913C44-A538-45BF-A887-9A0B1D572237}" destId="{F33A2D8E-2B45-4D07-93A6-8D3E9845379D}" srcOrd="0" destOrd="0" presId="urn:microsoft.com/office/officeart/2005/8/layout/vList2"/>
    <dgm:cxn modelId="{54C31669-463D-4CF3-926C-3EC18FD5B481}" type="presOf" srcId="{FBFEBC9E-CCC8-4C77-8FE4-476356E52C74}" destId="{EE540C2B-CE74-4CE5-80DD-BF6C26504D82}" srcOrd="0" destOrd="0" presId="urn:microsoft.com/office/officeart/2005/8/layout/vList2"/>
    <dgm:cxn modelId="{FA273295-CB40-4296-AE9A-45C87736E68A}" srcId="{C3913C44-A538-45BF-A887-9A0B1D572237}" destId="{D2A3C362-C70B-44C0-8309-56E95B27137E}" srcOrd="3" destOrd="0" parTransId="{1C136914-F4AC-437C-ADA7-12F8A91DE64E}" sibTransId="{62BF29B7-440C-4964-91B0-127E3BAA8AF1}"/>
    <dgm:cxn modelId="{255896BB-145F-4B09-AB84-6B6A68AD2A92}" type="presOf" srcId="{1B94D9CB-F079-4ECC-BFA3-BC55033EEDBF}" destId="{9E358001-1631-47BB-A0FC-E9F48A26EA0D}" srcOrd="0" destOrd="0" presId="urn:microsoft.com/office/officeart/2005/8/layout/vList2"/>
    <dgm:cxn modelId="{6B3AF1C1-1F46-4BD8-84F1-864898D3D62D}" type="presOf" srcId="{9FD8BE19-6FAF-4947-8CFC-E387FC08B84F}" destId="{5C1186C8-2A9C-48C6-944D-AFA2FF21E7BA}" srcOrd="0" destOrd="0" presId="urn:microsoft.com/office/officeart/2005/8/layout/vList2"/>
    <dgm:cxn modelId="{8BE913E3-4674-43BC-8581-B75A4E194E1B}" type="presOf" srcId="{D2A3C362-C70B-44C0-8309-56E95B27137E}" destId="{6375B503-712E-4AE8-9B4B-F6A3EB442B6C}" srcOrd="0" destOrd="0" presId="urn:microsoft.com/office/officeart/2005/8/layout/vList2"/>
    <dgm:cxn modelId="{B3ABC5FF-605C-4C9E-ADEF-8F46D4ACCA06}" srcId="{C3913C44-A538-45BF-A887-9A0B1D572237}" destId="{9FD8BE19-6FAF-4947-8CFC-E387FC08B84F}" srcOrd="2" destOrd="0" parTransId="{AD12F866-7B72-4418-A4C7-49E970123AE1}" sibTransId="{063F6791-C05C-4BD5-8223-D2969A341520}"/>
    <dgm:cxn modelId="{7216EE1C-6A52-4AD5-A965-D55E80570A79}" type="presParOf" srcId="{F33A2D8E-2B45-4D07-93A6-8D3E9845379D}" destId="{9E358001-1631-47BB-A0FC-E9F48A26EA0D}" srcOrd="0" destOrd="0" presId="urn:microsoft.com/office/officeart/2005/8/layout/vList2"/>
    <dgm:cxn modelId="{A475EBFA-5A52-4865-ABCF-BD1F3307081A}" type="presParOf" srcId="{F33A2D8E-2B45-4D07-93A6-8D3E9845379D}" destId="{BAE9D92D-38B8-4AC5-997F-BC75CAA9CFFC}" srcOrd="1" destOrd="0" presId="urn:microsoft.com/office/officeart/2005/8/layout/vList2"/>
    <dgm:cxn modelId="{174C558F-0C04-407E-83BF-22D58FDAC335}" type="presParOf" srcId="{F33A2D8E-2B45-4D07-93A6-8D3E9845379D}" destId="{EE540C2B-CE74-4CE5-80DD-BF6C26504D82}" srcOrd="2" destOrd="0" presId="urn:microsoft.com/office/officeart/2005/8/layout/vList2"/>
    <dgm:cxn modelId="{2A860080-2DC1-49D9-9195-785BEBC70A73}" type="presParOf" srcId="{F33A2D8E-2B45-4D07-93A6-8D3E9845379D}" destId="{5A35A632-DCDA-4732-A535-82F5676EF385}" srcOrd="3" destOrd="0" presId="urn:microsoft.com/office/officeart/2005/8/layout/vList2"/>
    <dgm:cxn modelId="{C3D5E89F-50D1-49CA-8834-AD9015C80401}" type="presParOf" srcId="{F33A2D8E-2B45-4D07-93A6-8D3E9845379D}" destId="{5C1186C8-2A9C-48C6-944D-AFA2FF21E7BA}" srcOrd="4" destOrd="0" presId="urn:microsoft.com/office/officeart/2005/8/layout/vList2"/>
    <dgm:cxn modelId="{B3A03692-2485-43A5-8332-38396A50A0F7}" type="presParOf" srcId="{F33A2D8E-2B45-4D07-93A6-8D3E9845379D}" destId="{8096D96B-C401-4A56-A76A-41E921CE640B}" srcOrd="5" destOrd="0" presId="urn:microsoft.com/office/officeart/2005/8/layout/vList2"/>
    <dgm:cxn modelId="{666A610B-DBCB-466A-B924-30E95CF387A1}" type="presParOf" srcId="{F33A2D8E-2B45-4D07-93A6-8D3E9845379D}" destId="{6375B503-712E-4AE8-9B4B-F6A3EB442B6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7EFED5-A19B-4A31-BE22-248D48526407}" type="doc">
      <dgm:prSet loTypeId="urn:microsoft.com/office/officeart/2005/8/layout/hProcess9" loCatId="process" qsTypeId="urn:microsoft.com/office/officeart/2005/8/quickstyle/simple1" qsCatId="simple" csTypeId="urn:microsoft.com/office/officeart/2005/8/colors/colorful3" csCatId="colorful"/>
      <dgm:spPr/>
      <dgm:t>
        <a:bodyPr/>
        <a:lstStyle/>
        <a:p>
          <a:endParaRPr kumimoji="1" lang="ja-JP" altLang="en-US"/>
        </a:p>
      </dgm:t>
    </dgm:pt>
    <dgm:pt modelId="{81375099-731C-4CB3-A00F-690FC1BC20BE}">
      <dgm:prSet/>
      <dgm:spPr/>
      <dgm:t>
        <a:bodyPr/>
        <a:lstStyle/>
        <a:p>
          <a:r>
            <a:rPr kumimoji="1" lang="ja-JP"/>
            <a:t>基礎研修</a:t>
          </a:r>
          <a:endParaRPr lang="ja-JP"/>
        </a:p>
      </dgm:t>
    </dgm:pt>
    <dgm:pt modelId="{5ADC98CA-9D1F-4174-BEA1-9FDC35B3F496}" type="parTrans" cxnId="{FD85D59E-8E0A-44A7-AFBB-32158C45645D}">
      <dgm:prSet/>
      <dgm:spPr/>
      <dgm:t>
        <a:bodyPr/>
        <a:lstStyle/>
        <a:p>
          <a:endParaRPr kumimoji="1" lang="ja-JP" altLang="en-US"/>
        </a:p>
      </dgm:t>
    </dgm:pt>
    <dgm:pt modelId="{E943358D-1A09-4780-92C8-1886FCD568CD}" type="sibTrans" cxnId="{FD85D59E-8E0A-44A7-AFBB-32158C45645D}">
      <dgm:prSet/>
      <dgm:spPr/>
      <dgm:t>
        <a:bodyPr/>
        <a:lstStyle/>
        <a:p>
          <a:endParaRPr kumimoji="1" lang="ja-JP" altLang="en-US"/>
        </a:p>
      </dgm:t>
    </dgm:pt>
    <dgm:pt modelId="{3977245E-8B35-4E87-A423-13138436D035}">
      <dgm:prSet/>
      <dgm:spPr/>
      <dgm:t>
        <a:bodyPr/>
        <a:lstStyle/>
        <a:p>
          <a:r>
            <a:rPr kumimoji="1" lang="ja-JP"/>
            <a:t>実践研修</a:t>
          </a:r>
          <a:endParaRPr lang="ja-JP"/>
        </a:p>
      </dgm:t>
    </dgm:pt>
    <dgm:pt modelId="{88BC8FD2-6321-4107-B908-F8B076C8234B}" type="parTrans" cxnId="{235FD86E-02E3-4491-A326-C8C298AF04E1}">
      <dgm:prSet/>
      <dgm:spPr/>
      <dgm:t>
        <a:bodyPr/>
        <a:lstStyle/>
        <a:p>
          <a:endParaRPr kumimoji="1" lang="ja-JP" altLang="en-US"/>
        </a:p>
      </dgm:t>
    </dgm:pt>
    <dgm:pt modelId="{D7C86DA8-D0FD-4830-97AA-5A2D66C7BAA9}" type="sibTrans" cxnId="{235FD86E-02E3-4491-A326-C8C298AF04E1}">
      <dgm:prSet/>
      <dgm:spPr/>
      <dgm:t>
        <a:bodyPr/>
        <a:lstStyle/>
        <a:p>
          <a:endParaRPr kumimoji="1" lang="ja-JP" altLang="en-US"/>
        </a:p>
      </dgm:t>
    </dgm:pt>
    <dgm:pt modelId="{1246F2B7-FBBA-445C-A387-2EE0B3ACBDB7}">
      <dgm:prSet/>
      <dgm:spPr/>
      <dgm:t>
        <a:bodyPr/>
        <a:lstStyle/>
        <a:p>
          <a:r>
            <a:rPr kumimoji="1" lang="ja-JP"/>
            <a:t>更新研修</a:t>
          </a:r>
          <a:endParaRPr lang="ja-JP"/>
        </a:p>
      </dgm:t>
    </dgm:pt>
    <dgm:pt modelId="{07D46847-082D-491E-9859-0127258B321E}" type="parTrans" cxnId="{C208DCD0-3407-41D5-B47F-8233CA7AAA34}">
      <dgm:prSet/>
      <dgm:spPr/>
      <dgm:t>
        <a:bodyPr/>
        <a:lstStyle/>
        <a:p>
          <a:endParaRPr kumimoji="1" lang="ja-JP" altLang="en-US"/>
        </a:p>
      </dgm:t>
    </dgm:pt>
    <dgm:pt modelId="{4B2FC1B5-68E2-4BFE-8EC3-ADBF04DCC243}" type="sibTrans" cxnId="{C208DCD0-3407-41D5-B47F-8233CA7AAA34}">
      <dgm:prSet/>
      <dgm:spPr/>
      <dgm:t>
        <a:bodyPr/>
        <a:lstStyle/>
        <a:p>
          <a:endParaRPr kumimoji="1" lang="ja-JP" altLang="en-US"/>
        </a:p>
      </dgm:t>
    </dgm:pt>
    <dgm:pt modelId="{39D087EF-36E2-4AF8-A016-7A18E936C512}" type="pres">
      <dgm:prSet presAssocID="{107EFED5-A19B-4A31-BE22-248D48526407}" presName="CompostProcess" presStyleCnt="0">
        <dgm:presLayoutVars>
          <dgm:dir/>
          <dgm:resizeHandles val="exact"/>
        </dgm:presLayoutVars>
      </dgm:prSet>
      <dgm:spPr/>
    </dgm:pt>
    <dgm:pt modelId="{36508E31-9B35-4FD9-8CC9-09267F5EB766}" type="pres">
      <dgm:prSet presAssocID="{107EFED5-A19B-4A31-BE22-248D48526407}" presName="arrow" presStyleLbl="bgShp" presStyleIdx="0" presStyleCnt="1"/>
      <dgm:spPr/>
    </dgm:pt>
    <dgm:pt modelId="{2C543AE7-E309-48FB-9297-244E3E9586BF}" type="pres">
      <dgm:prSet presAssocID="{107EFED5-A19B-4A31-BE22-248D48526407}" presName="linearProcess" presStyleCnt="0"/>
      <dgm:spPr/>
    </dgm:pt>
    <dgm:pt modelId="{AA8C0065-5CBB-4B08-B564-BB4B5BF00DB4}" type="pres">
      <dgm:prSet presAssocID="{81375099-731C-4CB3-A00F-690FC1BC20BE}" presName="textNode" presStyleLbl="node1" presStyleIdx="0" presStyleCnt="3">
        <dgm:presLayoutVars>
          <dgm:bulletEnabled val="1"/>
        </dgm:presLayoutVars>
      </dgm:prSet>
      <dgm:spPr/>
    </dgm:pt>
    <dgm:pt modelId="{A19A3F55-5419-4615-B0DB-7082F196BB61}" type="pres">
      <dgm:prSet presAssocID="{E943358D-1A09-4780-92C8-1886FCD568CD}" presName="sibTrans" presStyleCnt="0"/>
      <dgm:spPr/>
    </dgm:pt>
    <dgm:pt modelId="{3BFAD281-F47E-4703-90D0-99D5D534157F}" type="pres">
      <dgm:prSet presAssocID="{3977245E-8B35-4E87-A423-13138436D035}" presName="textNode" presStyleLbl="node1" presStyleIdx="1" presStyleCnt="3">
        <dgm:presLayoutVars>
          <dgm:bulletEnabled val="1"/>
        </dgm:presLayoutVars>
      </dgm:prSet>
      <dgm:spPr/>
    </dgm:pt>
    <dgm:pt modelId="{A50933E6-6502-4C00-806E-2A5D6E99537A}" type="pres">
      <dgm:prSet presAssocID="{D7C86DA8-D0FD-4830-97AA-5A2D66C7BAA9}" presName="sibTrans" presStyleCnt="0"/>
      <dgm:spPr/>
    </dgm:pt>
    <dgm:pt modelId="{56B2F71B-F812-441A-8973-31CC5416431D}" type="pres">
      <dgm:prSet presAssocID="{1246F2B7-FBBA-445C-A387-2EE0B3ACBDB7}" presName="textNode" presStyleLbl="node1" presStyleIdx="2" presStyleCnt="3">
        <dgm:presLayoutVars>
          <dgm:bulletEnabled val="1"/>
        </dgm:presLayoutVars>
      </dgm:prSet>
      <dgm:spPr/>
    </dgm:pt>
  </dgm:ptLst>
  <dgm:cxnLst>
    <dgm:cxn modelId="{782A551B-B413-4FCC-81A2-060951751408}" type="presOf" srcId="{1246F2B7-FBBA-445C-A387-2EE0B3ACBDB7}" destId="{56B2F71B-F812-441A-8973-31CC5416431D}" srcOrd="0" destOrd="0" presId="urn:microsoft.com/office/officeart/2005/8/layout/hProcess9"/>
    <dgm:cxn modelId="{235FD86E-02E3-4491-A326-C8C298AF04E1}" srcId="{107EFED5-A19B-4A31-BE22-248D48526407}" destId="{3977245E-8B35-4E87-A423-13138436D035}" srcOrd="1" destOrd="0" parTransId="{88BC8FD2-6321-4107-B908-F8B076C8234B}" sibTransId="{D7C86DA8-D0FD-4830-97AA-5A2D66C7BAA9}"/>
    <dgm:cxn modelId="{54C3579C-674D-4C80-80E0-1CF523008B29}" type="presOf" srcId="{3977245E-8B35-4E87-A423-13138436D035}" destId="{3BFAD281-F47E-4703-90D0-99D5D534157F}" srcOrd="0" destOrd="0" presId="urn:microsoft.com/office/officeart/2005/8/layout/hProcess9"/>
    <dgm:cxn modelId="{FD85D59E-8E0A-44A7-AFBB-32158C45645D}" srcId="{107EFED5-A19B-4A31-BE22-248D48526407}" destId="{81375099-731C-4CB3-A00F-690FC1BC20BE}" srcOrd="0" destOrd="0" parTransId="{5ADC98CA-9D1F-4174-BEA1-9FDC35B3F496}" sibTransId="{E943358D-1A09-4780-92C8-1886FCD568CD}"/>
    <dgm:cxn modelId="{C208DCD0-3407-41D5-B47F-8233CA7AAA34}" srcId="{107EFED5-A19B-4A31-BE22-248D48526407}" destId="{1246F2B7-FBBA-445C-A387-2EE0B3ACBDB7}" srcOrd="2" destOrd="0" parTransId="{07D46847-082D-491E-9859-0127258B321E}" sibTransId="{4B2FC1B5-68E2-4BFE-8EC3-ADBF04DCC243}"/>
    <dgm:cxn modelId="{9C11D8F1-DC76-4C85-BF1B-262A9EF4BC95}" type="presOf" srcId="{81375099-731C-4CB3-A00F-690FC1BC20BE}" destId="{AA8C0065-5CBB-4B08-B564-BB4B5BF00DB4}" srcOrd="0" destOrd="0" presId="urn:microsoft.com/office/officeart/2005/8/layout/hProcess9"/>
    <dgm:cxn modelId="{8F521AF8-70C2-4C72-BDD9-2F872F1AB55A}" type="presOf" srcId="{107EFED5-A19B-4A31-BE22-248D48526407}" destId="{39D087EF-36E2-4AF8-A016-7A18E936C512}" srcOrd="0" destOrd="0" presId="urn:microsoft.com/office/officeart/2005/8/layout/hProcess9"/>
    <dgm:cxn modelId="{A0960971-383B-4E39-9EBF-A92D88CF8A5F}" type="presParOf" srcId="{39D087EF-36E2-4AF8-A016-7A18E936C512}" destId="{36508E31-9B35-4FD9-8CC9-09267F5EB766}" srcOrd="0" destOrd="0" presId="urn:microsoft.com/office/officeart/2005/8/layout/hProcess9"/>
    <dgm:cxn modelId="{EC4D30BE-6E28-4262-AB46-DB4AA12947B2}" type="presParOf" srcId="{39D087EF-36E2-4AF8-A016-7A18E936C512}" destId="{2C543AE7-E309-48FB-9297-244E3E9586BF}" srcOrd="1" destOrd="0" presId="urn:microsoft.com/office/officeart/2005/8/layout/hProcess9"/>
    <dgm:cxn modelId="{57DEE9D9-DB23-4F5B-AC0F-FA45AEEE561E}" type="presParOf" srcId="{2C543AE7-E309-48FB-9297-244E3E9586BF}" destId="{AA8C0065-5CBB-4B08-B564-BB4B5BF00DB4}" srcOrd="0" destOrd="0" presId="urn:microsoft.com/office/officeart/2005/8/layout/hProcess9"/>
    <dgm:cxn modelId="{FD69E381-E30B-4A3A-A370-CAEE3E9B70D5}" type="presParOf" srcId="{2C543AE7-E309-48FB-9297-244E3E9586BF}" destId="{A19A3F55-5419-4615-B0DB-7082F196BB61}" srcOrd="1" destOrd="0" presId="urn:microsoft.com/office/officeart/2005/8/layout/hProcess9"/>
    <dgm:cxn modelId="{14EC47C9-CBE6-4715-B37C-E61F50CED290}" type="presParOf" srcId="{2C543AE7-E309-48FB-9297-244E3E9586BF}" destId="{3BFAD281-F47E-4703-90D0-99D5D534157F}" srcOrd="2" destOrd="0" presId="urn:microsoft.com/office/officeart/2005/8/layout/hProcess9"/>
    <dgm:cxn modelId="{3B84EC9D-ECEA-41D1-AA24-F4368FD1D6D0}" type="presParOf" srcId="{2C543AE7-E309-48FB-9297-244E3E9586BF}" destId="{A50933E6-6502-4C00-806E-2A5D6E99537A}" srcOrd="3" destOrd="0" presId="urn:microsoft.com/office/officeart/2005/8/layout/hProcess9"/>
    <dgm:cxn modelId="{4670DA53-3DD0-48BB-8E98-FDE9A95BC1CC}" type="presParOf" srcId="{2C543AE7-E309-48FB-9297-244E3E9586BF}" destId="{56B2F71B-F812-441A-8973-31CC5416431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09BEB84-A67A-444D-B4AE-948248B05CB4}"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kumimoji="1" lang="ja-JP" altLang="en-US"/>
        </a:p>
      </dgm:t>
    </dgm:pt>
    <dgm:pt modelId="{C3AEDAEC-7111-4162-B355-9E2735612909}">
      <dgm:prSet/>
      <dgm:spPr/>
      <dgm:t>
        <a:bodyPr/>
        <a:lstStyle/>
        <a:p>
          <a:r>
            <a:rPr kumimoji="1" lang="ja-JP" dirty="0"/>
            <a:t>研修企画者が「ここ</a:t>
          </a:r>
          <a:r>
            <a:rPr kumimoji="1" lang="ja-JP" altLang="en-US" dirty="0"/>
            <a:t>も</a:t>
          </a:r>
          <a:r>
            <a:rPr kumimoji="1" lang="ja-JP" dirty="0"/>
            <a:t>重要！」「これ</a:t>
          </a:r>
          <a:r>
            <a:rPr kumimoji="1" lang="ja-JP" altLang="en-US" dirty="0"/>
            <a:t>も</a:t>
          </a:r>
          <a:r>
            <a:rPr kumimoji="1" lang="ja-JP" dirty="0"/>
            <a:t>大切！」という沼にはまらないように</a:t>
          </a:r>
          <a:r>
            <a:rPr kumimoji="1" lang="ja-JP" altLang="en-US" dirty="0"/>
            <a:t>！</a:t>
          </a:r>
          <a:r>
            <a:rPr kumimoji="1" lang="ja-JP" dirty="0"/>
            <a:t>学びの大切さと、サビ児管に正式になることへの自覚と前向きな高揚感を伝えなければ研修効果は薄れてしまいます。</a:t>
          </a:r>
          <a:endParaRPr lang="ja-JP" dirty="0"/>
        </a:p>
      </dgm:t>
    </dgm:pt>
    <dgm:pt modelId="{AAC948E6-249A-4B8A-9547-C7B7C8F5AA7F}" type="parTrans" cxnId="{AA3EC78F-F53A-4562-A000-9BBC20B0EF13}">
      <dgm:prSet/>
      <dgm:spPr/>
      <dgm:t>
        <a:bodyPr/>
        <a:lstStyle/>
        <a:p>
          <a:endParaRPr kumimoji="1" lang="ja-JP" altLang="en-US"/>
        </a:p>
      </dgm:t>
    </dgm:pt>
    <dgm:pt modelId="{EB1C0998-743D-4157-8EF8-7BC176EAA317}" type="sibTrans" cxnId="{AA3EC78F-F53A-4562-A000-9BBC20B0EF13}">
      <dgm:prSet/>
      <dgm:spPr/>
      <dgm:t>
        <a:bodyPr/>
        <a:lstStyle/>
        <a:p>
          <a:endParaRPr kumimoji="1" lang="ja-JP" altLang="en-US"/>
        </a:p>
      </dgm:t>
    </dgm:pt>
    <dgm:pt modelId="{59528A5B-04EE-4F6D-8CA5-A27324D96297}" type="pres">
      <dgm:prSet presAssocID="{809BEB84-A67A-444D-B4AE-948248B05CB4}" presName="linear" presStyleCnt="0">
        <dgm:presLayoutVars>
          <dgm:animLvl val="lvl"/>
          <dgm:resizeHandles val="exact"/>
        </dgm:presLayoutVars>
      </dgm:prSet>
      <dgm:spPr/>
    </dgm:pt>
    <dgm:pt modelId="{2B427D82-0004-4D88-ACDA-0F3EB09E4F1B}" type="pres">
      <dgm:prSet presAssocID="{C3AEDAEC-7111-4162-B355-9E2735612909}" presName="parentText" presStyleLbl="node1" presStyleIdx="0" presStyleCnt="1">
        <dgm:presLayoutVars>
          <dgm:chMax val="0"/>
          <dgm:bulletEnabled val="1"/>
        </dgm:presLayoutVars>
      </dgm:prSet>
      <dgm:spPr/>
    </dgm:pt>
  </dgm:ptLst>
  <dgm:cxnLst>
    <dgm:cxn modelId="{2E1E0738-10E4-476A-9F12-8E208F39A649}" type="presOf" srcId="{C3AEDAEC-7111-4162-B355-9E2735612909}" destId="{2B427D82-0004-4D88-ACDA-0F3EB09E4F1B}" srcOrd="0" destOrd="0" presId="urn:microsoft.com/office/officeart/2005/8/layout/vList2"/>
    <dgm:cxn modelId="{819A128C-2A5A-4643-B298-54DE851B939F}" type="presOf" srcId="{809BEB84-A67A-444D-B4AE-948248B05CB4}" destId="{59528A5B-04EE-4F6D-8CA5-A27324D96297}" srcOrd="0" destOrd="0" presId="urn:microsoft.com/office/officeart/2005/8/layout/vList2"/>
    <dgm:cxn modelId="{AA3EC78F-F53A-4562-A000-9BBC20B0EF13}" srcId="{809BEB84-A67A-444D-B4AE-948248B05CB4}" destId="{C3AEDAEC-7111-4162-B355-9E2735612909}" srcOrd="0" destOrd="0" parTransId="{AAC948E6-249A-4B8A-9547-C7B7C8F5AA7F}" sibTransId="{EB1C0998-743D-4157-8EF8-7BC176EAA317}"/>
    <dgm:cxn modelId="{EED8663F-DE3B-4FA5-8CB5-8610E46A5ABD}" type="presParOf" srcId="{59528A5B-04EE-4F6D-8CA5-A27324D96297}" destId="{2B427D82-0004-4D88-ACDA-0F3EB09E4F1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4C752F-8475-417B-8B22-D9823E764195}"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C85482AA-FD2F-4BCA-9291-2D8958E13051}">
      <dgm:prSet/>
      <dgm:spPr/>
      <dgm:t>
        <a:bodyPr/>
        <a:lstStyle/>
        <a:p>
          <a:r>
            <a:rPr kumimoji="1" lang="ja-JP" altLang="en-US" dirty="0"/>
            <a:t>提供している支援に必要なだけお金をかけていくことがほとんどできていない。</a:t>
          </a:r>
          <a:endParaRPr lang="en-US" dirty="0"/>
        </a:p>
      </dgm:t>
    </dgm:pt>
    <dgm:pt modelId="{2DE806D8-1567-44EB-85B8-884B8FA6006B}" type="parTrans" cxnId="{D89CF846-A508-4B2F-91FD-EB4D4800986F}">
      <dgm:prSet/>
      <dgm:spPr/>
      <dgm:t>
        <a:bodyPr/>
        <a:lstStyle/>
        <a:p>
          <a:endParaRPr lang="en-US"/>
        </a:p>
      </dgm:t>
    </dgm:pt>
    <dgm:pt modelId="{0AC75874-C199-4F2F-A31F-F93250A9BE57}" type="sibTrans" cxnId="{D89CF846-A508-4B2F-91FD-EB4D4800986F}">
      <dgm:prSet/>
      <dgm:spPr/>
      <dgm:t>
        <a:bodyPr/>
        <a:lstStyle/>
        <a:p>
          <a:endParaRPr lang="en-US"/>
        </a:p>
      </dgm:t>
    </dgm:pt>
    <dgm:pt modelId="{4E20FB05-A76C-47B3-89C9-E79EFF580CEA}">
      <dgm:prSet/>
      <dgm:spPr/>
      <dgm:t>
        <a:bodyPr/>
        <a:lstStyle/>
        <a:p>
          <a:r>
            <a:rPr kumimoji="1" lang="ja-JP" dirty="0"/>
            <a:t>事業所外とつながる</a:t>
          </a:r>
          <a:r>
            <a:rPr kumimoji="1" lang="ja-JP" altLang="en-US" dirty="0"/>
            <a:t>必要性は感じているが、余裕はなく連携する機会は</a:t>
          </a:r>
          <a:r>
            <a:rPr kumimoji="1" lang="ja-JP" dirty="0"/>
            <a:t>限られている。</a:t>
          </a:r>
          <a:endParaRPr lang="en-US" dirty="0"/>
        </a:p>
      </dgm:t>
    </dgm:pt>
    <dgm:pt modelId="{DB477F91-318E-4323-AB30-28E692F938DA}" type="parTrans" cxnId="{0039C32B-AA4A-4E22-A7F3-E435B513C4C5}">
      <dgm:prSet/>
      <dgm:spPr/>
      <dgm:t>
        <a:bodyPr/>
        <a:lstStyle/>
        <a:p>
          <a:endParaRPr lang="en-US"/>
        </a:p>
      </dgm:t>
    </dgm:pt>
    <dgm:pt modelId="{549DE48A-7D41-4F52-AA17-9B84F7FAFEFF}" type="sibTrans" cxnId="{0039C32B-AA4A-4E22-A7F3-E435B513C4C5}">
      <dgm:prSet/>
      <dgm:spPr/>
      <dgm:t>
        <a:bodyPr/>
        <a:lstStyle/>
        <a:p>
          <a:endParaRPr lang="en-US"/>
        </a:p>
      </dgm:t>
    </dgm:pt>
    <dgm:pt modelId="{8D86FD61-F0EE-4396-8182-E089A5187C21}">
      <dgm:prSet/>
      <dgm:spPr/>
      <dgm:t>
        <a:bodyPr/>
        <a:lstStyle/>
        <a:p>
          <a:r>
            <a:rPr lang="ja-JP" altLang="en-US" dirty="0"/>
            <a:t>サビ児管自身が</a:t>
          </a:r>
          <a:r>
            <a:rPr lang="ja-JP" dirty="0"/>
            <a:t>学ぶ機会がほとんどない。</a:t>
          </a:r>
          <a:endParaRPr lang="en-US" dirty="0"/>
        </a:p>
      </dgm:t>
    </dgm:pt>
    <dgm:pt modelId="{4F036933-A66C-4307-84D2-D121E45F654A}" type="parTrans" cxnId="{1E76B2E6-ADBC-4A41-B68E-B306B156EEF2}">
      <dgm:prSet/>
      <dgm:spPr/>
      <dgm:t>
        <a:bodyPr/>
        <a:lstStyle/>
        <a:p>
          <a:endParaRPr lang="en-US"/>
        </a:p>
      </dgm:t>
    </dgm:pt>
    <dgm:pt modelId="{B87A4DFD-EB3E-41A7-BEBA-0F21F625B096}" type="sibTrans" cxnId="{1E76B2E6-ADBC-4A41-B68E-B306B156EEF2}">
      <dgm:prSet/>
      <dgm:spPr/>
      <dgm:t>
        <a:bodyPr/>
        <a:lstStyle/>
        <a:p>
          <a:endParaRPr lang="en-US"/>
        </a:p>
      </dgm:t>
    </dgm:pt>
    <dgm:pt modelId="{9A24258A-7C2C-4C07-980E-8460C41A2F83}">
      <dgm:prSet/>
      <dgm:spPr/>
      <dgm:t>
        <a:bodyPr/>
        <a:lstStyle/>
        <a:p>
          <a:r>
            <a:rPr kumimoji="1" lang="ja-JP" dirty="0"/>
            <a:t>事業所の</a:t>
          </a:r>
          <a:r>
            <a:rPr lang="ja-JP" dirty="0"/>
            <a:t>得意なこと、不得意なことを</a:t>
          </a:r>
          <a:r>
            <a:rPr lang="ja-JP" altLang="en-US" dirty="0"/>
            <a:t>事業所外に対して表明</a:t>
          </a:r>
          <a:r>
            <a:rPr lang="ja-JP" dirty="0"/>
            <a:t>できていない。</a:t>
          </a:r>
          <a:endParaRPr lang="en-US" dirty="0"/>
        </a:p>
      </dgm:t>
    </dgm:pt>
    <dgm:pt modelId="{1C1C5C23-3311-4BFD-9695-6DD9495C9216}" type="parTrans" cxnId="{9C56384F-758B-4EF0-90FB-58A7ACD475D0}">
      <dgm:prSet/>
      <dgm:spPr/>
      <dgm:t>
        <a:bodyPr/>
        <a:lstStyle/>
        <a:p>
          <a:endParaRPr lang="en-US"/>
        </a:p>
      </dgm:t>
    </dgm:pt>
    <dgm:pt modelId="{83C35BBC-475B-4326-A089-DCC6A01F9798}" type="sibTrans" cxnId="{9C56384F-758B-4EF0-90FB-58A7ACD475D0}">
      <dgm:prSet/>
      <dgm:spPr/>
      <dgm:t>
        <a:bodyPr/>
        <a:lstStyle/>
        <a:p>
          <a:endParaRPr lang="en-US"/>
        </a:p>
      </dgm:t>
    </dgm:pt>
    <dgm:pt modelId="{397F6203-081E-4290-BBDB-212D1325B217}">
      <dgm:prSet/>
      <dgm:spPr/>
      <dgm:t>
        <a:bodyPr/>
        <a:lstStyle/>
        <a:p>
          <a:r>
            <a:rPr kumimoji="1" lang="ja-JP" altLang="en-US" dirty="0"/>
            <a:t>実質、運営者・施設長を兼ねているかのような業務が多い。</a:t>
          </a:r>
          <a:endParaRPr lang="en-US" dirty="0"/>
        </a:p>
      </dgm:t>
    </dgm:pt>
    <dgm:pt modelId="{0F2521EF-9CE8-4F8E-9C5E-6800E208E85A}" type="parTrans" cxnId="{6195FE4E-3B27-41AA-A8BA-6FCDAB0DFFA1}">
      <dgm:prSet/>
      <dgm:spPr/>
      <dgm:t>
        <a:bodyPr/>
        <a:lstStyle/>
        <a:p>
          <a:endParaRPr lang="en-US"/>
        </a:p>
      </dgm:t>
    </dgm:pt>
    <dgm:pt modelId="{F376E8DF-76FA-4FAD-A7AB-6A208F1A7F78}" type="sibTrans" cxnId="{6195FE4E-3B27-41AA-A8BA-6FCDAB0DFFA1}">
      <dgm:prSet/>
      <dgm:spPr/>
      <dgm:t>
        <a:bodyPr/>
        <a:lstStyle/>
        <a:p>
          <a:endParaRPr lang="en-US"/>
        </a:p>
      </dgm:t>
    </dgm:pt>
    <dgm:pt modelId="{A86459F0-F5CB-441D-92F2-12169350C09E}">
      <dgm:prSet/>
      <dgm:spPr/>
      <dgm:t>
        <a:bodyPr/>
        <a:lstStyle/>
        <a:p>
          <a:r>
            <a:rPr lang="ja-JP" dirty="0"/>
            <a:t>利用者の家族とサビ児管だけの個別支援会議を実施している。</a:t>
          </a:r>
          <a:endParaRPr lang="en-US" dirty="0"/>
        </a:p>
      </dgm:t>
    </dgm:pt>
    <dgm:pt modelId="{3714461C-519C-49F3-B227-C2EE18655DA2}" type="parTrans" cxnId="{842EAC48-FEE2-44CD-829E-890161379160}">
      <dgm:prSet/>
      <dgm:spPr/>
      <dgm:t>
        <a:bodyPr/>
        <a:lstStyle/>
        <a:p>
          <a:endParaRPr lang="en-US"/>
        </a:p>
      </dgm:t>
    </dgm:pt>
    <dgm:pt modelId="{F8973C6D-44A9-4594-86EE-0DA64B25F39E}" type="sibTrans" cxnId="{842EAC48-FEE2-44CD-829E-890161379160}">
      <dgm:prSet/>
      <dgm:spPr/>
      <dgm:t>
        <a:bodyPr/>
        <a:lstStyle/>
        <a:p>
          <a:endParaRPr lang="en-US"/>
        </a:p>
      </dgm:t>
    </dgm:pt>
    <dgm:pt modelId="{0E0B1CEB-4BDA-4337-895F-7FF69310B250}">
      <dgm:prSet/>
      <dgm:spPr/>
      <dgm:t>
        <a:bodyPr/>
        <a:lstStyle/>
        <a:p>
          <a:r>
            <a:rPr kumimoji="1" lang="ja-JP" dirty="0"/>
            <a:t>新人職員に対し、片手間で指示を出すばかりになっている。</a:t>
          </a:r>
          <a:endParaRPr lang="en-US" dirty="0"/>
        </a:p>
      </dgm:t>
    </dgm:pt>
    <dgm:pt modelId="{CA50B860-6DD2-48FC-BCCB-E2B8EFD50A42}" type="parTrans" cxnId="{4C2470DD-92CC-4B2E-8F5D-83FCA0E448C2}">
      <dgm:prSet/>
      <dgm:spPr/>
      <dgm:t>
        <a:bodyPr/>
        <a:lstStyle/>
        <a:p>
          <a:endParaRPr lang="en-US"/>
        </a:p>
      </dgm:t>
    </dgm:pt>
    <dgm:pt modelId="{7BE8B221-CDA5-444F-97BE-7070172EABE3}" type="sibTrans" cxnId="{4C2470DD-92CC-4B2E-8F5D-83FCA0E448C2}">
      <dgm:prSet/>
      <dgm:spPr/>
      <dgm:t>
        <a:bodyPr/>
        <a:lstStyle/>
        <a:p>
          <a:endParaRPr lang="en-US"/>
        </a:p>
      </dgm:t>
    </dgm:pt>
    <dgm:pt modelId="{3C3A6911-F1EB-48CF-ACD4-A5E1E895FAC5}">
      <dgm:prSet/>
      <dgm:spPr/>
      <dgm:t>
        <a:bodyPr/>
        <a:lstStyle/>
        <a:p>
          <a:r>
            <a:rPr lang="ja-JP" dirty="0"/>
            <a:t>パート職員が会議に参加する機会</a:t>
          </a:r>
          <a:r>
            <a:rPr lang="ja-JP" altLang="en-US" dirty="0"/>
            <a:t>をほとんど作れていない。</a:t>
          </a:r>
          <a:endParaRPr lang="en-US" dirty="0"/>
        </a:p>
      </dgm:t>
    </dgm:pt>
    <dgm:pt modelId="{E684672D-FA37-4E13-A530-F8B3812389D5}" type="parTrans" cxnId="{E27F6DB3-1EDD-4387-890B-46CBF5BA7321}">
      <dgm:prSet/>
      <dgm:spPr/>
      <dgm:t>
        <a:bodyPr/>
        <a:lstStyle/>
        <a:p>
          <a:endParaRPr lang="en-US"/>
        </a:p>
      </dgm:t>
    </dgm:pt>
    <dgm:pt modelId="{2749554A-BE42-473B-AB6C-BFED9D95D9BE}" type="sibTrans" cxnId="{E27F6DB3-1EDD-4387-890B-46CBF5BA7321}">
      <dgm:prSet/>
      <dgm:spPr/>
      <dgm:t>
        <a:bodyPr/>
        <a:lstStyle/>
        <a:p>
          <a:endParaRPr lang="en-US"/>
        </a:p>
      </dgm:t>
    </dgm:pt>
    <dgm:pt modelId="{9D85087D-602F-45DD-92B4-66B7E138BA8A}" type="pres">
      <dgm:prSet presAssocID="{3B4C752F-8475-417B-8B22-D9823E764195}" presName="vert0" presStyleCnt="0">
        <dgm:presLayoutVars>
          <dgm:dir/>
          <dgm:animOne val="branch"/>
          <dgm:animLvl val="lvl"/>
        </dgm:presLayoutVars>
      </dgm:prSet>
      <dgm:spPr/>
    </dgm:pt>
    <dgm:pt modelId="{63A4A615-5FB2-4FEF-9623-80509AC5FE05}" type="pres">
      <dgm:prSet presAssocID="{C85482AA-FD2F-4BCA-9291-2D8958E13051}" presName="thickLine" presStyleLbl="alignNode1" presStyleIdx="0" presStyleCnt="8"/>
      <dgm:spPr/>
    </dgm:pt>
    <dgm:pt modelId="{3F94015D-D376-493D-847C-3BE0DA0E9365}" type="pres">
      <dgm:prSet presAssocID="{C85482AA-FD2F-4BCA-9291-2D8958E13051}" presName="horz1" presStyleCnt="0"/>
      <dgm:spPr/>
    </dgm:pt>
    <dgm:pt modelId="{1B27A8E4-B820-4AC9-AEFC-42A6B1491300}" type="pres">
      <dgm:prSet presAssocID="{C85482AA-FD2F-4BCA-9291-2D8958E13051}" presName="tx1" presStyleLbl="revTx" presStyleIdx="0" presStyleCnt="8"/>
      <dgm:spPr/>
    </dgm:pt>
    <dgm:pt modelId="{21D0F4BA-CE76-43F5-BB97-39B250CD6C0E}" type="pres">
      <dgm:prSet presAssocID="{C85482AA-FD2F-4BCA-9291-2D8958E13051}" presName="vert1" presStyleCnt="0"/>
      <dgm:spPr/>
    </dgm:pt>
    <dgm:pt modelId="{15C0AB46-FD7F-47E3-AF6A-1229D92B2EB1}" type="pres">
      <dgm:prSet presAssocID="{4E20FB05-A76C-47B3-89C9-E79EFF580CEA}" presName="thickLine" presStyleLbl="alignNode1" presStyleIdx="1" presStyleCnt="8"/>
      <dgm:spPr/>
    </dgm:pt>
    <dgm:pt modelId="{3BCB9ED6-E43B-4700-853C-0A195C4834E9}" type="pres">
      <dgm:prSet presAssocID="{4E20FB05-A76C-47B3-89C9-E79EFF580CEA}" presName="horz1" presStyleCnt="0"/>
      <dgm:spPr/>
    </dgm:pt>
    <dgm:pt modelId="{C6EE06BD-6B93-45DB-871B-A5E672A0CCA2}" type="pres">
      <dgm:prSet presAssocID="{4E20FB05-A76C-47B3-89C9-E79EFF580CEA}" presName="tx1" presStyleLbl="revTx" presStyleIdx="1" presStyleCnt="8"/>
      <dgm:spPr/>
    </dgm:pt>
    <dgm:pt modelId="{A463DDFF-02CE-4896-BFC3-5530FEAF8426}" type="pres">
      <dgm:prSet presAssocID="{4E20FB05-A76C-47B3-89C9-E79EFF580CEA}" presName="vert1" presStyleCnt="0"/>
      <dgm:spPr/>
    </dgm:pt>
    <dgm:pt modelId="{07D54650-BF2B-4313-9BA9-B3F35F3B1DA9}" type="pres">
      <dgm:prSet presAssocID="{8D86FD61-F0EE-4396-8182-E089A5187C21}" presName="thickLine" presStyleLbl="alignNode1" presStyleIdx="2" presStyleCnt="8"/>
      <dgm:spPr/>
    </dgm:pt>
    <dgm:pt modelId="{2BC1911E-E21A-460A-91ED-DB99D376414B}" type="pres">
      <dgm:prSet presAssocID="{8D86FD61-F0EE-4396-8182-E089A5187C21}" presName="horz1" presStyleCnt="0"/>
      <dgm:spPr/>
    </dgm:pt>
    <dgm:pt modelId="{4F8B8E86-D51D-4232-83F0-826C653883D8}" type="pres">
      <dgm:prSet presAssocID="{8D86FD61-F0EE-4396-8182-E089A5187C21}" presName="tx1" presStyleLbl="revTx" presStyleIdx="2" presStyleCnt="8"/>
      <dgm:spPr/>
    </dgm:pt>
    <dgm:pt modelId="{B9BE6C83-E846-4AE2-A468-FBE6F9FB046C}" type="pres">
      <dgm:prSet presAssocID="{8D86FD61-F0EE-4396-8182-E089A5187C21}" presName="vert1" presStyleCnt="0"/>
      <dgm:spPr/>
    </dgm:pt>
    <dgm:pt modelId="{19240961-7206-49B4-8539-A5C36C727792}" type="pres">
      <dgm:prSet presAssocID="{9A24258A-7C2C-4C07-980E-8460C41A2F83}" presName="thickLine" presStyleLbl="alignNode1" presStyleIdx="3" presStyleCnt="8"/>
      <dgm:spPr/>
    </dgm:pt>
    <dgm:pt modelId="{E8020819-070F-458C-8838-F3F1C58231D5}" type="pres">
      <dgm:prSet presAssocID="{9A24258A-7C2C-4C07-980E-8460C41A2F83}" presName="horz1" presStyleCnt="0"/>
      <dgm:spPr/>
    </dgm:pt>
    <dgm:pt modelId="{98B93A7D-40E0-4BCE-9BA5-C8E8C4F46779}" type="pres">
      <dgm:prSet presAssocID="{9A24258A-7C2C-4C07-980E-8460C41A2F83}" presName="tx1" presStyleLbl="revTx" presStyleIdx="3" presStyleCnt="8"/>
      <dgm:spPr/>
    </dgm:pt>
    <dgm:pt modelId="{621D235D-6327-45B5-B58D-57EE7CD8EA68}" type="pres">
      <dgm:prSet presAssocID="{9A24258A-7C2C-4C07-980E-8460C41A2F83}" presName="vert1" presStyleCnt="0"/>
      <dgm:spPr/>
    </dgm:pt>
    <dgm:pt modelId="{ED4BA295-ACB0-4AB5-BD10-CCB4EB85D117}" type="pres">
      <dgm:prSet presAssocID="{397F6203-081E-4290-BBDB-212D1325B217}" presName="thickLine" presStyleLbl="alignNode1" presStyleIdx="4" presStyleCnt="8"/>
      <dgm:spPr/>
    </dgm:pt>
    <dgm:pt modelId="{BDBDF450-5C45-4D62-B06D-2AFC08D8411E}" type="pres">
      <dgm:prSet presAssocID="{397F6203-081E-4290-BBDB-212D1325B217}" presName="horz1" presStyleCnt="0"/>
      <dgm:spPr/>
    </dgm:pt>
    <dgm:pt modelId="{88FBE62A-9165-4615-803F-9465D4037A26}" type="pres">
      <dgm:prSet presAssocID="{397F6203-081E-4290-BBDB-212D1325B217}" presName="tx1" presStyleLbl="revTx" presStyleIdx="4" presStyleCnt="8"/>
      <dgm:spPr/>
    </dgm:pt>
    <dgm:pt modelId="{F77EC6CC-DFF3-409B-B1CA-A92C00D64A16}" type="pres">
      <dgm:prSet presAssocID="{397F6203-081E-4290-BBDB-212D1325B217}" presName="vert1" presStyleCnt="0"/>
      <dgm:spPr/>
    </dgm:pt>
    <dgm:pt modelId="{0E7C9B60-4EED-4EFF-8148-BFC14410BF58}" type="pres">
      <dgm:prSet presAssocID="{A86459F0-F5CB-441D-92F2-12169350C09E}" presName="thickLine" presStyleLbl="alignNode1" presStyleIdx="5" presStyleCnt="8"/>
      <dgm:spPr/>
    </dgm:pt>
    <dgm:pt modelId="{014FE8DC-736D-437B-B69D-18063D1213DC}" type="pres">
      <dgm:prSet presAssocID="{A86459F0-F5CB-441D-92F2-12169350C09E}" presName="horz1" presStyleCnt="0"/>
      <dgm:spPr/>
    </dgm:pt>
    <dgm:pt modelId="{252856F1-8572-47A3-842A-A34471EA0E62}" type="pres">
      <dgm:prSet presAssocID="{A86459F0-F5CB-441D-92F2-12169350C09E}" presName="tx1" presStyleLbl="revTx" presStyleIdx="5" presStyleCnt="8"/>
      <dgm:spPr/>
    </dgm:pt>
    <dgm:pt modelId="{76737126-DD1C-4F43-8D64-BBD6EB540CF1}" type="pres">
      <dgm:prSet presAssocID="{A86459F0-F5CB-441D-92F2-12169350C09E}" presName="vert1" presStyleCnt="0"/>
      <dgm:spPr/>
    </dgm:pt>
    <dgm:pt modelId="{1764ABC4-C881-4999-BC0C-2091F9CD19CD}" type="pres">
      <dgm:prSet presAssocID="{0E0B1CEB-4BDA-4337-895F-7FF69310B250}" presName="thickLine" presStyleLbl="alignNode1" presStyleIdx="6" presStyleCnt="8"/>
      <dgm:spPr/>
    </dgm:pt>
    <dgm:pt modelId="{F1A7BD1F-C37E-4969-8B48-9121480F236F}" type="pres">
      <dgm:prSet presAssocID="{0E0B1CEB-4BDA-4337-895F-7FF69310B250}" presName="horz1" presStyleCnt="0"/>
      <dgm:spPr/>
    </dgm:pt>
    <dgm:pt modelId="{28326ECC-6960-4C90-9ECA-94FDCB432C40}" type="pres">
      <dgm:prSet presAssocID="{0E0B1CEB-4BDA-4337-895F-7FF69310B250}" presName="tx1" presStyleLbl="revTx" presStyleIdx="6" presStyleCnt="8"/>
      <dgm:spPr/>
    </dgm:pt>
    <dgm:pt modelId="{A1A21796-576C-43C1-8510-0B7DB09AB630}" type="pres">
      <dgm:prSet presAssocID="{0E0B1CEB-4BDA-4337-895F-7FF69310B250}" presName="vert1" presStyleCnt="0"/>
      <dgm:spPr/>
    </dgm:pt>
    <dgm:pt modelId="{619F93B6-896B-47FB-917B-A6FB267C9D52}" type="pres">
      <dgm:prSet presAssocID="{3C3A6911-F1EB-48CF-ACD4-A5E1E895FAC5}" presName="thickLine" presStyleLbl="alignNode1" presStyleIdx="7" presStyleCnt="8"/>
      <dgm:spPr/>
    </dgm:pt>
    <dgm:pt modelId="{208485F2-DF83-4757-8D64-D527BC48B29A}" type="pres">
      <dgm:prSet presAssocID="{3C3A6911-F1EB-48CF-ACD4-A5E1E895FAC5}" presName="horz1" presStyleCnt="0"/>
      <dgm:spPr/>
    </dgm:pt>
    <dgm:pt modelId="{1A0FDA0C-6A30-4812-B691-35294E52CC5A}" type="pres">
      <dgm:prSet presAssocID="{3C3A6911-F1EB-48CF-ACD4-A5E1E895FAC5}" presName="tx1" presStyleLbl="revTx" presStyleIdx="7" presStyleCnt="8"/>
      <dgm:spPr/>
    </dgm:pt>
    <dgm:pt modelId="{6B0387B3-1B49-49AD-8973-CB8ABB95F655}" type="pres">
      <dgm:prSet presAssocID="{3C3A6911-F1EB-48CF-ACD4-A5E1E895FAC5}" presName="vert1" presStyleCnt="0"/>
      <dgm:spPr/>
    </dgm:pt>
  </dgm:ptLst>
  <dgm:cxnLst>
    <dgm:cxn modelId="{D638B51A-824F-456A-BAD9-C3B80BFC25E4}" type="presOf" srcId="{0E0B1CEB-4BDA-4337-895F-7FF69310B250}" destId="{28326ECC-6960-4C90-9ECA-94FDCB432C40}" srcOrd="0" destOrd="0" presId="urn:microsoft.com/office/officeart/2008/layout/LinedList"/>
    <dgm:cxn modelId="{99C8D11D-2A12-4ABD-A7AF-5405A49533BA}" type="presOf" srcId="{8D86FD61-F0EE-4396-8182-E089A5187C21}" destId="{4F8B8E86-D51D-4232-83F0-826C653883D8}" srcOrd="0" destOrd="0" presId="urn:microsoft.com/office/officeart/2008/layout/LinedList"/>
    <dgm:cxn modelId="{868F7327-DF6C-414D-B70A-489E1F5E3E48}" type="presOf" srcId="{9A24258A-7C2C-4C07-980E-8460C41A2F83}" destId="{98B93A7D-40E0-4BCE-9BA5-C8E8C4F46779}" srcOrd="0" destOrd="0" presId="urn:microsoft.com/office/officeart/2008/layout/LinedList"/>
    <dgm:cxn modelId="{0039C32B-AA4A-4E22-A7F3-E435B513C4C5}" srcId="{3B4C752F-8475-417B-8B22-D9823E764195}" destId="{4E20FB05-A76C-47B3-89C9-E79EFF580CEA}" srcOrd="1" destOrd="0" parTransId="{DB477F91-318E-4323-AB30-28E692F938DA}" sibTransId="{549DE48A-7D41-4F52-AA17-9B84F7FAFEFF}"/>
    <dgm:cxn modelId="{D89CF846-A508-4B2F-91FD-EB4D4800986F}" srcId="{3B4C752F-8475-417B-8B22-D9823E764195}" destId="{C85482AA-FD2F-4BCA-9291-2D8958E13051}" srcOrd="0" destOrd="0" parTransId="{2DE806D8-1567-44EB-85B8-884B8FA6006B}" sibTransId="{0AC75874-C199-4F2F-A31F-F93250A9BE57}"/>
    <dgm:cxn modelId="{842EAC48-FEE2-44CD-829E-890161379160}" srcId="{3B4C752F-8475-417B-8B22-D9823E764195}" destId="{A86459F0-F5CB-441D-92F2-12169350C09E}" srcOrd="5" destOrd="0" parTransId="{3714461C-519C-49F3-B227-C2EE18655DA2}" sibTransId="{F8973C6D-44A9-4594-86EE-0DA64B25F39E}"/>
    <dgm:cxn modelId="{6195FE4E-3B27-41AA-A8BA-6FCDAB0DFFA1}" srcId="{3B4C752F-8475-417B-8B22-D9823E764195}" destId="{397F6203-081E-4290-BBDB-212D1325B217}" srcOrd="4" destOrd="0" parTransId="{0F2521EF-9CE8-4F8E-9C5E-6800E208E85A}" sibTransId="{F376E8DF-76FA-4FAD-A7AB-6A208F1A7F78}"/>
    <dgm:cxn modelId="{9C56384F-758B-4EF0-90FB-58A7ACD475D0}" srcId="{3B4C752F-8475-417B-8B22-D9823E764195}" destId="{9A24258A-7C2C-4C07-980E-8460C41A2F83}" srcOrd="3" destOrd="0" parTransId="{1C1C5C23-3311-4BFD-9695-6DD9495C9216}" sibTransId="{83C35BBC-475B-4326-A089-DCC6A01F9798}"/>
    <dgm:cxn modelId="{0D915E7B-7708-43B9-9D26-216232E954F0}" type="presOf" srcId="{3C3A6911-F1EB-48CF-ACD4-A5E1E895FAC5}" destId="{1A0FDA0C-6A30-4812-B691-35294E52CC5A}" srcOrd="0" destOrd="0" presId="urn:microsoft.com/office/officeart/2008/layout/LinedList"/>
    <dgm:cxn modelId="{9973F584-14B2-4EC2-BB38-7AA848304099}" type="presOf" srcId="{3B4C752F-8475-417B-8B22-D9823E764195}" destId="{9D85087D-602F-45DD-92B4-66B7E138BA8A}" srcOrd="0" destOrd="0" presId="urn:microsoft.com/office/officeart/2008/layout/LinedList"/>
    <dgm:cxn modelId="{AF9F2196-C033-4736-88F7-2960DF42A456}" type="presOf" srcId="{4E20FB05-A76C-47B3-89C9-E79EFF580CEA}" destId="{C6EE06BD-6B93-45DB-871B-A5E672A0CCA2}" srcOrd="0" destOrd="0" presId="urn:microsoft.com/office/officeart/2008/layout/LinedList"/>
    <dgm:cxn modelId="{179BF9A4-88DF-4D20-A089-7AD815CECE6C}" type="presOf" srcId="{A86459F0-F5CB-441D-92F2-12169350C09E}" destId="{252856F1-8572-47A3-842A-A34471EA0E62}" srcOrd="0" destOrd="0" presId="urn:microsoft.com/office/officeart/2008/layout/LinedList"/>
    <dgm:cxn modelId="{E27F6DB3-1EDD-4387-890B-46CBF5BA7321}" srcId="{3B4C752F-8475-417B-8B22-D9823E764195}" destId="{3C3A6911-F1EB-48CF-ACD4-A5E1E895FAC5}" srcOrd="7" destOrd="0" parTransId="{E684672D-FA37-4E13-A530-F8B3812389D5}" sibTransId="{2749554A-BE42-473B-AB6C-BFED9D95D9BE}"/>
    <dgm:cxn modelId="{9F8896CE-7FDC-4DC3-B6B8-7676D1EC4D5E}" type="presOf" srcId="{C85482AA-FD2F-4BCA-9291-2D8958E13051}" destId="{1B27A8E4-B820-4AC9-AEFC-42A6B1491300}" srcOrd="0" destOrd="0" presId="urn:microsoft.com/office/officeart/2008/layout/LinedList"/>
    <dgm:cxn modelId="{4C2470DD-92CC-4B2E-8F5D-83FCA0E448C2}" srcId="{3B4C752F-8475-417B-8B22-D9823E764195}" destId="{0E0B1CEB-4BDA-4337-895F-7FF69310B250}" srcOrd="6" destOrd="0" parTransId="{CA50B860-6DD2-48FC-BCCB-E2B8EFD50A42}" sibTransId="{7BE8B221-CDA5-444F-97BE-7070172EABE3}"/>
    <dgm:cxn modelId="{3DFF6ADF-4F0C-41B6-8903-AEFCB0090865}" type="presOf" srcId="{397F6203-081E-4290-BBDB-212D1325B217}" destId="{88FBE62A-9165-4615-803F-9465D4037A26}" srcOrd="0" destOrd="0" presId="urn:microsoft.com/office/officeart/2008/layout/LinedList"/>
    <dgm:cxn modelId="{1E76B2E6-ADBC-4A41-B68E-B306B156EEF2}" srcId="{3B4C752F-8475-417B-8B22-D9823E764195}" destId="{8D86FD61-F0EE-4396-8182-E089A5187C21}" srcOrd="2" destOrd="0" parTransId="{4F036933-A66C-4307-84D2-D121E45F654A}" sibTransId="{B87A4DFD-EB3E-41A7-BEBA-0F21F625B096}"/>
    <dgm:cxn modelId="{D1B9853D-43F9-4043-A612-8A9D5C4EEEC0}" type="presParOf" srcId="{9D85087D-602F-45DD-92B4-66B7E138BA8A}" destId="{63A4A615-5FB2-4FEF-9623-80509AC5FE05}" srcOrd="0" destOrd="0" presId="urn:microsoft.com/office/officeart/2008/layout/LinedList"/>
    <dgm:cxn modelId="{50102CC7-97FF-44EA-9AFA-269F58BB20DF}" type="presParOf" srcId="{9D85087D-602F-45DD-92B4-66B7E138BA8A}" destId="{3F94015D-D376-493D-847C-3BE0DA0E9365}" srcOrd="1" destOrd="0" presId="urn:microsoft.com/office/officeart/2008/layout/LinedList"/>
    <dgm:cxn modelId="{2D0B0311-1EC1-4BCF-A57E-0C181962600B}" type="presParOf" srcId="{3F94015D-D376-493D-847C-3BE0DA0E9365}" destId="{1B27A8E4-B820-4AC9-AEFC-42A6B1491300}" srcOrd="0" destOrd="0" presId="urn:microsoft.com/office/officeart/2008/layout/LinedList"/>
    <dgm:cxn modelId="{275307DE-0D0C-47F7-B23B-22D46F8AC016}" type="presParOf" srcId="{3F94015D-D376-493D-847C-3BE0DA0E9365}" destId="{21D0F4BA-CE76-43F5-BB97-39B250CD6C0E}" srcOrd="1" destOrd="0" presId="urn:microsoft.com/office/officeart/2008/layout/LinedList"/>
    <dgm:cxn modelId="{E6BB0C23-0E87-45A6-A5A6-6776F6E290E0}" type="presParOf" srcId="{9D85087D-602F-45DD-92B4-66B7E138BA8A}" destId="{15C0AB46-FD7F-47E3-AF6A-1229D92B2EB1}" srcOrd="2" destOrd="0" presId="urn:microsoft.com/office/officeart/2008/layout/LinedList"/>
    <dgm:cxn modelId="{5069317A-F75F-4983-BE02-E9D61872C13A}" type="presParOf" srcId="{9D85087D-602F-45DD-92B4-66B7E138BA8A}" destId="{3BCB9ED6-E43B-4700-853C-0A195C4834E9}" srcOrd="3" destOrd="0" presId="urn:microsoft.com/office/officeart/2008/layout/LinedList"/>
    <dgm:cxn modelId="{BEEEDEA2-5656-4591-9EBF-8389CF642DEA}" type="presParOf" srcId="{3BCB9ED6-E43B-4700-853C-0A195C4834E9}" destId="{C6EE06BD-6B93-45DB-871B-A5E672A0CCA2}" srcOrd="0" destOrd="0" presId="urn:microsoft.com/office/officeart/2008/layout/LinedList"/>
    <dgm:cxn modelId="{0A129B69-D7C5-4E2E-9344-D6A8D1C08976}" type="presParOf" srcId="{3BCB9ED6-E43B-4700-853C-0A195C4834E9}" destId="{A463DDFF-02CE-4896-BFC3-5530FEAF8426}" srcOrd="1" destOrd="0" presId="urn:microsoft.com/office/officeart/2008/layout/LinedList"/>
    <dgm:cxn modelId="{D9288587-FECA-4E9D-AAF2-90772F677EDE}" type="presParOf" srcId="{9D85087D-602F-45DD-92B4-66B7E138BA8A}" destId="{07D54650-BF2B-4313-9BA9-B3F35F3B1DA9}" srcOrd="4" destOrd="0" presId="urn:microsoft.com/office/officeart/2008/layout/LinedList"/>
    <dgm:cxn modelId="{0A5EBD68-139C-43F4-A689-C165A4F77B3B}" type="presParOf" srcId="{9D85087D-602F-45DD-92B4-66B7E138BA8A}" destId="{2BC1911E-E21A-460A-91ED-DB99D376414B}" srcOrd="5" destOrd="0" presId="urn:microsoft.com/office/officeart/2008/layout/LinedList"/>
    <dgm:cxn modelId="{DBECB32E-C39C-42FB-A1C1-7AB7BD6E4BB9}" type="presParOf" srcId="{2BC1911E-E21A-460A-91ED-DB99D376414B}" destId="{4F8B8E86-D51D-4232-83F0-826C653883D8}" srcOrd="0" destOrd="0" presId="urn:microsoft.com/office/officeart/2008/layout/LinedList"/>
    <dgm:cxn modelId="{F534340C-2DB1-4C62-AA2F-4CFE51003F0D}" type="presParOf" srcId="{2BC1911E-E21A-460A-91ED-DB99D376414B}" destId="{B9BE6C83-E846-4AE2-A468-FBE6F9FB046C}" srcOrd="1" destOrd="0" presId="urn:microsoft.com/office/officeart/2008/layout/LinedList"/>
    <dgm:cxn modelId="{AD4AB55E-DCE0-4EBA-9E2A-81B635E0E374}" type="presParOf" srcId="{9D85087D-602F-45DD-92B4-66B7E138BA8A}" destId="{19240961-7206-49B4-8539-A5C36C727792}" srcOrd="6" destOrd="0" presId="urn:microsoft.com/office/officeart/2008/layout/LinedList"/>
    <dgm:cxn modelId="{21C17B90-A544-4E21-B6A0-FF98BC1CC437}" type="presParOf" srcId="{9D85087D-602F-45DD-92B4-66B7E138BA8A}" destId="{E8020819-070F-458C-8838-F3F1C58231D5}" srcOrd="7" destOrd="0" presId="urn:microsoft.com/office/officeart/2008/layout/LinedList"/>
    <dgm:cxn modelId="{E3880B3F-CAF9-4D2E-BB31-94709E01B00A}" type="presParOf" srcId="{E8020819-070F-458C-8838-F3F1C58231D5}" destId="{98B93A7D-40E0-4BCE-9BA5-C8E8C4F46779}" srcOrd="0" destOrd="0" presId="urn:microsoft.com/office/officeart/2008/layout/LinedList"/>
    <dgm:cxn modelId="{C824F951-4719-4D81-8E9A-5D1170217AEF}" type="presParOf" srcId="{E8020819-070F-458C-8838-F3F1C58231D5}" destId="{621D235D-6327-45B5-B58D-57EE7CD8EA68}" srcOrd="1" destOrd="0" presId="urn:microsoft.com/office/officeart/2008/layout/LinedList"/>
    <dgm:cxn modelId="{3063C3FE-A178-4E3E-A8CF-3AF7D25BECAE}" type="presParOf" srcId="{9D85087D-602F-45DD-92B4-66B7E138BA8A}" destId="{ED4BA295-ACB0-4AB5-BD10-CCB4EB85D117}" srcOrd="8" destOrd="0" presId="urn:microsoft.com/office/officeart/2008/layout/LinedList"/>
    <dgm:cxn modelId="{D1025197-8EB1-43AD-A191-BBC33FF85852}" type="presParOf" srcId="{9D85087D-602F-45DD-92B4-66B7E138BA8A}" destId="{BDBDF450-5C45-4D62-B06D-2AFC08D8411E}" srcOrd="9" destOrd="0" presId="urn:microsoft.com/office/officeart/2008/layout/LinedList"/>
    <dgm:cxn modelId="{987E49C4-4613-4465-8A15-0ECCA4826A73}" type="presParOf" srcId="{BDBDF450-5C45-4D62-B06D-2AFC08D8411E}" destId="{88FBE62A-9165-4615-803F-9465D4037A26}" srcOrd="0" destOrd="0" presId="urn:microsoft.com/office/officeart/2008/layout/LinedList"/>
    <dgm:cxn modelId="{6ECD5400-B548-4CC7-97DE-AD21CEB6D932}" type="presParOf" srcId="{BDBDF450-5C45-4D62-B06D-2AFC08D8411E}" destId="{F77EC6CC-DFF3-409B-B1CA-A92C00D64A16}" srcOrd="1" destOrd="0" presId="urn:microsoft.com/office/officeart/2008/layout/LinedList"/>
    <dgm:cxn modelId="{AC361D9E-F8F7-4232-A23B-58BCB2ADF2FE}" type="presParOf" srcId="{9D85087D-602F-45DD-92B4-66B7E138BA8A}" destId="{0E7C9B60-4EED-4EFF-8148-BFC14410BF58}" srcOrd="10" destOrd="0" presId="urn:microsoft.com/office/officeart/2008/layout/LinedList"/>
    <dgm:cxn modelId="{C871491A-AC3F-4315-A0D3-FFC98D2DFAF9}" type="presParOf" srcId="{9D85087D-602F-45DD-92B4-66B7E138BA8A}" destId="{014FE8DC-736D-437B-B69D-18063D1213DC}" srcOrd="11" destOrd="0" presId="urn:microsoft.com/office/officeart/2008/layout/LinedList"/>
    <dgm:cxn modelId="{53AFB97C-1861-4BAE-8611-C9C574E8A027}" type="presParOf" srcId="{014FE8DC-736D-437B-B69D-18063D1213DC}" destId="{252856F1-8572-47A3-842A-A34471EA0E62}" srcOrd="0" destOrd="0" presId="urn:microsoft.com/office/officeart/2008/layout/LinedList"/>
    <dgm:cxn modelId="{69F0502B-EBEE-4882-B1DD-268ABA41B2D2}" type="presParOf" srcId="{014FE8DC-736D-437B-B69D-18063D1213DC}" destId="{76737126-DD1C-4F43-8D64-BBD6EB540CF1}" srcOrd="1" destOrd="0" presId="urn:microsoft.com/office/officeart/2008/layout/LinedList"/>
    <dgm:cxn modelId="{8C0A5898-4315-4A42-97BB-61D9323BD6D7}" type="presParOf" srcId="{9D85087D-602F-45DD-92B4-66B7E138BA8A}" destId="{1764ABC4-C881-4999-BC0C-2091F9CD19CD}" srcOrd="12" destOrd="0" presId="urn:microsoft.com/office/officeart/2008/layout/LinedList"/>
    <dgm:cxn modelId="{B99247D3-69DE-4B5A-87BD-EF8D0E44F720}" type="presParOf" srcId="{9D85087D-602F-45DD-92B4-66B7E138BA8A}" destId="{F1A7BD1F-C37E-4969-8B48-9121480F236F}" srcOrd="13" destOrd="0" presId="urn:microsoft.com/office/officeart/2008/layout/LinedList"/>
    <dgm:cxn modelId="{C3F056E6-638B-4B8E-8999-978743908FD5}" type="presParOf" srcId="{F1A7BD1F-C37E-4969-8B48-9121480F236F}" destId="{28326ECC-6960-4C90-9ECA-94FDCB432C40}" srcOrd="0" destOrd="0" presId="urn:microsoft.com/office/officeart/2008/layout/LinedList"/>
    <dgm:cxn modelId="{C600F585-2987-4C99-9053-3A50B3EA0C0D}" type="presParOf" srcId="{F1A7BD1F-C37E-4969-8B48-9121480F236F}" destId="{A1A21796-576C-43C1-8510-0B7DB09AB630}" srcOrd="1" destOrd="0" presId="urn:microsoft.com/office/officeart/2008/layout/LinedList"/>
    <dgm:cxn modelId="{D2B41356-AABD-4B47-B8EE-5C947B898331}" type="presParOf" srcId="{9D85087D-602F-45DD-92B4-66B7E138BA8A}" destId="{619F93B6-896B-47FB-917B-A6FB267C9D52}" srcOrd="14" destOrd="0" presId="urn:microsoft.com/office/officeart/2008/layout/LinedList"/>
    <dgm:cxn modelId="{C6809FBA-4529-45E1-A1AC-E807A8551E75}" type="presParOf" srcId="{9D85087D-602F-45DD-92B4-66B7E138BA8A}" destId="{208485F2-DF83-4757-8D64-D527BC48B29A}" srcOrd="15" destOrd="0" presId="urn:microsoft.com/office/officeart/2008/layout/LinedList"/>
    <dgm:cxn modelId="{045CB5E6-FCD9-498D-9B5C-9F1D2B9B4660}" type="presParOf" srcId="{208485F2-DF83-4757-8D64-D527BC48B29A}" destId="{1A0FDA0C-6A30-4812-B691-35294E52CC5A}" srcOrd="0" destOrd="0" presId="urn:microsoft.com/office/officeart/2008/layout/LinedList"/>
    <dgm:cxn modelId="{E0BFA9F2-C117-4842-AE20-3C083A42812F}" type="presParOf" srcId="{208485F2-DF83-4757-8D64-D527BC48B29A}" destId="{6B0387B3-1B49-49AD-8973-CB8ABB95F65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F3EB1CD-D342-48C9-BAEE-09E88B7AE4E7}"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kumimoji="1" lang="ja-JP" altLang="en-US"/>
        </a:p>
      </dgm:t>
    </dgm:pt>
    <dgm:pt modelId="{27FE89F3-5240-49FB-832E-970939CD41D1}">
      <dgm:prSet/>
      <dgm:spPr/>
      <dgm:t>
        <a:bodyPr/>
        <a:lstStyle/>
        <a:p>
          <a:pPr algn="ctr"/>
          <a:r>
            <a:rPr kumimoji="1" lang="ja-JP"/>
            <a:t>サビ児管としての課題</a:t>
          </a:r>
          <a:endParaRPr lang="ja-JP"/>
        </a:p>
      </dgm:t>
    </dgm:pt>
    <dgm:pt modelId="{6139A8A8-D538-4652-B61F-EEB48BA8B39D}" type="parTrans" cxnId="{89F8D237-4A10-4D8E-A0D6-6482D614144B}">
      <dgm:prSet/>
      <dgm:spPr/>
      <dgm:t>
        <a:bodyPr/>
        <a:lstStyle/>
        <a:p>
          <a:endParaRPr kumimoji="1" lang="ja-JP" altLang="en-US"/>
        </a:p>
      </dgm:t>
    </dgm:pt>
    <dgm:pt modelId="{FC30951A-DF85-4DCC-81D1-7287F3EE9919}" type="sibTrans" cxnId="{89F8D237-4A10-4D8E-A0D6-6482D614144B}">
      <dgm:prSet/>
      <dgm:spPr/>
      <dgm:t>
        <a:bodyPr/>
        <a:lstStyle/>
        <a:p>
          <a:endParaRPr kumimoji="1" lang="ja-JP" altLang="en-US"/>
        </a:p>
      </dgm:t>
    </dgm:pt>
    <dgm:pt modelId="{2D0F18AC-5943-4CBB-AD4D-A594A12A5918}" type="pres">
      <dgm:prSet presAssocID="{7F3EB1CD-D342-48C9-BAEE-09E88B7AE4E7}" presName="linear" presStyleCnt="0">
        <dgm:presLayoutVars>
          <dgm:animLvl val="lvl"/>
          <dgm:resizeHandles val="exact"/>
        </dgm:presLayoutVars>
      </dgm:prSet>
      <dgm:spPr/>
    </dgm:pt>
    <dgm:pt modelId="{7BDCC4AA-CCAE-48BD-83A3-8C9106A54DC9}" type="pres">
      <dgm:prSet presAssocID="{27FE89F3-5240-49FB-832E-970939CD41D1}" presName="parentText" presStyleLbl="node1" presStyleIdx="0" presStyleCnt="1" custScaleY="60818">
        <dgm:presLayoutVars>
          <dgm:chMax val="0"/>
          <dgm:bulletEnabled val="1"/>
        </dgm:presLayoutVars>
      </dgm:prSet>
      <dgm:spPr/>
    </dgm:pt>
  </dgm:ptLst>
  <dgm:cxnLst>
    <dgm:cxn modelId="{49BC6E0F-2C21-406F-A32F-4A7EE9F06139}" type="presOf" srcId="{7F3EB1CD-D342-48C9-BAEE-09E88B7AE4E7}" destId="{2D0F18AC-5943-4CBB-AD4D-A594A12A5918}" srcOrd="0" destOrd="0" presId="urn:microsoft.com/office/officeart/2005/8/layout/vList2"/>
    <dgm:cxn modelId="{89F8D237-4A10-4D8E-A0D6-6482D614144B}" srcId="{7F3EB1CD-D342-48C9-BAEE-09E88B7AE4E7}" destId="{27FE89F3-5240-49FB-832E-970939CD41D1}" srcOrd="0" destOrd="0" parTransId="{6139A8A8-D538-4652-B61F-EEB48BA8B39D}" sibTransId="{FC30951A-DF85-4DCC-81D1-7287F3EE9919}"/>
    <dgm:cxn modelId="{B0061CC9-8025-4089-9351-650016CD846A}" type="presOf" srcId="{27FE89F3-5240-49FB-832E-970939CD41D1}" destId="{7BDCC4AA-CCAE-48BD-83A3-8C9106A54DC9}" srcOrd="0" destOrd="0" presId="urn:microsoft.com/office/officeart/2005/8/layout/vList2"/>
    <dgm:cxn modelId="{AD283582-7D43-4800-A346-AD458E7E6EB1}" type="presParOf" srcId="{2D0F18AC-5943-4CBB-AD4D-A594A12A5918}" destId="{7BDCC4AA-CCAE-48BD-83A3-8C9106A54DC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5D23F50-C1B6-4952-BE9B-D7B6535C34F7}" type="doc">
      <dgm:prSet loTypeId="urn:microsoft.com/office/officeart/2005/8/layout/default" loCatId="list" qsTypeId="urn:microsoft.com/office/officeart/2005/8/quickstyle/simple4" qsCatId="simple" csTypeId="urn:microsoft.com/office/officeart/2005/8/colors/accent5_2" csCatId="accent5" phldr="1"/>
      <dgm:spPr/>
      <dgm:t>
        <a:bodyPr/>
        <a:lstStyle/>
        <a:p>
          <a:endParaRPr lang="en-US"/>
        </a:p>
      </dgm:t>
    </dgm:pt>
    <dgm:pt modelId="{E2BF3065-D41B-4322-BE44-E40EB3E54EFD}">
      <dgm:prSet/>
      <dgm:spPr/>
      <dgm:t>
        <a:bodyPr/>
        <a:lstStyle/>
        <a:p>
          <a:pPr algn="l"/>
          <a:r>
            <a:rPr kumimoji="1" lang="ja-JP" b="1"/>
            <a:t>運営者との役割分担が不透明。</a:t>
          </a:r>
          <a:endParaRPr lang="en-US" b="1"/>
        </a:p>
      </dgm:t>
    </dgm:pt>
    <dgm:pt modelId="{7D744A91-5F34-4776-8814-44184C075B9F}" type="parTrans" cxnId="{1F01B331-6228-4328-B249-39D7ECE6D65D}">
      <dgm:prSet/>
      <dgm:spPr/>
      <dgm:t>
        <a:bodyPr/>
        <a:lstStyle/>
        <a:p>
          <a:pPr algn="l"/>
          <a:endParaRPr lang="en-US" b="1"/>
        </a:p>
      </dgm:t>
    </dgm:pt>
    <dgm:pt modelId="{E9CBCB9F-7C03-41F3-A79E-E5610F57104E}" type="sibTrans" cxnId="{1F01B331-6228-4328-B249-39D7ECE6D65D}">
      <dgm:prSet/>
      <dgm:spPr/>
      <dgm:t>
        <a:bodyPr/>
        <a:lstStyle/>
        <a:p>
          <a:pPr algn="l"/>
          <a:endParaRPr lang="en-US" b="1"/>
        </a:p>
      </dgm:t>
    </dgm:pt>
    <dgm:pt modelId="{1025D39E-3703-4EB3-B55D-FBFEC6BFD772}">
      <dgm:prSet/>
      <dgm:spPr/>
      <dgm:t>
        <a:bodyPr/>
        <a:lstStyle/>
        <a:p>
          <a:pPr algn="l"/>
          <a:r>
            <a:rPr kumimoji="1" lang="ja-JP" b="1" dirty="0"/>
            <a:t>運営</a:t>
          </a:r>
          <a:r>
            <a:rPr kumimoji="1" lang="ja-JP" altLang="en-US" b="1" dirty="0"/>
            <a:t>者としての</a:t>
          </a:r>
          <a:r>
            <a:rPr kumimoji="1" lang="ja-JP" b="1" dirty="0"/>
            <a:t>仕事が多くなっている。</a:t>
          </a:r>
          <a:endParaRPr lang="en-US" b="1" dirty="0"/>
        </a:p>
      </dgm:t>
    </dgm:pt>
    <dgm:pt modelId="{B3E2988F-5089-4D2F-9916-5317EBF82324}" type="parTrans" cxnId="{F65765DB-D851-4065-ACA3-6A285F6315E7}">
      <dgm:prSet/>
      <dgm:spPr/>
      <dgm:t>
        <a:bodyPr/>
        <a:lstStyle/>
        <a:p>
          <a:pPr algn="l"/>
          <a:endParaRPr lang="en-US" b="1"/>
        </a:p>
      </dgm:t>
    </dgm:pt>
    <dgm:pt modelId="{2650F2D0-7F78-47C0-818C-AB54FC271CC8}" type="sibTrans" cxnId="{F65765DB-D851-4065-ACA3-6A285F6315E7}">
      <dgm:prSet/>
      <dgm:spPr/>
      <dgm:t>
        <a:bodyPr/>
        <a:lstStyle/>
        <a:p>
          <a:pPr algn="l"/>
          <a:endParaRPr lang="en-US" b="1"/>
        </a:p>
      </dgm:t>
    </dgm:pt>
    <dgm:pt modelId="{355DC2D1-DAB1-47F7-A36D-27D771B0BFD9}">
      <dgm:prSet/>
      <dgm:spPr/>
      <dgm:t>
        <a:bodyPr/>
        <a:lstStyle/>
        <a:p>
          <a:pPr algn="l"/>
          <a:r>
            <a:rPr kumimoji="1" lang="ja-JP" b="1"/>
            <a:t>気付きを促す関わりが身についていない。</a:t>
          </a:r>
          <a:endParaRPr lang="en-US" b="1"/>
        </a:p>
      </dgm:t>
    </dgm:pt>
    <dgm:pt modelId="{2303C0FA-7904-4F22-BA47-14F266D0E437}" type="parTrans" cxnId="{A648B7DA-5427-4A2F-9E68-EA0F4B3CDB4F}">
      <dgm:prSet/>
      <dgm:spPr/>
      <dgm:t>
        <a:bodyPr/>
        <a:lstStyle/>
        <a:p>
          <a:pPr algn="l"/>
          <a:endParaRPr lang="en-US" b="1"/>
        </a:p>
      </dgm:t>
    </dgm:pt>
    <dgm:pt modelId="{5D830DC1-DD91-4BCB-8749-E0F23FC02334}" type="sibTrans" cxnId="{A648B7DA-5427-4A2F-9E68-EA0F4B3CDB4F}">
      <dgm:prSet/>
      <dgm:spPr/>
      <dgm:t>
        <a:bodyPr/>
        <a:lstStyle/>
        <a:p>
          <a:pPr algn="l"/>
          <a:endParaRPr lang="en-US" b="1"/>
        </a:p>
      </dgm:t>
    </dgm:pt>
    <dgm:pt modelId="{BE74B498-1EC4-4FAA-A278-804139A8E8D7}">
      <dgm:prSet/>
      <dgm:spPr/>
      <dgm:t>
        <a:bodyPr/>
        <a:lstStyle/>
        <a:p>
          <a:pPr algn="l"/>
          <a:r>
            <a:rPr kumimoji="1" lang="ja-JP" b="1"/>
            <a:t>インクルージョンの視点に乏しい支援となっている。</a:t>
          </a:r>
          <a:endParaRPr lang="en-US" b="1"/>
        </a:p>
      </dgm:t>
    </dgm:pt>
    <dgm:pt modelId="{88ADA733-1050-47E7-8B1E-FD4128A00BB1}" type="parTrans" cxnId="{009F7858-26E6-42EB-85C8-3EF4D288743D}">
      <dgm:prSet/>
      <dgm:spPr/>
      <dgm:t>
        <a:bodyPr/>
        <a:lstStyle/>
        <a:p>
          <a:pPr algn="l"/>
          <a:endParaRPr lang="en-US" b="1"/>
        </a:p>
      </dgm:t>
    </dgm:pt>
    <dgm:pt modelId="{AC2D70D4-ECAD-4B60-AC72-C474E085FAB3}" type="sibTrans" cxnId="{009F7858-26E6-42EB-85C8-3EF4D288743D}">
      <dgm:prSet/>
      <dgm:spPr/>
      <dgm:t>
        <a:bodyPr/>
        <a:lstStyle/>
        <a:p>
          <a:pPr algn="l"/>
          <a:endParaRPr lang="en-US" b="1"/>
        </a:p>
      </dgm:t>
    </dgm:pt>
    <dgm:pt modelId="{F5706DD3-0992-4C3C-88DE-96A025B85630}">
      <dgm:prSet/>
      <dgm:spPr/>
      <dgm:t>
        <a:bodyPr/>
        <a:lstStyle/>
        <a:p>
          <a:pPr algn="l"/>
          <a:r>
            <a:rPr kumimoji="1" lang="ja-JP" b="1" dirty="0"/>
            <a:t>地域</a:t>
          </a:r>
          <a:r>
            <a:rPr kumimoji="1" lang="ja-JP" altLang="en-US" b="1" dirty="0"/>
            <a:t>の</a:t>
          </a:r>
          <a:r>
            <a:rPr kumimoji="1" lang="ja-JP" b="1" dirty="0"/>
            <a:t>事業</a:t>
          </a:r>
          <a:r>
            <a:rPr kumimoji="1" lang="ja-JP" altLang="en-US" b="1" dirty="0"/>
            <a:t>所同士で協力し合う支援が</a:t>
          </a:r>
          <a:r>
            <a:rPr kumimoji="1" lang="ja-JP" b="1" dirty="0"/>
            <a:t>できていない。</a:t>
          </a:r>
          <a:endParaRPr lang="en-US" b="1" dirty="0"/>
        </a:p>
      </dgm:t>
    </dgm:pt>
    <dgm:pt modelId="{A3967C3D-D3D7-4F8D-BE14-6B47675FAB4E}" type="parTrans" cxnId="{E221DF80-EB8A-4796-BE15-2F008689814F}">
      <dgm:prSet/>
      <dgm:spPr/>
      <dgm:t>
        <a:bodyPr/>
        <a:lstStyle/>
        <a:p>
          <a:pPr algn="l"/>
          <a:endParaRPr lang="en-US" b="1"/>
        </a:p>
      </dgm:t>
    </dgm:pt>
    <dgm:pt modelId="{0056AB37-ECF4-4516-A796-3C53A12A3ABE}" type="sibTrans" cxnId="{E221DF80-EB8A-4796-BE15-2F008689814F}">
      <dgm:prSet/>
      <dgm:spPr/>
      <dgm:t>
        <a:bodyPr/>
        <a:lstStyle/>
        <a:p>
          <a:pPr algn="l"/>
          <a:endParaRPr lang="en-US" b="1"/>
        </a:p>
      </dgm:t>
    </dgm:pt>
    <dgm:pt modelId="{6DD7ED4D-1DE0-410D-9C15-4BC97951E63F}">
      <dgm:prSet/>
      <dgm:spPr/>
      <dgm:t>
        <a:bodyPr/>
        <a:lstStyle/>
        <a:p>
          <a:pPr algn="l"/>
          <a:r>
            <a:rPr kumimoji="1" lang="ja-JP" b="1"/>
            <a:t>家族のニーズを優先してしまっている。</a:t>
          </a:r>
          <a:endParaRPr lang="en-US" b="1"/>
        </a:p>
      </dgm:t>
    </dgm:pt>
    <dgm:pt modelId="{139350DF-58A5-4E9B-8B57-1FDFD4449EB3}" type="parTrans" cxnId="{CBCDF932-EEEE-4088-BB7F-3CC744FD22A9}">
      <dgm:prSet/>
      <dgm:spPr/>
      <dgm:t>
        <a:bodyPr/>
        <a:lstStyle/>
        <a:p>
          <a:pPr algn="l"/>
          <a:endParaRPr lang="en-US" b="1"/>
        </a:p>
      </dgm:t>
    </dgm:pt>
    <dgm:pt modelId="{F5F0C71E-7EED-4A55-8106-4239B0242F08}" type="sibTrans" cxnId="{CBCDF932-EEEE-4088-BB7F-3CC744FD22A9}">
      <dgm:prSet/>
      <dgm:spPr/>
      <dgm:t>
        <a:bodyPr/>
        <a:lstStyle/>
        <a:p>
          <a:pPr algn="l"/>
          <a:endParaRPr lang="en-US" b="1"/>
        </a:p>
      </dgm:t>
    </dgm:pt>
    <dgm:pt modelId="{F459DA8F-C7EE-4844-8BCF-78A73AA34821}">
      <dgm:prSet/>
      <dgm:spPr/>
      <dgm:t>
        <a:bodyPr/>
        <a:lstStyle/>
        <a:p>
          <a:pPr algn="l"/>
          <a:r>
            <a:rPr kumimoji="1" lang="ja-JP" b="1" dirty="0"/>
            <a:t>ストレングスの視点</a:t>
          </a:r>
          <a:r>
            <a:rPr kumimoji="1" lang="ja-JP" altLang="en-US" b="1" dirty="0"/>
            <a:t>での支援ができていない。</a:t>
          </a:r>
          <a:endParaRPr lang="en-US" b="1" dirty="0"/>
        </a:p>
      </dgm:t>
    </dgm:pt>
    <dgm:pt modelId="{0C0F43FD-F8AE-40ED-9E64-F54953530B8D}" type="parTrans" cxnId="{83B7BC40-6522-4E58-98F3-08104D85C97A}">
      <dgm:prSet/>
      <dgm:spPr/>
      <dgm:t>
        <a:bodyPr/>
        <a:lstStyle/>
        <a:p>
          <a:pPr algn="l"/>
          <a:endParaRPr lang="en-US" b="1"/>
        </a:p>
      </dgm:t>
    </dgm:pt>
    <dgm:pt modelId="{A06566B9-6FC9-466B-B3A7-8C70890A4610}" type="sibTrans" cxnId="{83B7BC40-6522-4E58-98F3-08104D85C97A}">
      <dgm:prSet/>
      <dgm:spPr/>
      <dgm:t>
        <a:bodyPr/>
        <a:lstStyle/>
        <a:p>
          <a:pPr algn="l"/>
          <a:endParaRPr lang="en-US" b="1"/>
        </a:p>
      </dgm:t>
    </dgm:pt>
    <dgm:pt modelId="{D70A3E85-C7EB-4E7E-851C-360C7A0C7764}">
      <dgm:prSet/>
      <dgm:spPr/>
      <dgm:t>
        <a:bodyPr/>
        <a:lstStyle/>
        <a:p>
          <a:pPr algn="l"/>
          <a:r>
            <a:rPr kumimoji="1" lang="ja-JP" b="1" dirty="0"/>
            <a:t>ＩＣＦをベースとした障害の捉え方</a:t>
          </a:r>
          <a:r>
            <a:rPr kumimoji="1" lang="ja-JP" altLang="en-US" b="1" dirty="0"/>
            <a:t>を</a:t>
          </a:r>
          <a:r>
            <a:rPr kumimoji="1" lang="ja-JP" b="1" dirty="0"/>
            <a:t>支援に</a:t>
          </a:r>
          <a:r>
            <a:rPr kumimoji="1" lang="ja-JP" altLang="en-US" b="1" dirty="0"/>
            <a:t>活かせていない</a:t>
          </a:r>
          <a:r>
            <a:rPr kumimoji="1" lang="ja-JP" b="1" dirty="0"/>
            <a:t>。</a:t>
          </a:r>
          <a:endParaRPr lang="en-US" b="1" dirty="0"/>
        </a:p>
      </dgm:t>
    </dgm:pt>
    <dgm:pt modelId="{645D69BC-54D5-44CC-BF85-A2F54D5F2F00}" type="parTrans" cxnId="{1204A4A1-2B3B-4B76-AE82-9472BE88AC03}">
      <dgm:prSet/>
      <dgm:spPr/>
      <dgm:t>
        <a:bodyPr/>
        <a:lstStyle/>
        <a:p>
          <a:pPr algn="l"/>
          <a:endParaRPr lang="en-US" b="1"/>
        </a:p>
      </dgm:t>
    </dgm:pt>
    <dgm:pt modelId="{366C7DDD-5546-4613-AB7C-5F185720F2E7}" type="sibTrans" cxnId="{1204A4A1-2B3B-4B76-AE82-9472BE88AC03}">
      <dgm:prSet/>
      <dgm:spPr/>
      <dgm:t>
        <a:bodyPr/>
        <a:lstStyle/>
        <a:p>
          <a:pPr algn="l"/>
          <a:endParaRPr lang="en-US" b="1"/>
        </a:p>
      </dgm:t>
    </dgm:pt>
    <dgm:pt modelId="{5224922B-D3A1-42B6-8FB7-821CF9D06323}">
      <dgm:prSet/>
      <dgm:spPr>
        <a:solidFill>
          <a:schemeClr val="accent5">
            <a:lumMod val="50000"/>
          </a:schemeClr>
        </a:solidFill>
      </dgm:spPr>
      <dgm:t>
        <a:bodyPr/>
        <a:lstStyle/>
        <a:p>
          <a:pPr algn="l"/>
          <a:r>
            <a:rPr kumimoji="1" lang="ja-JP" altLang="en-US" b="1" dirty="0"/>
            <a:t>本人中心の支援会議の進行ができていない</a:t>
          </a:r>
          <a:r>
            <a:rPr kumimoji="1" lang="ja-JP" b="1" dirty="0"/>
            <a:t>。</a:t>
          </a:r>
          <a:endParaRPr lang="en-US" b="1" dirty="0"/>
        </a:p>
      </dgm:t>
    </dgm:pt>
    <dgm:pt modelId="{1E42E802-7B75-45FB-9380-1EA3F41F7F05}" type="parTrans" cxnId="{740D8FB8-2421-43E9-9EAF-AD48A47B249E}">
      <dgm:prSet/>
      <dgm:spPr/>
      <dgm:t>
        <a:bodyPr/>
        <a:lstStyle/>
        <a:p>
          <a:pPr algn="l"/>
          <a:endParaRPr lang="en-US" b="1"/>
        </a:p>
      </dgm:t>
    </dgm:pt>
    <dgm:pt modelId="{29E26B35-33ED-4AE9-8EDC-3CF4CBC141F6}" type="sibTrans" cxnId="{740D8FB8-2421-43E9-9EAF-AD48A47B249E}">
      <dgm:prSet/>
      <dgm:spPr/>
      <dgm:t>
        <a:bodyPr/>
        <a:lstStyle/>
        <a:p>
          <a:pPr algn="l"/>
          <a:endParaRPr lang="en-US" b="1"/>
        </a:p>
      </dgm:t>
    </dgm:pt>
    <dgm:pt modelId="{4E20D8D6-935F-4416-B744-109213AFD45B}">
      <dgm:prSet/>
      <dgm:spPr>
        <a:solidFill>
          <a:schemeClr val="accent5">
            <a:lumMod val="50000"/>
          </a:schemeClr>
        </a:solidFill>
      </dgm:spPr>
      <dgm:t>
        <a:bodyPr/>
        <a:lstStyle/>
        <a:p>
          <a:pPr algn="l"/>
          <a:r>
            <a:rPr kumimoji="1" lang="ja-JP" b="1"/>
            <a:t>生成ＡＩの利用の方針が統一できていない。</a:t>
          </a:r>
          <a:endParaRPr lang="en-US" b="1"/>
        </a:p>
      </dgm:t>
    </dgm:pt>
    <dgm:pt modelId="{E1B67800-B1A8-4F1A-A59C-63125581EB6B}" type="parTrans" cxnId="{F839E33C-5D86-48D4-A073-05B289226B10}">
      <dgm:prSet/>
      <dgm:spPr/>
      <dgm:t>
        <a:bodyPr/>
        <a:lstStyle/>
        <a:p>
          <a:pPr algn="l"/>
          <a:endParaRPr lang="en-US" b="1"/>
        </a:p>
      </dgm:t>
    </dgm:pt>
    <dgm:pt modelId="{65024671-A9AB-4E92-8DC0-329ACB992557}" type="sibTrans" cxnId="{F839E33C-5D86-48D4-A073-05B289226B10}">
      <dgm:prSet/>
      <dgm:spPr/>
      <dgm:t>
        <a:bodyPr/>
        <a:lstStyle/>
        <a:p>
          <a:pPr algn="l"/>
          <a:endParaRPr lang="en-US" b="1"/>
        </a:p>
      </dgm:t>
    </dgm:pt>
    <dgm:pt modelId="{775E781C-E9D3-4A2F-9331-6A60D567A0FC}">
      <dgm:prSet/>
      <dgm:spPr>
        <a:solidFill>
          <a:schemeClr val="accent5">
            <a:lumMod val="50000"/>
          </a:schemeClr>
        </a:solidFill>
      </dgm:spPr>
      <dgm:t>
        <a:bodyPr/>
        <a:lstStyle/>
        <a:p>
          <a:pPr algn="l"/>
          <a:r>
            <a:rPr kumimoji="1" lang="ja-JP" b="1" dirty="0"/>
            <a:t>災害時等に向け</a:t>
          </a:r>
          <a:r>
            <a:rPr kumimoji="1" lang="ja-JP" altLang="en-US" b="1" dirty="0"/>
            <a:t>て平時に準備する</a:t>
          </a:r>
          <a:r>
            <a:rPr kumimoji="1" lang="ja-JP" b="1" dirty="0"/>
            <a:t>話し合</a:t>
          </a:r>
          <a:r>
            <a:rPr kumimoji="1" lang="ja-JP" altLang="en-US" b="1" dirty="0"/>
            <a:t>い場が少ない</a:t>
          </a:r>
          <a:r>
            <a:rPr kumimoji="1" lang="ja-JP" b="1" dirty="0"/>
            <a:t>。</a:t>
          </a:r>
          <a:endParaRPr lang="en-US" b="1" dirty="0"/>
        </a:p>
      </dgm:t>
    </dgm:pt>
    <dgm:pt modelId="{86B68FAE-E65D-4552-A9E9-A929DEECBFBB}" type="parTrans" cxnId="{995AC5DD-9208-4358-A652-A1140FC2A8EB}">
      <dgm:prSet/>
      <dgm:spPr/>
      <dgm:t>
        <a:bodyPr/>
        <a:lstStyle/>
        <a:p>
          <a:pPr algn="l"/>
          <a:endParaRPr lang="en-US" b="1"/>
        </a:p>
      </dgm:t>
    </dgm:pt>
    <dgm:pt modelId="{0B24022B-5374-4CC2-B09B-ADF25BBC75CC}" type="sibTrans" cxnId="{995AC5DD-9208-4358-A652-A1140FC2A8EB}">
      <dgm:prSet/>
      <dgm:spPr/>
      <dgm:t>
        <a:bodyPr/>
        <a:lstStyle/>
        <a:p>
          <a:pPr algn="l"/>
          <a:endParaRPr lang="en-US" b="1"/>
        </a:p>
      </dgm:t>
    </dgm:pt>
    <dgm:pt modelId="{900EF00C-86B3-492F-9B7B-3EF7D7DF6D10}">
      <dgm:prSet/>
      <dgm:spPr>
        <a:solidFill>
          <a:schemeClr val="accent5">
            <a:lumMod val="50000"/>
          </a:schemeClr>
        </a:solidFill>
      </dgm:spPr>
      <dgm:t>
        <a:bodyPr/>
        <a:lstStyle/>
        <a:p>
          <a:pPr algn="l"/>
          <a:r>
            <a:rPr kumimoji="1" lang="ja-JP" b="1" dirty="0"/>
            <a:t>ＩＣＴ機器を駆使した働き方改革</a:t>
          </a:r>
          <a:r>
            <a:rPr kumimoji="1" lang="ja-JP" altLang="en-US" b="1" dirty="0"/>
            <a:t>のイメージができていない。</a:t>
          </a:r>
          <a:endParaRPr lang="en-US" b="1" dirty="0"/>
        </a:p>
      </dgm:t>
    </dgm:pt>
    <dgm:pt modelId="{E1AEF147-64CF-414E-8586-CB916FB82247}" type="parTrans" cxnId="{C78D169D-BCDF-4E5F-8CE5-D2AB05014AC3}">
      <dgm:prSet/>
      <dgm:spPr/>
      <dgm:t>
        <a:bodyPr/>
        <a:lstStyle/>
        <a:p>
          <a:pPr algn="l"/>
          <a:endParaRPr lang="en-US" b="1"/>
        </a:p>
      </dgm:t>
    </dgm:pt>
    <dgm:pt modelId="{64B16D0D-E45E-4FBC-B028-B7A458FB195A}" type="sibTrans" cxnId="{C78D169D-BCDF-4E5F-8CE5-D2AB05014AC3}">
      <dgm:prSet/>
      <dgm:spPr/>
      <dgm:t>
        <a:bodyPr/>
        <a:lstStyle/>
        <a:p>
          <a:pPr algn="l"/>
          <a:endParaRPr lang="en-US" b="1"/>
        </a:p>
      </dgm:t>
    </dgm:pt>
    <dgm:pt modelId="{50144030-3D23-4523-A21E-7981971455B3}" type="pres">
      <dgm:prSet presAssocID="{85D23F50-C1B6-4952-BE9B-D7B6535C34F7}" presName="diagram" presStyleCnt="0">
        <dgm:presLayoutVars>
          <dgm:dir/>
          <dgm:resizeHandles val="exact"/>
        </dgm:presLayoutVars>
      </dgm:prSet>
      <dgm:spPr/>
    </dgm:pt>
    <dgm:pt modelId="{D2C56659-C001-494E-A8A9-00DBB50A839E}" type="pres">
      <dgm:prSet presAssocID="{E2BF3065-D41B-4322-BE44-E40EB3E54EFD}" presName="node" presStyleLbl="node1" presStyleIdx="0" presStyleCnt="12">
        <dgm:presLayoutVars>
          <dgm:bulletEnabled val="1"/>
        </dgm:presLayoutVars>
      </dgm:prSet>
      <dgm:spPr/>
    </dgm:pt>
    <dgm:pt modelId="{B717D941-8A57-4B2F-9D48-432DCF87BE2B}" type="pres">
      <dgm:prSet presAssocID="{E9CBCB9F-7C03-41F3-A79E-E5610F57104E}" presName="sibTrans" presStyleCnt="0"/>
      <dgm:spPr/>
    </dgm:pt>
    <dgm:pt modelId="{FDAD9DEC-266A-4D73-93B9-E1B4FAD9CD08}" type="pres">
      <dgm:prSet presAssocID="{1025D39E-3703-4EB3-B55D-FBFEC6BFD772}" presName="node" presStyleLbl="node1" presStyleIdx="1" presStyleCnt="12">
        <dgm:presLayoutVars>
          <dgm:bulletEnabled val="1"/>
        </dgm:presLayoutVars>
      </dgm:prSet>
      <dgm:spPr/>
    </dgm:pt>
    <dgm:pt modelId="{06BDC036-BC78-4532-9C95-FF837519E871}" type="pres">
      <dgm:prSet presAssocID="{2650F2D0-7F78-47C0-818C-AB54FC271CC8}" presName="sibTrans" presStyleCnt="0"/>
      <dgm:spPr/>
    </dgm:pt>
    <dgm:pt modelId="{05622C29-3726-4812-86EF-A1347BB1EE42}" type="pres">
      <dgm:prSet presAssocID="{355DC2D1-DAB1-47F7-A36D-27D771B0BFD9}" presName="node" presStyleLbl="node1" presStyleIdx="2" presStyleCnt="12">
        <dgm:presLayoutVars>
          <dgm:bulletEnabled val="1"/>
        </dgm:presLayoutVars>
      </dgm:prSet>
      <dgm:spPr/>
    </dgm:pt>
    <dgm:pt modelId="{2287CEBF-A6B4-44F4-A5F4-4C18209428EF}" type="pres">
      <dgm:prSet presAssocID="{5D830DC1-DD91-4BCB-8749-E0F23FC02334}" presName="sibTrans" presStyleCnt="0"/>
      <dgm:spPr/>
    </dgm:pt>
    <dgm:pt modelId="{B94C98B8-1CB0-4781-8F8D-B2DDB8CE913E}" type="pres">
      <dgm:prSet presAssocID="{BE74B498-1EC4-4FAA-A278-804139A8E8D7}" presName="node" presStyleLbl="node1" presStyleIdx="3" presStyleCnt="12">
        <dgm:presLayoutVars>
          <dgm:bulletEnabled val="1"/>
        </dgm:presLayoutVars>
      </dgm:prSet>
      <dgm:spPr/>
    </dgm:pt>
    <dgm:pt modelId="{828FD94C-A3FF-4C68-A9AF-30FE779947B7}" type="pres">
      <dgm:prSet presAssocID="{AC2D70D4-ECAD-4B60-AC72-C474E085FAB3}" presName="sibTrans" presStyleCnt="0"/>
      <dgm:spPr/>
    </dgm:pt>
    <dgm:pt modelId="{808EDC87-7801-4843-A4D0-C5FADA977C64}" type="pres">
      <dgm:prSet presAssocID="{F5706DD3-0992-4C3C-88DE-96A025B85630}" presName="node" presStyleLbl="node1" presStyleIdx="4" presStyleCnt="12">
        <dgm:presLayoutVars>
          <dgm:bulletEnabled val="1"/>
        </dgm:presLayoutVars>
      </dgm:prSet>
      <dgm:spPr/>
    </dgm:pt>
    <dgm:pt modelId="{44A77642-85C8-4813-A007-D7DD36CB1D2D}" type="pres">
      <dgm:prSet presAssocID="{0056AB37-ECF4-4516-A796-3C53A12A3ABE}" presName="sibTrans" presStyleCnt="0"/>
      <dgm:spPr/>
    </dgm:pt>
    <dgm:pt modelId="{7387D015-AA67-489B-A1EF-89DA9E009680}" type="pres">
      <dgm:prSet presAssocID="{6DD7ED4D-1DE0-410D-9C15-4BC97951E63F}" presName="node" presStyleLbl="node1" presStyleIdx="5" presStyleCnt="12">
        <dgm:presLayoutVars>
          <dgm:bulletEnabled val="1"/>
        </dgm:presLayoutVars>
      </dgm:prSet>
      <dgm:spPr/>
    </dgm:pt>
    <dgm:pt modelId="{96270842-D8D3-4E5F-A99A-A10093840CF8}" type="pres">
      <dgm:prSet presAssocID="{F5F0C71E-7EED-4A55-8106-4239B0242F08}" presName="sibTrans" presStyleCnt="0"/>
      <dgm:spPr/>
    </dgm:pt>
    <dgm:pt modelId="{E988C067-DE14-4BCB-AAF5-BDD7184DE1F9}" type="pres">
      <dgm:prSet presAssocID="{F459DA8F-C7EE-4844-8BCF-78A73AA34821}" presName="node" presStyleLbl="node1" presStyleIdx="6" presStyleCnt="12">
        <dgm:presLayoutVars>
          <dgm:bulletEnabled val="1"/>
        </dgm:presLayoutVars>
      </dgm:prSet>
      <dgm:spPr/>
    </dgm:pt>
    <dgm:pt modelId="{B0139C2B-7EC1-4CA9-8065-0B93DED87944}" type="pres">
      <dgm:prSet presAssocID="{A06566B9-6FC9-466B-B3A7-8C70890A4610}" presName="sibTrans" presStyleCnt="0"/>
      <dgm:spPr/>
    </dgm:pt>
    <dgm:pt modelId="{B7312F5A-7EFF-4CD6-A4A0-00DB36C7E826}" type="pres">
      <dgm:prSet presAssocID="{D70A3E85-C7EB-4E7E-851C-360C7A0C7764}" presName="node" presStyleLbl="node1" presStyleIdx="7" presStyleCnt="12">
        <dgm:presLayoutVars>
          <dgm:bulletEnabled val="1"/>
        </dgm:presLayoutVars>
      </dgm:prSet>
      <dgm:spPr/>
    </dgm:pt>
    <dgm:pt modelId="{8B2F8C7B-070A-47F3-A53E-15226C9F9583}" type="pres">
      <dgm:prSet presAssocID="{366C7DDD-5546-4613-AB7C-5F185720F2E7}" presName="sibTrans" presStyleCnt="0"/>
      <dgm:spPr/>
    </dgm:pt>
    <dgm:pt modelId="{0EE2DDFC-1E5A-40B4-921F-750D6BFCC6C2}" type="pres">
      <dgm:prSet presAssocID="{5224922B-D3A1-42B6-8FB7-821CF9D06323}" presName="node" presStyleLbl="node1" presStyleIdx="8" presStyleCnt="12">
        <dgm:presLayoutVars>
          <dgm:bulletEnabled val="1"/>
        </dgm:presLayoutVars>
      </dgm:prSet>
      <dgm:spPr/>
    </dgm:pt>
    <dgm:pt modelId="{C6D4C021-F0BA-400F-979A-401CD2C6085A}" type="pres">
      <dgm:prSet presAssocID="{29E26B35-33ED-4AE9-8EDC-3CF4CBC141F6}" presName="sibTrans" presStyleCnt="0"/>
      <dgm:spPr/>
    </dgm:pt>
    <dgm:pt modelId="{E15A2CFC-F456-414D-A1D5-F110A84B7A33}" type="pres">
      <dgm:prSet presAssocID="{4E20D8D6-935F-4416-B744-109213AFD45B}" presName="node" presStyleLbl="node1" presStyleIdx="9" presStyleCnt="12">
        <dgm:presLayoutVars>
          <dgm:bulletEnabled val="1"/>
        </dgm:presLayoutVars>
      </dgm:prSet>
      <dgm:spPr/>
    </dgm:pt>
    <dgm:pt modelId="{CE852EB2-A006-41ED-9168-7BD07D259F38}" type="pres">
      <dgm:prSet presAssocID="{65024671-A9AB-4E92-8DC0-329ACB992557}" presName="sibTrans" presStyleCnt="0"/>
      <dgm:spPr/>
    </dgm:pt>
    <dgm:pt modelId="{42A3C56B-588E-47BA-BE58-5C8C9B7BEEDD}" type="pres">
      <dgm:prSet presAssocID="{775E781C-E9D3-4A2F-9331-6A60D567A0FC}" presName="node" presStyleLbl="node1" presStyleIdx="10" presStyleCnt="12">
        <dgm:presLayoutVars>
          <dgm:bulletEnabled val="1"/>
        </dgm:presLayoutVars>
      </dgm:prSet>
      <dgm:spPr/>
    </dgm:pt>
    <dgm:pt modelId="{4F8BC67A-A6BA-4E47-9FFD-1E1A380086AB}" type="pres">
      <dgm:prSet presAssocID="{0B24022B-5374-4CC2-B09B-ADF25BBC75CC}" presName="sibTrans" presStyleCnt="0"/>
      <dgm:spPr/>
    </dgm:pt>
    <dgm:pt modelId="{BBEE875C-6E00-4717-B099-599589E91DFE}" type="pres">
      <dgm:prSet presAssocID="{900EF00C-86B3-492F-9B7B-3EF7D7DF6D10}" presName="node" presStyleLbl="node1" presStyleIdx="11" presStyleCnt="12">
        <dgm:presLayoutVars>
          <dgm:bulletEnabled val="1"/>
        </dgm:presLayoutVars>
      </dgm:prSet>
      <dgm:spPr/>
    </dgm:pt>
  </dgm:ptLst>
  <dgm:cxnLst>
    <dgm:cxn modelId="{F3906A0E-733E-45DF-8AF5-CDAE0DCC01CE}" type="presOf" srcId="{F5706DD3-0992-4C3C-88DE-96A025B85630}" destId="{808EDC87-7801-4843-A4D0-C5FADA977C64}" srcOrd="0" destOrd="0" presId="urn:microsoft.com/office/officeart/2005/8/layout/default"/>
    <dgm:cxn modelId="{1F01B331-6228-4328-B249-39D7ECE6D65D}" srcId="{85D23F50-C1B6-4952-BE9B-D7B6535C34F7}" destId="{E2BF3065-D41B-4322-BE44-E40EB3E54EFD}" srcOrd="0" destOrd="0" parTransId="{7D744A91-5F34-4776-8814-44184C075B9F}" sibTransId="{E9CBCB9F-7C03-41F3-A79E-E5610F57104E}"/>
    <dgm:cxn modelId="{CBCDF932-EEEE-4088-BB7F-3CC744FD22A9}" srcId="{85D23F50-C1B6-4952-BE9B-D7B6535C34F7}" destId="{6DD7ED4D-1DE0-410D-9C15-4BC97951E63F}" srcOrd="5" destOrd="0" parTransId="{139350DF-58A5-4E9B-8B57-1FDFD4449EB3}" sibTransId="{F5F0C71E-7EED-4A55-8106-4239B0242F08}"/>
    <dgm:cxn modelId="{3E1C6A35-3342-4F7C-8DF4-F11862E346D9}" type="presOf" srcId="{6DD7ED4D-1DE0-410D-9C15-4BC97951E63F}" destId="{7387D015-AA67-489B-A1EF-89DA9E009680}" srcOrd="0" destOrd="0" presId="urn:microsoft.com/office/officeart/2005/8/layout/default"/>
    <dgm:cxn modelId="{7F78B936-0665-4C2E-9967-3C657371EF71}" type="presOf" srcId="{5224922B-D3A1-42B6-8FB7-821CF9D06323}" destId="{0EE2DDFC-1E5A-40B4-921F-750D6BFCC6C2}" srcOrd="0" destOrd="0" presId="urn:microsoft.com/office/officeart/2005/8/layout/default"/>
    <dgm:cxn modelId="{F839E33C-5D86-48D4-A073-05B289226B10}" srcId="{85D23F50-C1B6-4952-BE9B-D7B6535C34F7}" destId="{4E20D8D6-935F-4416-B744-109213AFD45B}" srcOrd="9" destOrd="0" parTransId="{E1B67800-B1A8-4F1A-A59C-63125581EB6B}" sibTransId="{65024671-A9AB-4E92-8DC0-329ACB992557}"/>
    <dgm:cxn modelId="{83B7BC40-6522-4E58-98F3-08104D85C97A}" srcId="{85D23F50-C1B6-4952-BE9B-D7B6535C34F7}" destId="{F459DA8F-C7EE-4844-8BCF-78A73AA34821}" srcOrd="6" destOrd="0" parTransId="{0C0F43FD-F8AE-40ED-9E64-F54953530B8D}" sibTransId="{A06566B9-6FC9-466B-B3A7-8C70890A4610}"/>
    <dgm:cxn modelId="{8A3FF469-1780-45F4-B2D7-BE837AA6AA2A}" type="presOf" srcId="{1025D39E-3703-4EB3-B55D-FBFEC6BFD772}" destId="{FDAD9DEC-266A-4D73-93B9-E1B4FAD9CD08}" srcOrd="0" destOrd="0" presId="urn:microsoft.com/office/officeart/2005/8/layout/default"/>
    <dgm:cxn modelId="{00CD5C6B-6011-4891-AC37-99A83093655F}" type="presOf" srcId="{4E20D8D6-935F-4416-B744-109213AFD45B}" destId="{E15A2CFC-F456-414D-A1D5-F110A84B7A33}" srcOrd="0" destOrd="0" presId="urn:microsoft.com/office/officeart/2005/8/layout/default"/>
    <dgm:cxn modelId="{009F7858-26E6-42EB-85C8-3EF4D288743D}" srcId="{85D23F50-C1B6-4952-BE9B-D7B6535C34F7}" destId="{BE74B498-1EC4-4FAA-A278-804139A8E8D7}" srcOrd="3" destOrd="0" parTransId="{88ADA733-1050-47E7-8B1E-FD4128A00BB1}" sibTransId="{AC2D70D4-ECAD-4B60-AC72-C474E085FAB3}"/>
    <dgm:cxn modelId="{E221DF80-EB8A-4796-BE15-2F008689814F}" srcId="{85D23F50-C1B6-4952-BE9B-D7B6535C34F7}" destId="{F5706DD3-0992-4C3C-88DE-96A025B85630}" srcOrd="4" destOrd="0" parTransId="{A3967C3D-D3D7-4F8D-BE14-6B47675FAB4E}" sibTransId="{0056AB37-ECF4-4516-A796-3C53A12A3ABE}"/>
    <dgm:cxn modelId="{70B2439B-4475-4F49-8F22-C0664EF33E50}" type="presOf" srcId="{775E781C-E9D3-4A2F-9331-6A60D567A0FC}" destId="{42A3C56B-588E-47BA-BE58-5C8C9B7BEEDD}" srcOrd="0" destOrd="0" presId="urn:microsoft.com/office/officeart/2005/8/layout/default"/>
    <dgm:cxn modelId="{C78D169D-BCDF-4E5F-8CE5-D2AB05014AC3}" srcId="{85D23F50-C1B6-4952-BE9B-D7B6535C34F7}" destId="{900EF00C-86B3-492F-9B7B-3EF7D7DF6D10}" srcOrd="11" destOrd="0" parTransId="{E1AEF147-64CF-414E-8586-CB916FB82247}" sibTransId="{64B16D0D-E45E-4FBC-B028-B7A458FB195A}"/>
    <dgm:cxn modelId="{1204A4A1-2B3B-4B76-AE82-9472BE88AC03}" srcId="{85D23F50-C1B6-4952-BE9B-D7B6535C34F7}" destId="{D70A3E85-C7EB-4E7E-851C-360C7A0C7764}" srcOrd="7" destOrd="0" parTransId="{645D69BC-54D5-44CC-BF85-A2F54D5F2F00}" sibTransId="{366C7DDD-5546-4613-AB7C-5F185720F2E7}"/>
    <dgm:cxn modelId="{CF6F6BA4-FF19-48F3-B6B7-26DC16E8B3A9}" type="presOf" srcId="{85D23F50-C1B6-4952-BE9B-D7B6535C34F7}" destId="{50144030-3D23-4523-A21E-7981971455B3}" srcOrd="0" destOrd="0" presId="urn:microsoft.com/office/officeart/2005/8/layout/default"/>
    <dgm:cxn modelId="{5B3182AC-A744-4349-BAA6-AF36B27D6517}" type="presOf" srcId="{355DC2D1-DAB1-47F7-A36D-27D771B0BFD9}" destId="{05622C29-3726-4812-86EF-A1347BB1EE42}" srcOrd="0" destOrd="0" presId="urn:microsoft.com/office/officeart/2005/8/layout/default"/>
    <dgm:cxn modelId="{740D8FB8-2421-43E9-9EAF-AD48A47B249E}" srcId="{85D23F50-C1B6-4952-BE9B-D7B6535C34F7}" destId="{5224922B-D3A1-42B6-8FB7-821CF9D06323}" srcOrd="8" destOrd="0" parTransId="{1E42E802-7B75-45FB-9380-1EA3F41F7F05}" sibTransId="{29E26B35-33ED-4AE9-8EDC-3CF4CBC141F6}"/>
    <dgm:cxn modelId="{7EAC14B9-D085-4CAE-BF36-E9A8021EE6E1}" type="presOf" srcId="{900EF00C-86B3-492F-9B7B-3EF7D7DF6D10}" destId="{BBEE875C-6E00-4717-B099-599589E91DFE}" srcOrd="0" destOrd="0" presId="urn:microsoft.com/office/officeart/2005/8/layout/default"/>
    <dgm:cxn modelId="{838627C0-B586-4E17-BFC6-442EC368EDA5}" type="presOf" srcId="{BE74B498-1EC4-4FAA-A278-804139A8E8D7}" destId="{B94C98B8-1CB0-4781-8F8D-B2DDB8CE913E}" srcOrd="0" destOrd="0" presId="urn:microsoft.com/office/officeart/2005/8/layout/default"/>
    <dgm:cxn modelId="{752A3CDA-525D-4D5E-8666-BDB3245BECB1}" type="presOf" srcId="{F459DA8F-C7EE-4844-8BCF-78A73AA34821}" destId="{E988C067-DE14-4BCB-AAF5-BDD7184DE1F9}" srcOrd="0" destOrd="0" presId="urn:microsoft.com/office/officeart/2005/8/layout/default"/>
    <dgm:cxn modelId="{A648B7DA-5427-4A2F-9E68-EA0F4B3CDB4F}" srcId="{85D23F50-C1B6-4952-BE9B-D7B6535C34F7}" destId="{355DC2D1-DAB1-47F7-A36D-27D771B0BFD9}" srcOrd="2" destOrd="0" parTransId="{2303C0FA-7904-4F22-BA47-14F266D0E437}" sibTransId="{5D830DC1-DD91-4BCB-8749-E0F23FC02334}"/>
    <dgm:cxn modelId="{F65765DB-D851-4065-ACA3-6A285F6315E7}" srcId="{85D23F50-C1B6-4952-BE9B-D7B6535C34F7}" destId="{1025D39E-3703-4EB3-B55D-FBFEC6BFD772}" srcOrd="1" destOrd="0" parTransId="{B3E2988F-5089-4D2F-9916-5317EBF82324}" sibTransId="{2650F2D0-7F78-47C0-818C-AB54FC271CC8}"/>
    <dgm:cxn modelId="{B31D1CDD-EF6D-47BD-84C8-89249344644A}" type="presOf" srcId="{E2BF3065-D41B-4322-BE44-E40EB3E54EFD}" destId="{D2C56659-C001-494E-A8A9-00DBB50A839E}" srcOrd="0" destOrd="0" presId="urn:microsoft.com/office/officeart/2005/8/layout/default"/>
    <dgm:cxn modelId="{995AC5DD-9208-4358-A652-A1140FC2A8EB}" srcId="{85D23F50-C1B6-4952-BE9B-D7B6535C34F7}" destId="{775E781C-E9D3-4A2F-9331-6A60D567A0FC}" srcOrd="10" destOrd="0" parTransId="{86B68FAE-E65D-4552-A9E9-A929DEECBFBB}" sibTransId="{0B24022B-5374-4CC2-B09B-ADF25BBC75CC}"/>
    <dgm:cxn modelId="{34866FF1-D017-4973-9D60-DFF2359A0B57}" type="presOf" srcId="{D70A3E85-C7EB-4E7E-851C-360C7A0C7764}" destId="{B7312F5A-7EFF-4CD6-A4A0-00DB36C7E826}" srcOrd="0" destOrd="0" presId="urn:microsoft.com/office/officeart/2005/8/layout/default"/>
    <dgm:cxn modelId="{54B45ECE-578D-4630-A753-6C662FF69304}" type="presParOf" srcId="{50144030-3D23-4523-A21E-7981971455B3}" destId="{D2C56659-C001-494E-A8A9-00DBB50A839E}" srcOrd="0" destOrd="0" presId="urn:microsoft.com/office/officeart/2005/8/layout/default"/>
    <dgm:cxn modelId="{8131E3ED-2F92-41DE-A1B7-FE190B85D366}" type="presParOf" srcId="{50144030-3D23-4523-A21E-7981971455B3}" destId="{B717D941-8A57-4B2F-9D48-432DCF87BE2B}" srcOrd="1" destOrd="0" presId="urn:microsoft.com/office/officeart/2005/8/layout/default"/>
    <dgm:cxn modelId="{A5E1D6D2-DD14-4362-BA8D-9DD1C3C5A441}" type="presParOf" srcId="{50144030-3D23-4523-A21E-7981971455B3}" destId="{FDAD9DEC-266A-4D73-93B9-E1B4FAD9CD08}" srcOrd="2" destOrd="0" presId="urn:microsoft.com/office/officeart/2005/8/layout/default"/>
    <dgm:cxn modelId="{C4699EB8-C11F-4438-8625-E8837F4C210D}" type="presParOf" srcId="{50144030-3D23-4523-A21E-7981971455B3}" destId="{06BDC036-BC78-4532-9C95-FF837519E871}" srcOrd="3" destOrd="0" presId="urn:microsoft.com/office/officeart/2005/8/layout/default"/>
    <dgm:cxn modelId="{E749FA3C-F745-43DB-9C8B-63E359AA6D57}" type="presParOf" srcId="{50144030-3D23-4523-A21E-7981971455B3}" destId="{05622C29-3726-4812-86EF-A1347BB1EE42}" srcOrd="4" destOrd="0" presId="urn:microsoft.com/office/officeart/2005/8/layout/default"/>
    <dgm:cxn modelId="{AB383764-65B2-4E0E-AE92-EC5B53D348D4}" type="presParOf" srcId="{50144030-3D23-4523-A21E-7981971455B3}" destId="{2287CEBF-A6B4-44F4-A5F4-4C18209428EF}" srcOrd="5" destOrd="0" presId="urn:microsoft.com/office/officeart/2005/8/layout/default"/>
    <dgm:cxn modelId="{B69474E0-E1C3-4F1C-A86A-3DC485B1D467}" type="presParOf" srcId="{50144030-3D23-4523-A21E-7981971455B3}" destId="{B94C98B8-1CB0-4781-8F8D-B2DDB8CE913E}" srcOrd="6" destOrd="0" presId="urn:microsoft.com/office/officeart/2005/8/layout/default"/>
    <dgm:cxn modelId="{ED8F8211-38B5-4375-B9AA-5EC96407F914}" type="presParOf" srcId="{50144030-3D23-4523-A21E-7981971455B3}" destId="{828FD94C-A3FF-4C68-A9AF-30FE779947B7}" srcOrd="7" destOrd="0" presId="urn:microsoft.com/office/officeart/2005/8/layout/default"/>
    <dgm:cxn modelId="{41B89561-4BBC-4CA8-94BB-EEE5CD042E29}" type="presParOf" srcId="{50144030-3D23-4523-A21E-7981971455B3}" destId="{808EDC87-7801-4843-A4D0-C5FADA977C64}" srcOrd="8" destOrd="0" presId="urn:microsoft.com/office/officeart/2005/8/layout/default"/>
    <dgm:cxn modelId="{9796FE93-FDF3-4846-850A-6663A418F9A6}" type="presParOf" srcId="{50144030-3D23-4523-A21E-7981971455B3}" destId="{44A77642-85C8-4813-A007-D7DD36CB1D2D}" srcOrd="9" destOrd="0" presId="urn:microsoft.com/office/officeart/2005/8/layout/default"/>
    <dgm:cxn modelId="{5F51A655-00BD-483A-86BD-084E3170BF19}" type="presParOf" srcId="{50144030-3D23-4523-A21E-7981971455B3}" destId="{7387D015-AA67-489B-A1EF-89DA9E009680}" srcOrd="10" destOrd="0" presId="urn:microsoft.com/office/officeart/2005/8/layout/default"/>
    <dgm:cxn modelId="{E9AA6F66-D1EE-4ACE-B18E-7D57C29D7C0D}" type="presParOf" srcId="{50144030-3D23-4523-A21E-7981971455B3}" destId="{96270842-D8D3-4E5F-A99A-A10093840CF8}" srcOrd="11" destOrd="0" presId="urn:microsoft.com/office/officeart/2005/8/layout/default"/>
    <dgm:cxn modelId="{1239F04A-0012-4423-9B5F-9EE959D160D6}" type="presParOf" srcId="{50144030-3D23-4523-A21E-7981971455B3}" destId="{E988C067-DE14-4BCB-AAF5-BDD7184DE1F9}" srcOrd="12" destOrd="0" presId="urn:microsoft.com/office/officeart/2005/8/layout/default"/>
    <dgm:cxn modelId="{3FCC1AA5-4094-497E-B754-7CC423C85D77}" type="presParOf" srcId="{50144030-3D23-4523-A21E-7981971455B3}" destId="{B0139C2B-7EC1-4CA9-8065-0B93DED87944}" srcOrd="13" destOrd="0" presId="urn:microsoft.com/office/officeart/2005/8/layout/default"/>
    <dgm:cxn modelId="{093886E9-8BCB-4FDC-84B2-416AE40E12B1}" type="presParOf" srcId="{50144030-3D23-4523-A21E-7981971455B3}" destId="{B7312F5A-7EFF-4CD6-A4A0-00DB36C7E826}" srcOrd="14" destOrd="0" presId="urn:microsoft.com/office/officeart/2005/8/layout/default"/>
    <dgm:cxn modelId="{7EEB3652-FAC3-425D-B49C-1727E3CEC207}" type="presParOf" srcId="{50144030-3D23-4523-A21E-7981971455B3}" destId="{8B2F8C7B-070A-47F3-A53E-15226C9F9583}" srcOrd="15" destOrd="0" presId="urn:microsoft.com/office/officeart/2005/8/layout/default"/>
    <dgm:cxn modelId="{410AD696-1777-4971-8124-C76C78E6800A}" type="presParOf" srcId="{50144030-3D23-4523-A21E-7981971455B3}" destId="{0EE2DDFC-1E5A-40B4-921F-750D6BFCC6C2}" srcOrd="16" destOrd="0" presId="urn:microsoft.com/office/officeart/2005/8/layout/default"/>
    <dgm:cxn modelId="{23590736-4C8F-4399-A655-F40D767A8E7E}" type="presParOf" srcId="{50144030-3D23-4523-A21E-7981971455B3}" destId="{C6D4C021-F0BA-400F-979A-401CD2C6085A}" srcOrd="17" destOrd="0" presId="urn:microsoft.com/office/officeart/2005/8/layout/default"/>
    <dgm:cxn modelId="{E34D9DCF-5E0C-4129-80B8-1CBBC6FE6B44}" type="presParOf" srcId="{50144030-3D23-4523-A21E-7981971455B3}" destId="{E15A2CFC-F456-414D-A1D5-F110A84B7A33}" srcOrd="18" destOrd="0" presId="urn:microsoft.com/office/officeart/2005/8/layout/default"/>
    <dgm:cxn modelId="{2564E146-B9E9-4416-94A8-CE289B6CCF5E}" type="presParOf" srcId="{50144030-3D23-4523-A21E-7981971455B3}" destId="{CE852EB2-A006-41ED-9168-7BD07D259F38}" srcOrd="19" destOrd="0" presId="urn:microsoft.com/office/officeart/2005/8/layout/default"/>
    <dgm:cxn modelId="{8D57E29A-19F3-4886-99D1-B0834E599AD7}" type="presParOf" srcId="{50144030-3D23-4523-A21E-7981971455B3}" destId="{42A3C56B-588E-47BA-BE58-5C8C9B7BEEDD}" srcOrd="20" destOrd="0" presId="urn:microsoft.com/office/officeart/2005/8/layout/default"/>
    <dgm:cxn modelId="{3DC0D3C9-2D17-4C56-AD70-34DB08F0480D}" type="presParOf" srcId="{50144030-3D23-4523-A21E-7981971455B3}" destId="{4F8BC67A-A6BA-4E47-9FFD-1E1A380086AB}" srcOrd="21" destOrd="0" presId="urn:microsoft.com/office/officeart/2005/8/layout/default"/>
    <dgm:cxn modelId="{91960B77-F197-4EAF-9690-8AAAF4206402}" type="presParOf" srcId="{50144030-3D23-4523-A21E-7981971455B3}" destId="{BBEE875C-6E00-4717-B099-599589E91DFE}" srcOrd="2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D6AB4D-7E65-4523-A620-7B2E6ED02790}" type="doc">
      <dgm:prSet loTypeId="urn:microsoft.com/office/officeart/2005/8/layout/hProcess9" loCatId="process" qsTypeId="urn:microsoft.com/office/officeart/2005/8/quickstyle/simple1" qsCatId="simple" csTypeId="urn:microsoft.com/office/officeart/2005/8/colors/accent2_2" csCatId="accent2"/>
      <dgm:spPr/>
      <dgm:t>
        <a:bodyPr/>
        <a:lstStyle/>
        <a:p>
          <a:endParaRPr kumimoji="1" lang="ja-JP" altLang="en-US"/>
        </a:p>
      </dgm:t>
    </dgm:pt>
    <dgm:pt modelId="{96F75322-E7A0-4842-96A0-AA5D38E32279}">
      <dgm:prSet/>
      <dgm:spPr/>
      <dgm:t>
        <a:bodyPr/>
        <a:lstStyle/>
        <a:p>
          <a:r>
            <a:rPr kumimoji="1" lang="ja-JP" b="1" dirty="0"/>
            <a:t>一対一の支援</a:t>
          </a:r>
          <a:endParaRPr lang="ja-JP" b="1" dirty="0"/>
        </a:p>
      </dgm:t>
    </dgm:pt>
    <dgm:pt modelId="{86D26A6A-C84D-4BE5-868F-BBC7D9DD582A}" type="parTrans" cxnId="{B4039DD1-3D02-408F-9D04-800E183BBC2B}">
      <dgm:prSet/>
      <dgm:spPr/>
      <dgm:t>
        <a:bodyPr/>
        <a:lstStyle/>
        <a:p>
          <a:endParaRPr kumimoji="1" lang="ja-JP" altLang="en-US"/>
        </a:p>
      </dgm:t>
    </dgm:pt>
    <dgm:pt modelId="{746B81B5-80CC-45CF-A4FB-350638263779}" type="sibTrans" cxnId="{B4039DD1-3D02-408F-9D04-800E183BBC2B}">
      <dgm:prSet/>
      <dgm:spPr/>
      <dgm:t>
        <a:bodyPr/>
        <a:lstStyle/>
        <a:p>
          <a:endParaRPr kumimoji="1" lang="ja-JP" altLang="en-US"/>
        </a:p>
      </dgm:t>
    </dgm:pt>
    <dgm:pt modelId="{16BCCC3D-456B-42C7-A985-8D2263013C27}">
      <dgm:prSet/>
      <dgm:spPr/>
      <dgm:t>
        <a:bodyPr/>
        <a:lstStyle/>
        <a:p>
          <a:r>
            <a:rPr kumimoji="1" lang="ja-JP"/>
            <a:t>事業所スタッフチームとしての支援</a:t>
          </a:r>
          <a:endParaRPr lang="ja-JP"/>
        </a:p>
      </dgm:t>
    </dgm:pt>
    <dgm:pt modelId="{A8EA41EC-F1A1-460F-9D2A-1AB51E4D8F2B}" type="parTrans" cxnId="{0C7AA599-74A9-4D45-8132-E4AE0077FE4A}">
      <dgm:prSet/>
      <dgm:spPr/>
      <dgm:t>
        <a:bodyPr/>
        <a:lstStyle/>
        <a:p>
          <a:endParaRPr kumimoji="1" lang="ja-JP" altLang="en-US"/>
        </a:p>
      </dgm:t>
    </dgm:pt>
    <dgm:pt modelId="{AFF2FD0F-235A-4687-9237-FDAD5E7046D2}" type="sibTrans" cxnId="{0C7AA599-74A9-4D45-8132-E4AE0077FE4A}">
      <dgm:prSet/>
      <dgm:spPr/>
      <dgm:t>
        <a:bodyPr/>
        <a:lstStyle/>
        <a:p>
          <a:endParaRPr kumimoji="1" lang="ja-JP" altLang="en-US"/>
        </a:p>
      </dgm:t>
    </dgm:pt>
    <dgm:pt modelId="{C781233B-EFCB-4DA2-9D9F-A33BBD4B966A}">
      <dgm:prSet/>
      <dgm:spPr/>
      <dgm:t>
        <a:bodyPr/>
        <a:lstStyle/>
        <a:p>
          <a:r>
            <a:rPr kumimoji="1" lang="ja-JP" b="1" dirty="0"/>
            <a:t>地域のと連動した支援</a:t>
          </a:r>
          <a:endParaRPr lang="ja-JP" b="1" dirty="0"/>
        </a:p>
      </dgm:t>
    </dgm:pt>
    <dgm:pt modelId="{9CB29D49-42AF-457A-9549-CC91D0695A7A}" type="parTrans" cxnId="{7269C52F-880B-4DB0-A412-6E5E5EFE71E9}">
      <dgm:prSet/>
      <dgm:spPr/>
      <dgm:t>
        <a:bodyPr/>
        <a:lstStyle/>
        <a:p>
          <a:endParaRPr kumimoji="1" lang="ja-JP" altLang="en-US"/>
        </a:p>
      </dgm:t>
    </dgm:pt>
    <dgm:pt modelId="{96023586-ACBC-4A50-973B-3C4EBE8DE016}" type="sibTrans" cxnId="{7269C52F-880B-4DB0-A412-6E5E5EFE71E9}">
      <dgm:prSet/>
      <dgm:spPr/>
      <dgm:t>
        <a:bodyPr/>
        <a:lstStyle/>
        <a:p>
          <a:endParaRPr kumimoji="1" lang="ja-JP" altLang="en-US"/>
        </a:p>
      </dgm:t>
    </dgm:pt>
    <dgm:pt modelId="{3FF49578-3869-4FFC-AFDE-934DD932410E}" type="pres">
      <dgm:prSet presAssocID="{E2D6AB4D-7E65-4523-A620-7B2E6ED02790}" presName="CompostProcess" presStyleCnt="0">
        <dgm:presLayoutVars>
          <dgm:dir/>
          <dgm:resizeHandles val="exact"/>
        </dgm:presLayoutVars>
      </dgm:prSet>
      <dgm:spPr/>
    </dgm:pt>
    <dgm:pt modelId="{6419EEFE-9A27-4B3D-8DA0-AB4D0123FCCD}" type="pres">
      <dgm:prSet presAssocID="{E2D6AB4D-7E65-4523-A620-7B2E6ED02790}" presName="arrow" presStyleLbl="bgShp" presStyleIdx="0" presStyleCnt="1"/>
      <dgm:spPr/>
    </dgm:pt>
    <dgm:pt modelId="{DE9CE497-A01B-489A-BB63-00254CAAC7C2}" type="pres">
      <dgm:prSet presAssocID="{E2D6AB4D-7E65-4523-A620-7B2E6ED02790}" presName="linearProcess" presStyleCnt="0"/>
      <dgm:spPr/>
    </dgm:pt>
    <dgm:pt modelId="{40D6E543-A646-42A9-9D23-853B7A582B32}" type="pres">
      <dgm:prSet presAssocID="{96F75322-E7A0-4842-96A0-AA5D38E32279}" presName="textNode" presStyleLbl="node1" presStyleIdx="0" presStyleCnt="3">
        <dgm:presLayoutVars>
          <dgm:bulletEnabled val="1"/>
        </dgm:presLayoutVars>
      </dgm:prSet>
      <dgm:spPr/>
    </dgm:pt>
    <dgm:pt modelId="{0DD360D2-D739-40DC-ADDC-631CDB307F85}" type="pres">
      <dgm:prSet presAssocID="{746B81B5-80CC-45CF-A4FB-350638263779}" presName="sibTrans" presStyleCnt="0"/>
      <dgm:spPr/>
    </dgm:pt>
    <dgm:pt modelId="{F54B8887-CA18-4DA0-9AC9-EF5F45DADEB7}" type="pres">
      <dgm:prSet presAssocID="{16BCCC3D-456B-42C7-A985-8D2263013C27}" presName="textNode" presStyleLbl="node1" presStyleIdx="1" presStyleCnt="3">
        <dgm:presLayoutVars>
          <dgm:bulletEnabled val="1"/>
        </dgm:presLayoutVars>
      </dgm:prSet>
      <dgm:spPr/>
    </dgm:pt>
    <dgm:pt modelId="{AE24E7A2-418E-4635-98B5-FDC31A138F74}" type="pres">
      <dgm:prSet presAssocID="{AFF2FD0F-235A-4687-9237-FDAD5E7046D2}" presName="sibTrans" presStyleCnt="0"/>
      <dgm:spPr/>
    </dgm:pt>
    <dgm:pt modelId="{534A2E48-8D11-49EC-9E71-F0AE96389CB5}" type="pres">
      <dgm:prSet presAssocID="{C781233B-EFCB-4DA2-9D9F-A33BBD4B966A}" presName="textNode" presStyleLbl="node1" presStyleIdx="2" presStyleCnt="3">
        <dgm:presLayoutVars>
          <dgm:bulletEnabled val="1"/>
        </dgm:presLayoutVars>
      </dgm:prSet>
      <dgm:spPr/>
    </dgm:pt>
  </dgm:ptLst>
  <dgm:cxnLst>
    <dgm:cxn modelId="{7269C52F-880B-4DB0-A412-6E5E5EFE71E9}" srcId="{E2D6AB4D-7E65-4523-A620-7B2E6ED02790}" destId="{C781233B-EFCB-4DA2-9D9F-A33BBD4B966A}" srcOrd="2" destOrd="0" parTransId="{9CB29D49-42AF-457A-9549-CC91D0695A7A}" sibTransId="{96023586-ACBC-4A50-973B-3C4EBE8DE016}"/>
    <dgm:cxn modelId="{A78FBA4A-44F8-45D8-A669-DB52D3689B50}" type="presOf" srcId="{C781233B-EFCB-4DA2-9D9F-A33BBD4B966A}" destId="{534A2E48-8D11-49EC-9E71-F0AE96389CB5}" srcOrd="0" destOrd="0" presId="urn:microsoft.com/office/officeart/2005/8/layout/hProcess9"/>
    <dgm:cxn modelId="{0C7AA599-74A9-4D45-8132-E4AE0077FE4A}" srcId="{E2D6AB4D-7E65-4523-A620-7B2E6ED02790}" destId="{16BCCC3D-456B-42C7-A985-8D2263013C27}" srcOrd="1" destOrd="0" parTransId="{A8EA41EC-F1A1-460F-9D2A-1AB51E4D8F2B}" sibTransId="{AFF2FD0F-235A-4687-9237-FDAD5E7046D2}"/>
    <dgm:cxn modelId="{405816CE-A119-45BA-917B-6B3013E2B2AC}" type="presOf" srcId="{16BCCC3D-456B-42C7-A985-8D2263013C27}" destId="{F54B8887-CA18-4DA0-9AC9-EF5F45DADEB7}" srcOrd="0" destOrd="0" presId="urn:microsoft.com/office/officeart/2005/8/layout/hProcess9"/>
    <dgm:cxn modelId="{B4039DD1-3D02-408F-9D04-800E183BBC2B}" srcId="{E2D6AB4D-7E65-4523-A620-7B2E6ED02790}" destId="{96F75322-E7A0-4842-96A0-AA5D38E32279}" srcOrd="0" destOrd="0" parTransId="{86D26A6A-C84D-4BE5-868F-BBC7D9DD582A}" sibTransId="{746B81B5-80CC-45CF-A4FB-350638263779}"/>
    <dgm:cxn modelId="{3D6D1CE6-6F5B-456C-9E6B-9AF935C41CF2}" type="presOf" srcId="{96F75322-E7A0-4842-96A0-AA5D38E32279}" destId="{40D6E543-A646-42A9-9D23-853B7A582B32}" srcOrd="0" destOrd="0" presId="urn:microsoft.com/office/officeart/2005/8/layout/hProcess9"/>
    <dgm:cxn modelId="{E745EAF7-BBCB-4CFD-8243-3C56EEB1455B}" type="presOf" srcId="{E2D6AB4D-7E65-4523-A620-7B2E6ED02790}" destId="{3FF49578-3869-4FFC-AFDE-934DD932410E}" srcOrd="0" destOrd="0" presId="urn:microsoft.com/office/officeart/2005/8/layout/hProcess9"/>
    <dgm:cxn modelId="{636D3303-C913-4C35-B9E8-2D9D6F55B7F0}" type="presParOf" srcId="{3FF49578-3869-4FFC-AFDE-934DD932410E}" destId="{6419EEFE-9A27-4B3D-8DA0-AB4D0123FCCD}" srcOrd="0" destOrd="0" presId="urn:microsoft.com/office/officeart/2005/8/layout/hProcess9"/>
    <dgm:cxn modelId="{4D2205D9-DA69-457A-9A2E-E9EE0569205D}" type="presParOf" srcId="{3FF49578-3869-4FFC-AFDE-934DD932410E}" destId="{DE9CE497-A01B-489A-BB63-00254CAAC7C2}" srcOrd="1" destOrd="0" presId="urn:microsoft.com/office/officeart/2005/8/layout/hProcess9"/>
    <dgm:cxn modelId="{90CBBA4F-C594-4B3C-8933-CF3116BF5A1F}" type="presParOf" srcId="{DE9CE497-A01B-489A-BB63-00254CAAC7C2}" destId="{40D6E543-A646-42A9-9D23-853B7A582B32}" srcOrd="0" destOrd="0" presId="urn:microsoft.com/office/officeart/2005/8/layout/hProcess9"/>
    <dgm:cxn modelId="{1A89741D-F6DE-468D-BAE9-2B1D9735ED92}" type="presParOf" srcId="{DE9CE497-A01B-489A-BB63-00254CAAC7C2}" destId="{0DD360D2-D739-40DC-ADDC-631CDB307F85}" srcOrd="1" destOrd="0" presId="urn:microsoft.com/office/officeart/2005/8/layout/hProcess9"/>
    <dgm:cxn modelId="{B2993EA2-20CB-47DB-B229-74C759DE2B5B}" type="presParOf" srcId="{DE9CE497-A01B-489A-BB63-00254CAAC7C2}" destId="{F54B8887-CA18-4DA0-9AC9-EF5F45DADEB7}" srcOrd="2" destOrd="0" presId="urn:microsoft.com/office/officeart/2005/8/layout/hProcess9"/>
    <dgm:cxn modelId="{EC06CF73-B064-4B42-81D4-8BF9FE774A49}" type="presParOf" srcId="{DE9CE497-A01B-489A-BB63-00254CAAC7C2}" destId="{AE24E7A2-418E-4635-98B5-FDC31A138F74}" srcOrd="3" destOrd="0" presId="urn:microsoft.com/office/officeart/2005/8/layout/hProcess9"/>
    <dgm:cxn modelId="{EF65976C-1F90-427D-A54C-7936037BCE35}" type="presParOf" srcId="{DE9CE497-A01B-489A-BB63-00254CAAC7C2}" destId="{534A2E48-8D11-49EC-9E71-F0AE96389CB5}"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D6AB4D-7E65-4523-A620-7B2E6ED02790}"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kumimoji="1" lang="ja-JP" altLang="en-US"/>
        </a:p>
      </dgm:t>
    </dgm:pt>
    <dgm:pt modelId="{96F75322-E7A0-4842-96A0-AA5D38E32279}">
      <dgm:prSet/>
      <dgm:spPr/>
      <dgm:t>
        <a:bodyPr/>
        <a:lstStyle/>
        <a:p>
          <a:r>
            <a:rPr lang="ja-JP" altLang="en-US" dirty="0"/>
            <a:t>個人のスキルアップ</a:t>
          </a:r>
          <a:endParaRPr lang="ja-JP" dirty="0"/>
        </a:p>
      </dgm:t>
    </dgm:pt>
    <dgm:pt modelId="{86D26A6A-C84D-4BE5-868F-BBC7D9DD582A}" type="parTrans" cxnId="{B4039DD1-3D02-408F-9D04-800E183BBC2B}">
      <dgm:prSet/>
      <dgm:spPr/>
      <dgm:t>
        <a:bodyPr/>
        <a:lstStyle/>
        <a:p>
          <a:endParaRPr kumimoji="1" lang="ja-JP" altLang="en-US"/>
        </a:p>
      </dgm:t>
    </dgm:pt>
    <dgm:pt modelId="{746B81B5-80CC-45CF-A4FB-350638263779}" type="sibTrans" cxnId="{B4039DD1-3D02-408F-9D04-800E183BBC2B}">
      <dgm:prSet/>
      <dgm:spPr/>
      <dgm:t>
        <a:bodyPr/>
        <a:lstStyle/>
        <a:p>
          <a:endParaRPr kumimoji="1" lang="ja-JP" altLang="en-US"/>
        </a:p>
      </dgm:t>
    </dgm:pt>
    <dgm:pt modelId="{16BCCC3D-456B-42C7-A985-8D2263013C27}">
      <dgm:prSet/>
      <dgm:spPr/>
      <dgm:t>
        <a:bodyPr/>
        <a:lstStyle/>
        <a:p>
          <a:r>
            <a:rPr lang="ja-JP" altLang="en-US" dirty="0"/>
            <a:t>事業所のスキルアップ</a:t>
          </a:r>
          <a:endParaRPr lang="ja-JP" dirty="0"/>
        </a:p>
      </dgm:t>
    </dgm:pt>
    <dgm:pt modelId="{A8EA41EC-F1A1-460F-9D2A-1AB51E4D8F2B}" type="parTrans" cxnId="{0C7AA599-74A9-4D45-8132-E4AE0077FE4A}">
      <dgm:prSet/>
      <dgm:spPr/>
      <dgm:t>
        <a:bodyPr/>
        <a:lstStyle/>
        <a:p>
          <a:endParaRPr kumimoji="1" lang="ja-JP" altLang="en-US"/>
        </a:p>
      </dgm:t>
    </dgm:pt>
    <dgm:pt modelId="{AFF2FD0F-235A-4687-9237-FDAD5E7046D2}" type="sibTrans" cxnId="{0C7AA599-74A9-4D45-8132-E4AE0077FE4A}">
      <dgm:prSet/>
      <dgm:spPr/>
      <dgm:t>
        <a:bodyPr/>
        <a:lstStyle/>
        <a:p>
          <a:endParaRPr kumimoji="1" lang="ja-JP" altLang="en-US"/>
        </a:p>
      </dgm:t>
    </dgm:pt>
    <dgm:pt modelId="{C781233B-EFCB-4DA2-9D9F-A33BBD4B966A}">
      <dgm:prSet/>
      <dgm:spPr/>
      <dgm:t>
        <a:bodyPr/>
        <a:lstStyle/>
        <a:p>
          <a:r>
            <a:rPr lang="ja-JP" altLang="en-US" dirty="0"/>
            <a:t>地域のスキルアップ</a:t>
          </a:r>
          <a:endParaRPr lang="ja-JP" dirty="0"/>
        </a:p>
      </dgm:t>
    </dgm:pt>
    <dgm:pt modelId="{9CB29D49-42AF-457A-9549-CC91D0695A7A}" type="parTrans" cxnId="{7269C52F-880B-4DB0-A412-6E5E5EFE71E9}">
      <dgm:prSet/>
      <dgm:spPr/>
      <dgm:t>
        <a:bodyPr/>
        <a:lstStyle/>
        <a:p>
          <a:endParaRPr kumimoji="1" lang="ja-JP" altLang="en-US"/>
        </a:p>
      </dgm:t>
    </dgm:pt>
    <dgm:pt modelId="{96023586-ACBC-4A50-973B-3C4EBE8DE016}" type="sibTrans" cxnId="{7269C52F-880B-4DB0-A412-6E5E5EFE71E9}">
      <dgm:prSet/>
      <dgm:spPr/>
      <dgm:t>
        <a:bodyPr/>
        <a:lstStyle/>
        <a:p>
          <a:endParaRPr kumimoji="1" lang="ja-JP" altLang="en-US"/>
        </a:p>
      </dgm:t>
    </dgm:pt>
    <dgm:pt modelId="{3FF49578-3869-4FFC-AFDE-934DD932410E}" type="pres">
      <dgm:prSet presAssocID="{E2D6AB4D-7E65-4523-A620-7B2E6ED02790}" presName="CompostProcess" presStyleCnt="0">
        <dgm:presLayoutVars>
          <dgm:dir/>
          <dgm:resizeHandles val="exact"/>
        </dgm:presLayoutVars>
      </dgm:prSet>
      <dgm:spPr/>
    </dgm:pt>
    <dgm:pt modelId="{6419EEFE-9A27-4B3D-8DA0-AB4D0123FCCD}" type="pres">
      <dgm:prSet presAssocID="{E2D6AB4D-7E65-4523-A620-7B2E6ED02790}" presName="arrow" presStyleLbl="bgShp" presStyleIdx="0" presStyleCnt="1"/>
      <dgm:spPr/>
    </dgm:pt>
    <dgm:pt modelId="{DE9CE497-A01B-489A-BB63-00254CAAC7C2}" type="pres">
      <dgm:prSet presAssocID="{E2D6AB4D-7E65-4523-A620-7B2E6ED02790}" presName="linearProcess" presStyleCnt="0"/>
      <dgm:spPr/>
    </dgm:pt>
    <dgm:pt modelId="{40D6E543-A646-42A9-9D23-853B7A582B32}" type="pres">
      <dgm:prSet presAssocID="{96F75322-E7A0-4842-96A0-AA5D38E32279}" presName="textNode" presStyleLbl="node1" presStyleIdx="0" presStyleCnt="3">
        <dgm:presLayoutVars>
          <dgm:bulletEnabled val="1"/>
        </dgm:presLayoutVars>
      </dgm:prSet>
      <dgm:spPr/>
    </dgm:pt>
    <dgm:pt modelId="{0DD360D2-D739-40DC-ADDC-631CDB307F85}" type="pres">
      <dgm:prSet presAssocID="{746B81B5-80CC-45CF-A4FB-350638263779}" presName="sibTrans" presStyleCnt="0"/>
      <dgm:spPr/>
    </dgm:pt>
    <dgm:pt modelId="{F54B8887-CA18-4DA0-9AC9-EF5F45DADEB7}" type="pres">
      <dgm:prSet presAssocID="{16BCCC3D-456B-42C7-A985-8D2263013C27}" presName="textNode" presStyleLbl="node1" presStyleIdx="1" presStyleCnt="3">
        <dgm:presLayoutVars>
          <dgm:bulletEnabled val="1"/>
        </dgm:presLayoutVars>
      </dgm:prSet>
      <dgm:spPr/>
    </dgm:pt>
    <dgm:pt modelId="{AE24E7A2-418E-4635-98B5-FDC31A138F74}" type="pres">
      <dgm:prSet presAssocID="{AFF2FD0F-235A-4687-9237-FDAD5E7046D2}" presName="sibTrans" presStyleCnt="0"/>
      <dgm:spPr/>
    </dgm:pt>
    <dgm:pt modelId="{534A2E48-8D11-49EC-9E71-F0AE96389CB5}" type="pres">
      <dgm:prSet presAssocID="{C781233B-EFCB-4DA2-9D9F-A33BBD4B966A}" presName="textNode" presStyleLbl="node1" presStyleIdx="2" presStyleCnt="3">
        <dgm:presLayoutVars>
          <dgm:bulletEnabled val="1"/>
        </dgm:presLayoutVars>
      </dgm:prSet>
      <dgm:spPr/>
    </dgm:pt>
  </dgm:ptLst>
  <dgm:cxnLst>
    <dgm:cxn modelId="{7269C52F-880B-4DB0-A412-6E5E5EFE71E9}" srcId="{E2D6AB4D-7E65-4523-A620-7B2E6ED02790}" destId="{C781233B-EFCB-4DA2-9D9F-A33BBD4B966A}" srcOrd="2" destOrd="0" parTransId="{9CB29D49-42AF-457A-9549-CC91D0695A7A}" sibTransId="{96023586-ACBC-4A50-973B-3C4EBE8DE016}"/>
    <dgm:cxn modelId="{A78FBA4A-44F8-45D8-A669-DB52D3689B50}" type="presOf" srcId="{C781233B-EFCB-4DA2-9D9F-A33BBD4B966A}" destId="{534A2E48-8D11-49EC-9E71-F0AE96389CB5}" srcOrd="0" destOrd="0" presId="urn:microsoft.com/office/officeart/2005/8/layout/hProcess9"/>
    <dgm:cxn modelId="{0C7AA599-74A9-4D45-8132-E4AE0077FE4A}" srcId="{E2D6AB4D-7E65-4523-A620-7B2E6ED02790}" destId="{16BCCC3D-456B-42C7-A985-8D2263013C27}" srcOrd="1" destOrd="0" parTransId="{A8EA41EC-F1A1-460F-9D2A-1AB51E4D8F2B}" sibTransId="{AFF2FD0F-235A-4687-9237-FDAD5E7046D2}"/>
    <dgm:cxn modelId="{405816CE-A119-45BA-917B-6B3013E2B2AC}" type="presOf" srcId="{16BCCC3D-456B-42C7-A985-8D2263013C27}" destId="{F54B8887-CA18-4DA0-9AC9-EF5F45DADEB7}" srcOrd="0" destOrd="0" presId="urn:microsoft.com/office/officeart/2005/8/layout/hProcess9"/>
    <dgm:cxn modelId="{B4039DD1-3D02-408F-9D04-800E183BBC2B}" srcId="{E2D6AB4D-7E65-4523-A620-7B2E6ED02790}" destId="{96F75322-E7A0-4842-96A0-AA5D38E32279}" srcOrd="0" destOrd="0" parTransId="{86D26A6A-C84D-4BE5-868F-BBC7D9DD582A}" sibTransId="{746B81B5-80CC-45CF-A4FB-350638263779}"/>
    <dgm:cxn modelId="{3D6D1CE6-6F5B-456C-9E6B-9AF935C41CF2}" type="presOf" srcId="{96F75322-E7A0-4842-96A0-AA5D38E32279}" destId="{40D6E543-A646-42A9-9D23-853B7A582B32}" srcOrd="0" destOrd="0" presId="urn:microsoft.com/office/officeart/2005/8/layout/hProcess9"/>
    <dgm:cxn modelId="{E745EAF7-BBCB-4CFD-8243-3C56EEB1455B}" type="presOf" srcId="{E2D6AB4D-7E65-4523-A620-7B2E6ED02790}" destId="{3FF49578-3869-4FFC-AFDE-934DD932410E}" srcOrd="0" destOrd="0" presId="urn:microsoft.com/office/officeart/2005/8/layout/hProcess9"/>
    <dgm:cxn modelId="{636D3303-C913-4C35-B9E8-2D9D6F55B7F0}" type="presParOf" srcId="{3FF49578-3869-4FFC-AFDE-934DD932410E}" destId="{6419EEFE-9A27-4B3D-8DA0-AB4D0123FCCD}" srcOrd="0" destOrd="0" presId="urn:microsoft.com/office/officeart/2005/8/layout/hProcess9"/>
    <dgm:cxn modelId="{4D2205D9-DA69-457A-9A2E-E9EE0569205D}" type="presParOf" srcId="{3FF49578-3869-4FFC-AFDE-934DD932410E}" destId="{DE9CE497-A01B-489A-BB63-00254CAAC7C2}" srcOrd="1" destOrd="0" presId="urn:microsoft.com/office/officeart/2005/8/layout/hProcess9"/>
    <dgm:cxn modelId="{90CBBA4F-C594-4B3C-8933-CF3116BF5A1F}" type="presParOf" srcId="{DE9CE497-A01B-489A-BB63-00254CAAC7C2}" destId="{40D6E543-A646-42A9-9D23-853B7A582B32}" srcOrd="0" destOrd="0" presId="urn:microsoft.com/office/officeart/2005/8/layout/hProcess9"/>
    <dgm:cxn modelId="{1A89741D-F6DE-468D-BAE9-2B1D9735ED92}" type="presParOf" srcId="{DE9CE497-A01B-489A-BB63-00254CAAC7C2}" destId="{0DD360D2-D739-40DC-ADDC-631CDB307F85}" srcOrd="1" destOrd="0" presId="urn:microsoft.com/office/officeart/2005/8/layout/hProcess9"/>
    <dgm:cxn modelId="{B2993EA2-20CB-47DB-B229-74C759DE2B5B}" type="presParOf" srcId="{DE9CE497-A01B-489A-BB63-00254CAAC7C2}" destId="{F54B8887-CA18-4DA0-9AC9-EF5F45DADEB7}" srcOrd="2" destOrd="0" presId="urn:microsoft.com/office/officeart/2005/8/layout/hProcess9"/>
    <dgm:cxn modelId="{EC06CF73-B064-4B42-81D4-8BF9FE774A49}" type="presParOf" srcId="{DE9CE497-A01B-489A-BB63-00254CAAC7C2}" destId="{AE24E7A2-418E-4635-98B5-FDC31A138F74}" srcOrd="3" destOrd="0" presId="urn:microsoft.com/office/officeart/2005/8/layout/hProcess9"/>
    <dgm:cxn modelId="{EF65976C-1F90-427D-A54C-7936037BCE35}" type="presParOf" srcId="{DE9CE497-A01B-489A-BB63-00254CAAC7C2}" destId="{534A2E48-8D11-49EC-9E71-F0AE96389CB5}" srcOrd="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2D6AB4D-7E65-4523-A620-7B2E6ED02790}" type="doc">
      <dgm:prSet loTypeId="urn:microsoft.com/office/officeart/2005/8/layout/hProcess9" loCatId="process" qsTypeId="urn:microsoft.com/office/officeart/2005/8/quickstyle/3d6" qsCatId="3D" csTypeId="urn:microsoft.com/office/officeart/2005/8/colors/colorful5" csCatId="colorful" phldr="1"/>
      <dgm:spPr/>
      <dgm:t>
        <a:bodyPr/>
        <a:lstStyle/>
        <a:p>
          <a:endParaRPr kumimoji="1" lang="ja-JP" altLang="en-US"/>
        </a:p>
      </dgm:t>
    </dgm:pt>
    <dgm:pt modelId="{96F75322-E7A0-4842-96A0-AA5D38E32279}">
      <dgm:prSet custT="1"/>
      <dgm:spPr/>
      <dgm:t>
        <a:bodyPr/>
        <a:lstStyle/>
        <a:p>
          <a:r>
            <a:rPr lang="ja-JP" altLang="en-US" sz="2400" dirty="0"/>
            <a:t>本人中心の支援</a:t>
          </a:r>
        </a:p>
      </dgm:t>
    </dgm:pt>
    <dgm:pt modelId="{86D26A6A-C84D-4BE5-868F-BBC7D9DD582A}" type="parTrans" cxnId="{B4039DD1-3D02-408F-9D04-800E183BBC2B}">
      <dgm:prSet/>
      <dgm:spPr/>
      <dgm:t>
        <a:bodyPr/>
        <a:lstStyle/>
        <a:p>
          <a:endParaRPr kumimoji="1" lang="ja-JP" altLang="en-US"/>
        </a:p>
      </dgm:t>
    </dgm:pt>
    <dgm:pt modelId="{746B81B5-80CC-45CF-A4FB-350638263779}" type="sibTrans" cxnId="{B4039DD1-3D02-408F-9D04-800E183BBC2B}">
      <dgm:prSet/>
      <dgm:spPr/>
      <dgm:t>
        <a:bodyPr/>
        <a:lstStyle/>
        <a:p>
          <a:endParaRPr kumimoji="1" lang="ja-JP" altLang="en-US"/>
        </a:p>
      </dgm:t>
    </dgm:pt>
    <dgm:pt modelId="{3FF49578-3869-4FFC-AFDE-934DD932410E}" type="pres">
      <dgm:prSet presAssocID="{E2D6AB4D-7E65-4523-A620-7B2E6ED02790}" presName="CompostProcess" presStyleCnt="0">
        <dgm:presLayoutVars>
          <dgm:dir/>
          <dgm:resizeHandles val="exact"/>
        </dgm:presLayoutVars>
      </dgm:prSet>
      <dgm:spPr/>
    </dgm:pt>
    <dgm:pt modelId="{6419EEFE-9A27-4B3D-8DA0-AB4D0123FCCD}" type="pres">
      <dgm:prSet presAssocID="{E2D6AB4D-7E65-4523-A620-7B2E6ED02790}" presName="arrow" presStyleLbl="bgShp" presStyleIdx="0" presStyleCnt="1"/>
      <dgm:spPr/>
    </dgm:pt>
    <dgm:pt modelId="{DE9CE497-A01B-489A-BB63-00254CAAC7C2}" type="pres">
      <dgm:prSet presAssocID="{E2D6AB4D-7E65-4523-A620-7B2E6ED02790}" presName="linearProcess" presStyleCnt="0"/>
      <dgm:spPr/>
    </dgm:pt>
    <dgm:pt modelId="{40D6E543-A646-42A9-9D23-853B7A582B32}" type="pres">
      <dgm:prSet presAssocID="{96F75322-E7A0-4842-96A0-AA5D38E32279}" presName="textNode" presStyleLbl="node1" presStyleIdx="0" presStyleCnt="1">
        <dgm:presLayoutVars>
          <dgm:bulletEnabled val="1"/>
        </dgm:presLayoutVars>
      </dgm:prSet>
      <dgm:spPr/>
    </dgm:pt>
  </dgm:ptLst>
  <dgm:cxnLst>
    <dgm:cxn modelId="{B4039DD1-3D02-408F-9D04-800E183BBC2B}" srcId="{E2D6AB4D-7E65-4523-A620-7B2E6ED02790}" destId="{96F75322-E7A0-4842-96A0-AA5D38E32279}" srcOrd="0" destOrd="0" parTransId="{86D26A6A-C84D-4BE5-868F-BBC7D9DD582A}" sibTransId="{746B81B5-80CC-45CF-A4FB-350638263779}"/>
    <dgm:cxn modelId="{3D6D1CE6-6F5B-456C-9E6B-9AF935C41CF2}" type="presOf" srcId="{96F75322-E7A0-4842-96A0-AA5D38E32279}" destId="{40D6E543-A646-42A9-9D23-853B7A582B32}" srcOrd="0" destOrd="0" presId="urn:microsoft.com/office/officeart/2005/8/layout/hProcess9"/>
    <dgm:cxn modelId="{E745EAF7-BBCB-4CFD-8243-3C56EEB1455B}" type="presOf" srcId="{E2D6AB4D-7E65-4523-A620-7B2E6ED02790}" destId="{3FF49578-3869-4FFC-AFDE-934DD932410E}" srcOrd="0" destOrd="0" presId="urn:microsoft.com/office/officeart/2005/8/layout/hProcess9"/>
    <dgm:cxn modelId="{636D3303-C913-4C35-B9E8-2D9D6F55B7F0}" type="presParOf" srcId="{3FF49578-3869-4FFC-AFDE-934DD932410E}" destId="{6419EEFE-9A27-4B3D-8DA0-AB4D0123FCCD}" srcOrd="0" destOrd="0" presId="urn:microsoft.com/office/officeart/2005/8/layout/hProcess9"/>
    <dgm:cxn modelId="{4D2205D9-DA69-457A-9A2E-E9EE0569205D}" type="presParOf" srcId="{3FF49578-3869-4FFC-AFDE-934DD932410E}" destId="{DE9CE497-A01B-489A-BB63-00254CAAC7C2}" srcOrd="1" destOrd="0" presId="urn:microsoft.com/office/officeart/2005/8/layout/hProcess9"/>
    <dgm:cxn modelId="{90CBBA4F-C594-4B3C-8933-CF3116BF5A1F}" type="presParOf" srcId="{DE9CE497-A01B-489A-BB63-00254CAAC7C2}" destId="{40D6E543-A646-42A9-9D23-853B7A582B32}" srcOrd="0" destOrd="0" presId="urn:microsoft.com/office/officeart/2005/8/layout/hProcess9"/>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D6AB4D-7E65-4523-A620-7B2E6ED02790}" type="doc">
      <dgm:prSet loTypeId="urn:microsoft.com/office/officeart/2005/8/layout/hProcess9" loCatId="process" qsTypeId="urn:microsoft.com/office/officeart/2005/8/quickstyle/3d6" qsCatId="3D" csTypeId="urn:microsoft.com/office/officeart/2005/8/colors/accent0_3" csCatId="mainScheme" phldr="1"/>
      <dgm:spPr/>
      <dgm:t>
        <a:bodyPr/>
        <a:lstStyle/>
        <a:p>
          <a:endParaRPr kumimoji="1" lang="ja-JP" altLang="en-US"/>
        </a:p>
      </dgm:t>
    </dgm:pt>
    <dgm:pt modelId="{96F75322-E7A0-4842-96A0-AA5D38E32279}">
      <dgm:prSet custT="1"/>
      <dgm:spPr/>
      <dgm:t>
        <a:bodyPr/>
        <a:lstStyle/>
        <a:p>
          <a:r>
            <a:rPr lang="ja-JP" altLang="en-US" sz="2400" dirty="0"/>
            <a:t>支援の質の向上とそのための人材育成</a:t>
          </a:r>
        </a:p>
      </dgm:t>
    </dgm:pt>
    <dgm:pt modelId="{86D26A6A-C84D-4BE5-868F-BBC7D9DD582A}" type="parTrans" cxnId="{B4039DD1-3D02-408F-9D04-800E183BBC2B}">
      <dgm:prSet/>
      <dgm:spPr/>
      <dgm:t>
        <a:bodyPr/>
        <a:lstStyle/>
        <a:p>
          <a:endParaRPr kumimoji="1" lang="ja-JP" altLang="en-US"/>
        </a:p>
      </dgm:t>
    </dgm:pt>
    <dgm:pt modelId="{746B81B5-80CC-45CF-A4FB-350638263779}" type="sibTrans" cxnId="{B4039DD1-3D02-408F-9D04-800E183BBC2B}">
      <dgm:prSet/>
      <dgm:spPr/>
      <dgm:t>
        <a:bodyPr/>
        <a:lstStyle/>
        <a:p>
          <a:endParaRPr kumimoji="1" lang="ja-JP" altLang="en-US"/>
        </a:p>
      </dgm:t>
    </dgm:pt>
    <dgm:pt modelId="{3FF49578-3869-4FFC-AFDE-934DD932410E}" type="pres">
      <dgm:prSet presAssocID="{E2D6AB4D-7E65-4523-A620-7B2E6ED02790}" presName="CompostProcess" presStyleCnt="0">
        <dgm:presLayoutVars>
          <dgm:dir/>
          <dgm:resizeHandles val="exact"/>
        </dgm:presLayoutVars>
      </dgm:prSet>
      <dgm:spPr/>
    </dgm:pt>
    <dgm:pt modelId="{6419EEFE-9A27-4B3D-8DA0-AB4D0123FCCD}" type="pres">
      <dgm:prSet presAssocID="{E2D6AB4D-7E65-4523-A620-7B2E6ED02790}" presName="arrow" presStyleLbl="bgShp" presStyleIdx="0" presStyleCnt="1"/>
      <dgm:spPr/>
    </dgm:pt>
    <dgm:pt modelId="{DE9CE497-A01B-489A-BB63-00254CAAC7C2}" type="pres">
      <dgm:prSet presAssocID="{E2D6AB4D-7E65-4523-A620-7B2E6ED02790}" presName="linearProcess" presStyleCnt="0"/>
      <dgm:spPr/>
    </dgm:pt>
    <dgm:pt modelId="{40D6E543-A646-42A9-9D23-853B7A582B32}" type="pres">
      <dgm:prSet presAssocID="{96F75322-E7A0-4842-96A0-AA5D38E32279}" presName="textNode" presStyleLbl="node1" presStyleIdx="0" presStyleCnt="1">
        <dgm:presLayoutVars>
          <dgm:bulletEnabled val="1"/>
        </dgm:presLayoutVars>
      </dgm:prSet>
      <dgm:spPr/>
    </dgm:pt>
  </dgm:ptLst>
  <dgm:cxnLst>
    <dgm:cxn modelId="{B4039DD1-3D02-408F-9D04-800E183BBC2B}" srcId="{E2D6AB4D-7E65-4523-A620-7B2E6ED02790}" destId="{96F75322-E7A0-4842-96A0-AA5D38E32279}" srcOrd="0" destOrd="0" parTransId="{86D26A6A-C84D-4BE5-868F-BBC7D9DD582A}" sibTransId="{746B81B5-80CC-45CF-A4FB-350638263779}"/>
    <dgm:cxn modelId="{3D6D1CE6-6F5B-456C-9E6B-9AF935C41CF2}" type="presOf" srcId="{96F75322-E7A0-4842-96A0-AA5D38E32279}" destId="{40D6E543-A646-42A9-9D23-853B7A582B32}" srcOrd="0" destOrd="0" presId="urn:microsoft.com/office/officeart/2005/8/layout/hProcess9"/>
    <dgm:cxn modelId="{E745EAF7-BBCB-4CFD-8243-3C56EEB1455B}" type="presOf" srcId="{E2D6AB4D-7E65-4523-A620-7B2E6ED02790}" destId="{3FF49578-3869-4FFC-AFDE-934DD932410E}" srcOrd="0" destOrd="0" presId="urn:microsoft.com/office/officeart/2005/8/layout/hProcess9"/>
    <dgm:cxn modelId="{636D3303-C913-4C35-B9E8-2D9D6F55B7F0}" type="presParOf" srcId="{3FF49578-3869-4FFC-AFDE-934DD932410E}" destId="{6419EEFE-9A27-4B3D-8DA0-AB4D0123FCCD}" srcOrd="0" destOrd="0" presId="urn:microsoft.com/office/officeart/2005/8/layout/hProcess9"/>
    <dgm:cxn modelId="{4D2205D9-DA69-457A-9A2E-E9EE0569205D}" type="presParOf" srcId="{3FF49578-3869-4FFC-AFDE-934DD932410E}" destId="{DE9CE497-A01B-489A-BB63-00254CAAC7C2}" srcOrd="1" destOrd="0" presId="urn:microsoft.com/office/officeart/2005/8/layout/hProcess9"/>
    <dgm:cxn modelId="{90CBBA4F-C594-4B3C-8933-CF3116BF5A1F}" type="presParOf" srcId="{DE9CE497-A01B-489A-BB63-00254CAAC7C2}" destId="{40D6E543-A646-42A9-9D23-853B7A582B32}" srcOrd="0" destOrd="0" presId="urn:microsoft.com/office/officeart/2005/8/layout/hProcess9"/>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5E8330-70AF-4164-BC83-703AB78CCE4B}"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kumimoji="1" lang="ja-JP" altLang="en-US"/>
        </a:p>
      </dgm:t>
    </dgm:pt>
    <dgm:pt modelId="{D2FA635B-F8BB-49A6-B7EC-323B8682F823}">
      <dgm:prSet/>
      <dgm:spPr/>
      <dgm:t>
        <a:bodyPr/>
        <a:lstStyle/>
        <a:p>
          <a:r>
            <a:rPr kumimoji="1" lang="en-US"/>
            <a:t>1</a:t>
          </a:r>
          <a:r>
            <a:rPr kumimoji="1" lang="ja-JP"/>
            <a:t>．障害福祉等の制度に関する講義</a:t>
          </a:r>
          <a:endParaRPr lang="ja-JP"/>
        </a:p>
      </dgm:t>
    </dgm:pt>
    <dgm:pt modelId="{40CCEB48-5FF2-452C-A24C-044A74DC16CE}" type="parTrans" cxnId="{CF3D6F00-DE36-4F79-ADFA-EC078338CBB5}">
      <dgm:prSet/>
      <dgm:spPr/>
      <dgm:t>
        <a:bodyPr/>
        <a:lstStyle/>
        <a:p>
          <a:endParaRPr kumimoji="1" lang="ja-JP" altLang="en-US"/>
        </a:p>
      </dgm:t>
    </dgm:pt>
    <dgm:pt modelId="{87D82E73-0AD6-488C-986D-B6DB2E1CB48A}" type="sibTrans" cxnId="{CF3D6F00-DE36-4F79-ADFA-EC078338CBB5}">
      <dgm:prSet/>
      <dgm:spPr/>
      <dgm:t>
        <a:bodyPr/>
        <a:lstStyle/>
        <a:p>
          <a:endParaRPr kumimoji="1" lang="ja-JP" altLang="en-US"/>
        </a:p>
      </dgm:t>
    </dgm:pt>
    <dgm:pt modelId="{5C7717E4-59D0-4ECF-8B4C-39F4DA6AA1A1}">
      <dgm:prSet/>
      <dgm:spPr/>
      <dgm:t>
        <a:bodyPr/>
        <a:lstStyle/>
        <a:p>
          <a:r>
            <a:rPr kumimoji="1" lang="en-US" dirty="0"/>
            <a:t>2</a:t>
          </a:r>
          <a:r>
            <a:rPr kumimoji="1" lang="ja-JP" dirty="0"/>
            <a:t>．サービス提供に関する講義及び演習</a:t>
          </a:r>
          <a:endParaRPr lang="ja-JP" dirty="0"/>
        </a:p>
      </dgm:t>
    </dgm:pt>
    <dgm:pt modelId="{66AE7A26-6E93-4AF6-A9C8-A5116C82680B}" type="parTrans" cxnId="{A9AEFE30-7868-4389-ABF8-EACD3C634577}">
      <dgm:prSet/>
      <dgm:spPr/>
      <dgm:t>
        <a:bodyPr/>
        <a:lstStyle/>
        <a:p>
          <a:endParaRPr kumimoji="1" lang="ja-JP" altLang="en-US"/>
        </a:p>
      </dgm:t>
    </dgm:pt>
    <dgm:pt modelId="{31F3A4BB-DC2D-4745-9F51-230AD4F481D8}" type="sibTrans" cxnId="{A9AEFE30-7868-4389-ABF8-EACD3C634577}">
      <dgm:prSet/>
      <dgm:spPr/>
      <dgm:t>
        <a:bodyPr/>
        <a:lstStyle/>
        <a:p>
          <a:endParaRPr kumimoji="1" lang="ja-JP" altLang="en-US"/>
        </a:p>
      </dgm:t>
    </dgm:pt>
    <dgm:pt modelId="{01B1F2FD-4CA0-4E8F-AC40-B51B345DA10F}">
      <dgm:prSet/>
      <dgm:spPr/>
      <dgm:t>
        <a:bodyPr/>
        <a:lstStyle/>
        <a:p>
          <a:r>
            <a:rPr kumimoji="1" lang="en-US" dirty="0"/>
            <a:t>3</a:t>
          </a:r>
          <a:r>
            <a:rPr kumimoji="1" lang="ja-JP" dirty="0"/>
            <a:t>．人材育成の手法に関する講義及び演習</a:t>
          </a:r>
          <a:endParaRPr lang="ja-JP" dirty="0"/>
        </a:p>
      </dgm:t>
    </dgm:pt>
    <dgm:pt modelId="{11A3C136-2EC8-4F00-A104-55F9F09FD823}" type="parTrans" cxnId="{56ADB12C-1DA3-4E80-A971-5E356144E929}">
      <dgm:prSet/>
      <dgm:spPr/>
      <dgm:t>
        <a:bodyPr/>
        <a:lstStyle/>
        <a:p>
          <a:endParaRPr kumimoji="1" lang="ja-JP" altLang="en-US"/>
        </a:p>
      </dgm:t>
    </dgm:pt>
    <dgm:pt modelId="{65E1DFB6-AC22-437F-8FD9-E0F5CF7E7222}" type="sibTrans" cxnId="{56ADB12C-1DA3-4E80-A971-5E356144E929}">
      <dgm:prSet/>
      <dgm:spPr/>
      <dgm:t>
        <a:bodyPr/>
        <a:lstStyle/>
        <a:p>
          <a:endParaRPr kumimoji="1" lang="ja-JP" altLang="en-US"/>
        </a:p>
      </dgm:t>
    </dgm:pt>
    <dgm:pt modelId="{92D6F630-5B0B-4984-ADB4-35EC0EF0751E}">
      <dgm:prSet/>
      <dgm:spPr/>
      <dgm:t>
        <a:bodyPr/>
        <a:lstStyle/>
        <a:p>
          <a:r>
            <a:rPr kumimoji="1" lang="en-US" dirty="0"/>
            <a:t>4</a:t>
          </a:r>
          <a:r>
            <a:rPr kumimoji="1" lang="ja-JP" dirty="0"/>
            <a:t>．多職種及び地域連携に関する講義及び演習</a:t>
          </a:r>
          <a:endParaRPr lang="ja-JP" dirty="0"/>
        </a:p>
      </dgm:t>
    </dgm:pt>
    <dgm:pt modelId="{0299F9D2-BF14-467C-8BED-7F1F0A0D1C47}" type="parTrans" cxnId="{79336B48-FB0D-4A3F-9DD9-16EA5263AF0C}">
      <dgm:prSet/>
      <dgm:spPr/>
      <dgm:t>
        <a:bodyPr/>
        <a:lstStyle/>
        <a:p>
          <a:endParaRPr kumimoji="1" lang="ja-JP" altLang="en-US"/>
        </a:p>
      </dgm:t>
    </dgm:pt>
    <dgm:pt modelId="{D874358E-EF9F-4E78-8C19-2CC930D013B3}" type="sibTrans" cxnId="{79336B48-FB0D-4A3F-9DD9-16EA5263AF0C}">
      <dgm:prSet/>
      <dgm:spPr/>
      <dgm:t>
        <a:bodyPr/>
        <a:lstStyle/>
        <a:p>
          <a:endParaRPr kumimoji="1" lang="ja-JP" altLang="en-US"/>
        </a:p>
      </dgm:t>
    </dgm:pt>
    <dgm:pt modelId="{B8B20ADD-9141-4A74-8255-880CD2A55B5D}" type="pres">
      <dgm:prSet presAssocID="{915E8330-70AF-4164-BC83-703AB78CCE4B}" presName="CompostProcess" presStyleCnt="0">
        <dgm:presLayoutVars>
          <dgm:dir/>
          <dgm:resizeHandles val="exact"/>
        </dgm:presLayoutVars>
      </dgm:prSet>
      <dgm:spPr/>
    </dgm:pt>
    <dgm:pt modelId="{760B65F8-D4A1-4C12-8AE5-4DB50338CF17}" type="pres">
      <dgm:prSet presAssocID="{915E8330-70AF-4164-BC83-703AB78CCE4B}" presName="arrow" presStyleLbl="bgShp" presStyleIdx="0" presStyleCnt="1"/>
      <dgm:spPr/>
    </dgm:pt>
    <dgm:pt modelId="{A30BA531-C0A1-4C1E-BB7A-2F638184E28F}" type="pres">
      <dgm:prSet presAssocID="{915E8330-70AF-4164-BC83-703AB78CCE4B}" presName="linearProcess" presStyleCnt="0"/>
      <dgm:spPr/>
    </dgm:pt>
    <dgm:pt modelId="{497AB9C4-C82D-4526-9478-0D6F4B7574CE}" type="pres">
      <dgm:prSet presAssocID="{D2FA635B-F8BB-49A6-B7EC-323B8682F823}" presName="textNode" presStyleLbl="node1" presStyleIdx="0" presStyleCnt="4">
        <dgm:presLayoutVars>
          <dgm:bulletEnabled val="1"/>
        </dgm:presLayoutVars>
      </dgm:prSet>
      <dgm:spPr/>
    </dgm:pt>
    <dgm:pt modelId="{0C36ED8D-C4CF-43B7-B867-29603037402B}" type="pres">
      <dgm:prSet presAssocID="{87D82E73-0AD6-488C-986D-B6DB2E1CB48A}" presName="sibTrans" presStyleCnt="0"/>
      <dgm:spPr/>
    </dgm:pt>
    <dgm:pt modelId="{AE61A956-645D-408D-A2AD-BD5D8D64ADAF}" type="pres">
      <dgm:prSet presAssocID="{5C7717E4-59D0-4ECF-8B4C-39F4DA6AA1A1}" presName="textNode" presStyleLbl="node1" presStyleIdx="1" presStyleCnt="4">
        <dgm:presLayoutVars>
          <dgm:bulletEnabled val="1"/>
        </dgm:presLayoutVars>
      </dgm:prSet>
      <dgm:spPr/>
    </dgm:pt>
    <dgm:pt modelId="{5C42E6B6-6BB0-4F99-A3F2-F128BD739788}" type="pres">
      <dgm:prSet presAssocID="{31F3A4BB-DC2D-4745-9F51-230AD4F481D8}" presName="sibTrans" presStyleCnt="0"/>
      <dgm:spPr/>
    </dgm:pt>
    <dgm:pt modelId="{96DF3CEC-1533-454F-95C5-3388A6C7FDE2}" type="pres">
      <dgm:prSet presAssocID="{01B1F2FD-4CA0-4E8F-AC40-B51B345DA10F}" presName="textNode" presStyleLbl="node1" presStyleIdx="2" presStyleCnt="4">
        <dgm:presLayoutVars>
          <dgm:bulletEnabled val="1"/>
        </dgm:presLayoutVars>
      </dgm:prSet>
      <dgm:spPr/>
    </dgm:pt>
    <dgm:pt modelId="{DB2AB68B-8D90-49B3-BC51-F5917F490474}" type="pres">
      <dgm:prSet presAssocID="{65E1DFB6-AC22-437F-8FD9-E0F5CF7E7222}" presName="sibTrans" presStyleCnt="0"/>
      <dgm:spPr/>
    </dgm:pt>
    <dgm:pt modelId="{97BBC190-7F9B-467C-BF92-301BB89F21EC}" type="pres">
      <dgm:prSet presAssocID="{92D6F630-5B0B-4984-ADB4-35EC0EF0751E}" presName="textNode" presStyleLbl="node1" presStyleIdx="3" presStyleCnt="4">
        <dgm:presLayoutVars>
          <dgm:bulletEnabled val="1"/>
        </dgm:presLayoutVars>
      </dgm:prSet>
      <dgm:spPr/>
    </dgm:pt>
  </dgm:ptLst>
  <dgm:cxnLst>
    <dgm:cxn modelId="{CF3D6F00-DE36-4F79-ADFA-EC078338CBB5}" srcId="{915E8330-70AF-4164-BC83-703AB78CCE4B}" destId="{D2FA635B-F8BB-49A6-B7EC-323B8682F823}" srcOrd="0" destOrd="0" parTransId="{40CCEB48-5FF2-452C-A24C-044A74DC16CE}" sibTransId="{87D82E73-0AD6-488C-986D-B6DB2E1CB48A}"/>
    <dgm:cxn modelId="{56ADB12C-1DA3-4E80-A971-5E356144E929}" srcId="{915E8330-70AF-4164-BC83-703AB78CCE4B}" destId="{01B1F2FD-4CA0-4E8F-AC40-B51B345DA10F}" srcOrd="2" destOrd="0" parTransId="{11A3C136-2EC8-4F00-A104-55F9F09FD823}" sibTransId="{65E1DFB6-AC22-437F-8FD9-E0F5CF7E7222}"/>
    <dgm:cxn modelId="{A9AEFE30-7868-4389-ABF8-EACD3C634577}" srcId="{915E8330-70AF-4164-BC83-703AB78CCE4B}" destId="{5C7717E4-59D0-4ECF-8B4C-39F4DA6AA1A1}" srcOrd="1" destOrd="0" parTransId="{66AE7A26-6E93-4AF6-A9C8-A5116C82680B}" sibTransId="{31F3A4BB-DC2D-4745-9F51-230AD4F481D8}"/>
    <dgm:cxn modelId="{D257F73B-49AA-4E77-8F9A-1B9478A6178C}" type="presOf" srcId="{915E8330-70AF-4164-BC83-703AB78CCE4B}" destId="{B8B20ADD-9141-4A74-8255-880CD2A55B5D}" srcOrd="0" destOrd="0" presId="urn:microsoft.com/office/officeart/2005/8/layout/hProcess9"/>
    <dgm:cxn modelId="{79336B48-FB0D-4A3F-9DD9-16EA5263AF0C}" srcId="{915E8330-70AF-4164-BC83-703AB78CCE4B}" destId="{92D6F630-5B0B-4984-ADB4-35EC0EF0751E}" srcOrd="3" destOrd="0" parTransId="{0299F9D2-BF14-467C-8BED-7F1F0A0D1C47}" sibTransId="{D874358E-EF9F-4E78-8C19-2CC930D013B3}"/>
    <dgm:cxn modelId="{16C532A2-CECA-4F86-82D4-AD8D4D01E2F2}" type="presOf" srcId="{92D6F630-5B0B-4984-ADB4-35EC0EF0751E}" destId="{97BBC190-7F9B-467C-BF92-301BB89F21EC}" srcOrd="0" destOrd="0" presId="urn:microsoft.com/office/officeart/2005/8/layout/hProcess9"/>
    <dgm:cxn modelId="{F87ED2AC-ED54-4235-A342-AC751EAA3144}" type="presOf" srcId="{01B1F2FD-4CA0-4E8F-AC40-B51B345DA10F}" destId="{96DF3CEC-1533-454F-95C5-3388A6C7FDE2}" srcOrd="0" destOrd="0" presId="urn:microsoft.com/office/officeart/2005/8/layout/hProcess9"/>
    <dgm:cxn modelId="{A61E03E8-DE0F-41E3-8FC5-455CD2F7C5E2}" type="presOf" srcId="{D2FA635B-F8BB-49A6-B7EC-323B8682F823}" destId="{497AB9C4-C82D-4526-9478-0D6F4B7574CE}" srcOrd="0" destOrd="0" presId="urn:microsoft.com/office/officeart/2005/8/layout/hProcess9"/>
    <dgm:cxn modelId="{1FD0DFED-1456-453D-91B6-034E8E7B474B}" type="presOf" srcId="{5C7717E4-59D0-4ECF-8B4C-39F4DA6AA1A1}" destId="{AE61A956-645D-408D-A2AD-BD5D8D64ADAF}" srcOrd="0" destOrd="0" presId="urn:microsoft.com/office/officeart/2005/8/layout/hProcess9"/>
    <dgm:cxn modelId="{EE889247-6140-4797-9AAF-81365F91974A}" type="presParOf" srcId="{B8B20ADD-9141-4A74-8255-880CD2A55B5D}" destId="{760B65F8-D4A1-4C12-8AE5-4DB50338CF17}" srcOrd="0" destOrd="0" presId="urn:microsoft.com/office/officeart/2005/8/layout/hProcess9"/>
    <dgm:cxn modelId="{E3D683CA-48CE-40EF-B2E9-189F411566C3}" type="presParOf" srcId="{B8B20ADD-9141-4A74-8255-880CD2A55B5D}" destId="{A30BA531-C0A1-4C1E-BB7A-2F638184E28F}" srcOrd="1" destOrd="0" presId="urn:microsoft.com/office/officeart/2005/8/layout/hProcess9"/>
    <dgm:cxn modelId="{FF0ABAB1-7C36-400F-B820-ACEF62795447}" type="presParOf" srcId="{A30BA531-C0A1-4C1E-BB7A-2F638184E28F}" destId="{497AB9C4-C82D-4526-9478-0D6F4B7574CE}" srcOrd="0" destOrd="0" presId="urn:microsoft.com/office/officeart/2005/8/layout/hProcess9"/>
    <dgm:cxn modelId="{CD7EBCCD-3400-4480-908E-A782C0C02B94}" type="presParOf" srcId="{A30BA531-C0A1-4C1E-BB7A-2F638184E28F}" destId="{0C36ED8D-C4CF-43B7-B867-29603037402B}" srcOrd="1" destOrd="0" presId="urn:microsoft.com/office/officeart/2005/8/layout/hProcess9"/>
    <dgm:cxn modelId="{1F7A1827-BC54-48A7-9231-6D2C0B412344}" type="presParOf" srcId="{A30BA531-C0A1-4C1E-BB7A-2F638184E28F}" destId="{AE61A956-645D-408D-A2AD-BD5D8D64ADAF}" srcOrd="2" destOrd="0" presId="urn:microsoft.com/office/officeart/2005/8/layout/hProcess9"/>
    <dgm:cxn modelId="{BF7D4AEF-C180-4E73-A3EC-195EA26C578D}" type="presParOf" srcId="{A30BA531-C0A1-4C1E-BB7A-2F638184E28F}" destId="{5C42E6B6-6BB0-4F99-A3F2-F128BD739788}" srcOrd="3" destOrd="0" presId="urn:microsoft.com/office/officeart/2005/8/layout/hProcess9"/>
    <dgm:cxn modelId="{5735F3FC-5B9D-4297-AD5E-094C6F256CBC}" type="presParOf" srcId="{A30BA531-C0A1-4C1E-BB7A-2F638184E28F}" destId="{96DF3CEC-1533-454F-95C5-3388A6C7FDE2}" srcOrd="4" destOrd="0" presId="urn:microsoft.com/office/officeart/2005/8/layout/hProcess9"/>
    <dgm:cxn modelId="{22F3F4F0-B8B4-4400-83B8-30A1C29F066B}" type="presParOf" srcId="{A30BA531-C0A1-4C1E-BB7A-2F638184E28F}" destId="{DB2AB68B-8D90-49B3-BC51-F5917F490474}" srcOrd="5" destOrd="0" presId="urn:microsoft.com/office/officeart/2005/8/layout/hProcess9"/>
    <dgm:cxn modelId="{51197684-E071-43CA-B839-37AB4510CC96}" type="presParOf" srcId="{A30BA531-C0A1-4C1E-BB7A-2F638184E28F}" destId="{97BBC190-7F9B-467C-BF92-301BB89F21E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F7FAE2-7893-41DE-A52F-8D0430B65708}" type="doc">
      <dgm:prSet loTypeId="urn:microsoft.com/office/officeart/2005/8/layout/vList2" loCatId="list" qsTypeId="urn:microsoft.com/office/officeart/2005/8/quickstyle/3d5" qsCatId="3D" csTypeId="urn:microsoft.com/office/officeart/2005/8/colors/accent0_3" csCatId="mainScheme" phldr="1"/>
      <dgm:spPr/>
      <dgm:t>
        <a:bodyPr/>
        <a:lstStyle/>
        <a:p>
          <a:endParaRPr kumimoji="1" lang="ja-JP" altLang="en-US"/>
        </a:p>
      </dgm:t>
    </dgm:pt>
    <dgm:pt modelId="{8F7BC186-5929-4EBF-96E7-9B086D51909E}">
      <dgm:prSet/>
      <dgm:spPr/>
      <dgm:t>
        <a:bodyPr/>
        <a:lstStyle/>
        <a:p>
          <a:r>
            <a:rPr kumimoji="1" lang="ja-JP"/>
            <a:t>モニタリングの方法</a:t>
          </a:r>
          <a:endParaRPr lang="ja-JP"/>
        </a:p>
      </dgm:t>
    </dgm:pt>
    <dgm:pt modelId="{DE6184B0-1181-478D-8198-63951F361CA0}" type="parTrans" cxnId="{7207B49C-A100-4EA2-B484-79A70D46ADE4}">
      <dgm:prSet/>
      <dgm:spPr/>
      <dgm:t>
        <a:bodyPr/>
        <a:lstStyle/>
        <a:p>
          <a:endParaRPr kumimoji="1" lang="ja-JP" altLang="en-US"/>
        </a:p>
      </dgm:t>
    </dgm:pt>
    <dgm:pt modelId="{03488767-3D59-4EC8-BEC3-669493B22708}" type="sibTrans" cxnId="{7207B49C-A100-4EA2-B484-79A70D46ADE4}">
      <dgm:prSet/>
      <dgm:spPr/>
      <dgm:t>
        <a:bodyPr/>
        <a:lstStyle/>
        <a:p>
          <a:endParaRPr kumimoji="1" lang="ja-JP" altLang="en-US"/>
        </a:p>
      </dgm:t>
    </dgm:pt>
    <dgm:pt modelId="{0D79C2E9-5112-46D9-9615-0925299FEDCC}">
      <dgm:prSet/>
      <dgm:spPr/>
      <dgm:t>
        <a:bodyPr/>
        <a:lstStyle/>
        <a:p>
          <a:r>
            <a:rPr kumimoji="1" lang="ja-JP" dirty="0"/>
            <a:t>個別支援会議の運営方法</a:t>
          </a:r>
          <a:endParaRPr lang="ja-JP" dirty="0"/>
        </a:p>
      </dgm:t>
    </dgm:pt>
    <dgm:pt modelId="{9BCD5A2E-479E-4DE9-B045-8AAFA1FF9CED}" type="parTrans" cxnId="{BC407C1C-7284-4D86-BB06-E8BD7131D3D9}">
      <dgm:prSet/>
      <dgm:spPr/>
      <dgm:t>
        <a:bodyPr/>
        <a:lstStyle/>
        <a:p>
          <a:endParaRPr kumimoji="1" lang="ja-JP" altLang="en-US"/>
        </a:p>
      </dgm:t>
    </dgm:pt>
    <dgm:pt modelId="{2459E93A-445B-4CF6-94E1-24B520D99435}" type="sibTrans" cxnId="{BC407C1C-7284-4D86-BB06-E8BD7131D3D9}">
      <dgm:prSet/>
      <dgm:spPr/>
      <dgm:t>
        <a:bodyPr/>
        <a:lstStyle/>
        <a:p>
          <a:endParaRPr kumimoji="1" lang="ja-JP" altLang="en-US"/>
        </a:p>
      </dgm:t>
    </dgm:pt>
    <dgm:pt modelId="{D1319736-A414-4F5E-999C-E7B4509BDC91}">
      <dgm:prSet/>
      <dgm:spPr>
        <a:solidFill>
          <a:schemeClr val="accent5">
            <a:lumMod val="60000"/>
            <a:lumOff val="40000"/>
          </a:schemeClr>
        </a:solidFill>
      </dgm:spPr>
      <dgm:t>
        <a:bodyPr/>
        <a:lstStyle/>
        <a:p>
          <a:r>
            <a:rPr kumimoji="1" lang="ja-JP" dirty="0"/>
            <a:t>サービス（支援）提供職員への助言･指導について</a:t>
          </a:r>
          <a:endParaRPr lang="ja-JP" dirty="0"/>
        </a:p>
      </dgm:t>
    </dgm:pt>
    <dgm:pt modelId="{BBBCE924-A6AE-410E-81C6-B121A9785CDB}" type="parTrans" cxnId="{91A16A9E-2BFB-4F90-9887-19D9E5B793D5}">
      <dgm:prSet/>
      <dgm:spPr/>
      <dgm:t>
        <a:bodyPr/>
        <a:lstStyle/>
        <a:p>
          <a:endParaRPr kumimoji="1" lang="ja-JP" altLang="en-US"/>
        </a:p>
      </dgm:t>
    </dgm:pt>
    <dgm:pt modelId="{AFA0EE4F-1F0C-4915-849F-284701B45D2E}" type="sibTrans" cxnId="{91A16A9E-2BFB-4F90-9887-19D9E5B793D5}">
      <dgm:prSet/>
      <dgm:spPr/>
      <dgm:t>
        <a:bodyPr/>
        <a:lstStyle/>
        <a:p>
          <a:endParaRPr kumimoji="1" lang="ja-JP" altLang="en-US"/>
        </a:p>
      </dgm:t>
    </dgm:pt>
    <dgm:pt modelId="{9A3851C0-9870-4366-A2EB-8D3BE44EB302}">
      <dgm:prSet/>
      <dgm:spPr>
        <a:solidFill>
          <a:schemeClr val="accent5">
            <a:lumMod val="60000"/>
            <a:lumOff val="40000"/>
          </a:schemeClr>
        </a:solidFill>
      </dgm:spPr>
      <dgm:t>
        <a:bodyPr/>
        <a:lstStyle/>
        <a:p>
          <a:r>
            <a:rPr kumimoji="1" lang="en-US" dirty="0"/>
            <a:t>OJT</a:t>
          </a:r>
          <a:r>
            <a:rPr kumimoji="1" lang="ja-JP" dirty="0"/>
            <a:t>としての事例検討会の進め方</a:t>
          </a:r>
          <a:endParaRPr lang="ja-JP" dirty="0"/>
        </a:p>
      </dgm:t>
    </dgm:pt>
    <dgm:pt modelId="{C8D1FDE4-DEFF-4CBE-B26E-75EBE75D977F}" type="parTrans" cxnId="{07115B22-D122-4DC1-9F29-8B24745F35AC}">
      <dgm:prSet/>
      <dgm:spPr/>
      <dgm:t>
        <a:bodyPr/>
        <a:lstStyle/>
        <a:p>
          <a:endParaRPr kumimoji="1" lang="ja-JP" altLang="en-US"/>
        </a:p>
      </dgm:t>
    </dgm:pt>
    <dgm:pt modelId="{61BA7CA2-D188-4EE3-B092-170814EA03BB}" type="sibTrans" cxnId="{07115B22-D122-4DC1-9F29-8B24745F35AC}">
      <dgm:prSet/>
      <dgm:spPr/>
      <dgm:t>
        <a:bodyPr/>
        <a:lstStyle/>
        <a:p>
          <a:endParaRPr kumimoji="1" lang="ja-JP" altLang="en-US"/>
        </a:p>
      </dgm:t>
    </dgm:pt>
    <dgm:pt modelId="{10AB14BF-1FDC-4544-85C1-076E463B2B4C}">
      <dgm:prSet/>
      <dgm:spPr>
        <a:solidFill>
          <a:srgbClr val="5AB149"/>
        </a:solidFill>
      </dgm:spPr>
      <dgm:t>
        <a:bodyPr/>
        <a:lstStyle/>
        <a:p>
          <a:r>
            <a:rPr kumimoji="1" lang="ja-JP" b="1" dirty="0"/>
            <a:t>サービス担当者会議等におけるサビ児管の役割</a:t>
          </a:r>
          <a:endParaRPr lang="ja-JP" dirty="0"/>
        </a:p>
      </dgm:t>
    </dgm:pt>
    <dgm:pt modelId="{E83138E0-C6F8-405A-8285-70F0587E73FA}" type="parTrans" cxnId="{7F50B59F-B2AC-47E6-A450-19B32A6E1CF0}">
      <dgm:prSet/>
      <dgm:spPr/>
      <dgm:t>
        <a:bodyPr/>
        <a:lstStyle/>
        <a:p>
          <a:endParaRPr kumimoji="1" lang="ja-JP" altLang="en-US"/>
        </a:p>
      </dgm:t>
    </dgm:pt>
    <dgm:pt modelId="{A9E08B35-B0A1-43B3-958E-1F063560931B}" type="sibTrans" cxnId="{7F50B59F-B2AC-47E6-A450-19B32A6E1CF0}">
      <dgm:prSet/>
      <dgm:spPr/>
      <dgm:t>
        <a:bodyPr/>
        <a:lstStyle/>
        <a:p>
          <a:endParaRPr kumimoji="1" lang="ja-JP" altLang="en-US"/>
        </a:p>
      </dgm:t>
    </dgm:pt>
    <dgm:pt modelId="{BFF4A41E-78EF-48C2-A091-8F21E8AA287A}">
      <dgm:prSet/>
      <dgm:spPr>
        <a:solidFill>
          <a:srgbClr val="5AB149"/>
        </a:solidFill>
      </dgm:spPr>
      <dgm:t>
        <a:bodyPr/>
        <a:lstStyle/>
        <a:p>
          <a:r>
            <a:rPr kumimoji="1" lang="ja-JP" dirty="0"/>
            <a:t>自立支援協議会を活用した地域課題の解決に向けた取り組み</a:t>
          </a:r>
          <a:endParaRPr lang="ja-JP" dirty="0"/>
        </a:p>
      </dgm:t>
    </dgm:pt>
    <dgm:pt modelId="{B1D665D4-7890-4333-8D8D-30809B95B780}" type="parTrans" cxnId="{BA22B7D4-D7F6-4934-8CCA-91A26331F44C}">
      <dgm:prSet/>
      <dgm:spPr/>
      <dgm:t>
        <a:bodyPr/>
        <a:lstStyle/>
        <a:p>
          <a:endParaRPr kumimoji="1" lang="ja-JP" altLang="en-US"/>
        </a:p>
      </dgm:t>
    </dgm:pt>
    <dgm:pt modelId="{10650283-3F5A-4025-AE50-FF879127968B}" type="sibTrans" cxnId="{BA22B7D4-D7F6-4934-8CCA-91A26331F44C}">
      <dgm:prSet/>
      <dgm:spPr/>
      <dgm:t>
        <a:bodyPr/>
        <a:lstStyle/>
        <a:p>
          <a:endParaRPr kumimoji="1" lang="ja-JP" altLang="en-US"/>
        </a:p>
      </dgm:t>
    </dgm:pt>
    <dgm:pt modelId="{5B7924D5-8B34-490D-8F4A-27405763A72A}">
      <dgm:prSet/>
      <dgm:spPr>
        <a:solidFill>
          <a:srgbClr val="5AB149"/>
        </a:solidFill>
      </dgm:spPr>
      <dgm:t>
        <a:bodyPr/>
        <a:lstStyle/>
        <a:p>
          <a:r>
            <a:rPr kumimoji="1" lang="ja-JP" dirty="0"/>
            <a:t>サービス担当者会議と自立支援協議会の活用について</a:t>
          </a:r>
          <a:endParaRPr lang="ja-JP" dirty="0"/>
        </a:p>
      </dgm:t>
    </dgm:pt>
    <dgm:pt modelId="{922D64CF-0FBA-44FF-BA80-260B46A8DE41}" type="parTrans" cxnId="{714000C9-B324-4685-8629-1940ED3F1ACD}">
      <dgm:prSet/>
      <dgm:spPr/>
      <dgm:t>
        <a:bodyPr/>
        <a:lstStyle/>
        <a:p>
          <a:endParaRPr kumimoji="1" lang="ja-JP" altLang="en-US"/>
        </a:p>
      </dgm:t>
    </dgm:pt>
    <dgm:pt modelId="{1AF9E4AC-202C-4CD1-B95C-CC1AEA0F3F82}" type="sibTrans" cxnId="{714000C9-B324-4685-8629-1940ED3F1ACD}">
      <dgm:prSet/>
      <dgm:spPr/>
      <dgm:t>
        <a:bodyPr/>
        <a:lstStyle/>
        <a:p>
          <a:endParaRPr kumimoji="1" lang="ja-JP" altLang="en-US"/>
        </a:p>
      </dgm:t>
    </dgm:pt>
    <dgm:pt modelId="{2ADD708A-6083-4E94-91E5-A878AAA6AFB1}" type="pres">
      <dgm:prSet presAssocID="{01F7FAE2-7893-41DE-A52F-8D0430B65708}" presName="linear" presStyleCnt="0">
        <dgm:presLayoutVars>
          <dgm:animLvl val="lvl"/>
          <dgm:resizeHandles val="exact"/>
        </dgm:presLayoutVars>
      </dgm:prSet>
      <dgm:spPr/>
    </dgm:pt>
    <dgm:pt modelId="{D2051711-8E66-43DF-979D-B7E8456C3724}" type="pres">
      <dgm:prSet presAssocID="{8F7BC186-5929-4EBF-96E7-9B086D51909E}" presName="parentText" presStyleLbl="node1" presStyleIdx="0" presStyleCnt="7">
        <dgm:presLayoutVars>
          <dgm:chMax val="0"/>
          <dgm:bulletEnabled val="1"/>
        </dgm:presLayoutVars>
      </dgm:prSet>
      <dgm:spPr/>
    </dgm:pt>
    <dgm:pt modelId="{C3CA1302-3716-4DB9-BFA6-4ABA33D6F09C}" type="pres">
      <dgm:prSet presAssocID="{03488767-3D59-4EC8-BEC3-669493B22708}" presName="spacer" presStyleCnt="0"/>
      <dgm:spPr/>
    </dgm:pt>
    <dgm:pt modelId="{C2CD06CC-3228-4018-B965-BE0CA37754F7}" type="pres">
      <dgm:prSet presAssocID="{0D79C2E9-5112-46D9-9615-0925299FEDCC}" presName="parentText" presStyleLbl="node1" presStyleIdx="1" presStyleCnt="7">
        <dgm:presLayoutVars>
          <dgm:chMax val="0"/>
          <dgm:bulletEnabled val="1"/>
        </dgm:presLayoutVars>
      </dgm:prSet>
      <dgm:spPr/>
    </dgm:pt>
    <dgm:pt modelId="{0AE26212-F12F-4669-81EC-8971965635DB}" type="pres">
      <dgm:prSet presAssocID="{2459E93A-445B-4CF6-94E1-24B520D99435}" presName="spacer" presStyleCnt="0"/>
      <dgm:spPr/>
    </dgm:pt>
    <dgm:pt modelId="{C56E7EA2-23DD-406D-8AF2-228A3EEDB30A}" type="pres">
      <dgm:prSet presAssocID="{D1319736-A414-4F5E-999C-E7B4509BDC91}" presName="parentText" presStyleLbl="node1" presStyleIdx="2" presStyleCnt="7">
        <dgm:presLayoutVars>
          <dgm:chMax val="0"/>
          <dgm:bulletEnabled val="1"/>
        </dgm:presLayoutVars>
      </dgm:prSet>
      <dgm:spPr/>
    </dgm:pt>
    <dgm:pt modelId="{A95A7329-22D1-4BF6-85A3-852FE4626F01}" type="pres">
      <dgm:prSet presAssocID="{AFA0EE4F-1F0C-4915-849F-284701B45D2E}" presName="spacer" presStyleCnt="0"/>
      <dgm:spPr/>
    </dgm:pt>
    <dgm:pt modelId="{3CA52DD5-9D48-44B9-91C4-8268E3B33320}" type="pres">
      <dgm:prSet presAssocID="{9A3851C0-9870-4366-A2EB-8D3BE44EB302}" presName="parentText" presStyleLbl="node1" presStyleIdx="3" presStyleCnt="7">
        <dgm:presLayoutVars>
          <dgm:chMax val="0"/>
          <dgm:bulletEnabled val="1"/>
        </dgm:presLayoutVars>
      </dgm:prSet>
      <dgm:spPr/>
    </dgm:pt>
    <dgm:pt modelId="{8197AB8F-78D7-45C3-AEFD-1C88DAFED7BE}" type="pres">
      <dgm:prSet presAssocID="{61BA7CA2-D188-4EE3-B092-170814EA03BB}" presName="spacer" presStyleCnt="0"/>
      <dgm:spPr/>
    </dgm:pt>
    <dgm:pt modelId="{144DBDF6-61AD-4AA7-BC8F-8AE2341815BF}" type="pres">
      <dgm:prSet presAssocID="{10AB14BF-1FDC-4544-85C1-076E463B2B4C}" presName="parentText" presStyleLbl="node1" presStyleIdx="4" presStyleCnt="7">
        <dgm:presLayoutVars>
          <dgm:chMax val="0"/>
          <dgm:bulletEnabled val="1"/>
        </dgm:presLayoutVars>
      </dgm:prSet>
      <dgm:spPr/>
    </dgm:pt>
    <dgm:pt modelId="{24C72AF8-08ED-4694-BD27-260F3A32C0E6}" type="pres">
      <dgm:prSet presAssocID="{A9E08B35-B0A1-43B3-958E-1F063560931B}" presName="spacer" presStyleCnt="0"/>
      <dgm:spPr/>
    </dgm:pt>
    <dgm:pt modelId="{C65238B6-F055-4468-835F-DF026ED5EBD9}" type="pres">
      <dgm:prSet presAssocID="{BFF4A41E-78EF-48C2-A091-8F21E8AA287A}" presName="parentText" presStyleLbl="node1" presStyleIdx="5" presStyleCnt="7">
        <dgm:presLayoutVars>
          <dgm:chMax val="0"/>
          <dgm:bulletEnabled val="1"/>
        </dgm:presLayoutVars>
      </dgm:prSet>
      <dgm:spPr/>
    </dgm:pt>
    <dgm:pt modelId="{C9D712C5-E4EF-44A1-A495-57E3F1E9AF02}" type="pres">
      <dgm:prSet presAssocID="{10650283-3F5A-4025-AE50-FF879127968B}" presName="spacer" presStyleCnt="0"/>
      <dgm:spPr/>
    </dgm:pt>
    <dgm:pt modelId="{DCFDBBC3-5CE6-49F4-8B33-560B580C5DD3}" type="pres">
      <dgm:prSet presAssocID="{5B7924D5-8B34-490D-8F4A-27405763A72A}" presName="parentText" presStyleLbl="node1" presStyleIdx="6" presStyleCnt="7">
        <dgm:presLayoutVars>
          <dgm:chMax val="0"/>
          <dgm:bulletEnabled val="1"/>
        </dgm:presLayoutVars>
      </dgm:prSet>
      <dgm:spPr/>
    </dgm:pt>
  </dgm:ptLst>
  <dgm:cxnLst>
    <dgm:cxn modelId="{649CDE10-3163-427A-92F1-5EE87B9E1634}" type="presOf" srcId="{0D79C2E9-5112-46D9-9615-0925299FEDCC}" destId="{C2CD06CC-3228-4018-B965-BE0CA37754F7}" srcOrd="0" destOrd="0" presId="urn:microsoft.com/office/officeart/2005/8/layout/vList2"/>
    <dgm:cxn modelId="{BC407C1C-7284-4D86-BB06-E8BD7131D3D9}" srcId="{01F7FAE2-7893-41DE-A52F-8D0430B65708}" destId="{0D79C2E9-5112-46D9-9615-0925299FEDCC}" srcOrd="1" destOrd="0" parTransId="{9BCD5A2E-479E-4DE9-B045-8AAFA1FF9CED}" sibTransId="{2459E93A-445B-4CF6-94E1-24B520D99435}"/>
    <dgm:cxn modelId="{07115B22-D122-4DC1-9F29-8B24745F35AC}" srcId="{01F7FAE2-7893-41DE-A52F-8D0430B65708}" destId="{9A3851C0-9870-4366-A2EB-8D3BE44EB302}" srcOrd="3" destOrd="0" parTransId="{C8D1FDE4-DEFF-4CBE-B26E-75EBE75D977F}" sibTransId="{61BA7CA2-D188-4EE3-B092-170814EA03BB}"/>
    <dgm:cxn modelId="{789DBD44-2BA4-48F9-A8C0-385EECF47DFA}" type="presOf" srcId="{01F7FAE2-7893-41DE-A52F-8D0430B65708}" destId="{2ADD708A-6083-4E94-91E5-A878AAA6AFB1}" srcOrd="0" destOrd="0" presId="urn:microsoft.com/office/officeart/2005/8/layout/vList2"/>
    <dgm:cxn modelId="{0E159D58-E41D-4D94-B1D7-89D3C986CB7F}" type="presOf" srcId="{8F7BC186-5929-4EBF-96E7-9B086D51909E}" destId="{D2051711-8E66-43DF-979D-B7E8456C3724}" srcOrd="0" destOrd="0" presId="urn:microsoft.com/office/officeart/2005/8/layout/vList2"/>
    <dgm:cxn modelId="{B597B09A-1E86-4C20-A7E6-268CCAA2078D}" type="presOf" srcId="{5B7924D5-8B34-490D-8F4A-27405763A72A}" destId="{DCFDBBC3-5CE6-49F4-8B33-560B580C5DD3}" srcOrd="0" destOrd="0" presId="urn:microsoft.com/office/officeart/2005/8/layout/vList2"/>
    <dgm:cxn modelId="{7207B49C-A100-4EA2-B484-79A70D46ADE4}" srcId="{01F7FAE2-7893-41DE-A52F-8D0430B65708}" destId="{8F7BC186-5929-4EBF-96E7-9B086D51909E}" srcOrd="0" destOrd="0" parTransId="{DE6184B0-1181-478D-8198-63951F361CA0}" sibTransId="{03488767-3D59-4EC8-BEC3-669493B22708}"/>
    <dgm:cxn modelId="{91A16A9E-2BFB-4F90-9887-19D9E5B793D5}" srcId="{01F7FAE2-7893-41DE-A52F-8D0430B65708}" destId="{D1319736-A414-4F5E-999C-E7B4509BDC91}" srcOrd="2" destOrd="0" parTransId="{BBBCE924-A6AE-410E-81C6-B121A9785CDB}" sibTransId="{AFA0EE4F-1F0C-4915-849F-284701B45D2E}"/>
    <dgm:cxn modelId="{7F50B59F-B2AC-47E6-A450-19B32A6E1CF0}" srcId="{01F7FAE2-7893-41DE-A52F-8D0430B65708}" destId="{10AB14BF-1FDC-4544-85C1-076E463B2B4C}" srcOrd="4" destOrd="0" parTransId="{E83138E0-C6F8-405A-8285-70F0587E73FA}" sibTransId="{A9E08B35-B0A1-43B3-958E-1F063560931B}"/>
    <dgm:cxn modelId="{344EE79F-ADC4-4677-B344-0E2AA472D502}" type="presOf" srcId="{BFF4A41E-78EF-48C2-A091-8F21E8AA287A}" destId="{C65238B6-F055-4468-835F-DF026ED5EBD9}" srcOrd="0" destOrd="0" presId="urn:microsoft.com/office/officeart/2005/8/layout/vList2"/>
    <dgm:cxn modelId="{1A1599C1-F240-4452-8081-7EB21AF21F15}" type="presOf" srcId="{D1319736-A414-4F5E-999C-E7B4509BDC91}" destId="{C56E7EA2-23DD-406D-8AF2-228A3EEDB30A}" srcOrd="0" destOrd="0" presId="urn:microsoft.com/office/officeart/2005/8/layout/vList2"/>
    <dgm:cxn modelId="{714000C9-B324-4685-8629-1940ED3F1ACD}" srcId="{01F7FAE2-7893-41DE-A52F-8D0430B65708}" destId="{5B7924D5-8B34-490D-8F4A-27405763A72A}" srcOrd="6" destOrd="0" parTransId="{922D64CF-0FBA-44FF-BA80-260B46A8DE41}" sibTransId="{1AF9E4AC-202C-4CD1-B95C-CC1AEA0F3F82}"/>
    <dgm:cxn modelId="{BA22B7D4-D7F6-4934-8CCA-91A26331F44C}" srcId="{01F7FAE2-7893-41DE-A52F-8D0430B65708}" destId="{BFF4A41E-78EF-48C2-A091-8F21E8AA287A}" srcOrd="5" destOrd="0" parTransId="{B1D665D4-7890-4333-8D8D-30809B95B780}" sibTransId="{10650283-3F5A-4025-AE50-FF879127968B}"/>
    <dgm:cxn modelId="{FDD5CCDE-634D-4A52-993E-278A018479BC}" type="presOf" srcId="{10AB14BF-1FDC-4544-85C1-076E463B2B4C}" destId="{144DBDF6-61AD-4AA7-BC8F-8AE2341815BF}" srcOrd="0" destOrd="0" presId="urn:microsoft.com/office/officeart/2005/8/layout/vList2"/>
    <dgm:cxn modelId="{6F3FB9F8-4A3C-4651-8898-F9CE6B961B80}" type="presOf" srcId="{9A3851C0-9870-4366-A2EB-8D3BE44EB302}" destId="{3CA52DD5-9D48-44B9-91C4-8268E3B33320}" srcOrd="0" destOrd="0" presId="urn:microsoft.com/office/officeart/2005/8/layout/vList2"/>
    <dgm:cxn modelId="{85B14089-3509-4254-BD1E-00FEDF51EA8B}" type="presParOf" srcId="{2ADD708A-6083-4E94-91E5-A878AAA6AFB1}" destId="{D2051711-8E66-43DF-979D-B7E8456C3724}" srcOrd="0" destOrd="0" presId="urn:microsoft.com/office/officeart/2005/8/layout/vList2"/>
    <dgm:cxn modelId="{B02ADBE5-A097-4AA9-AC0D-C34D3DAECFE5}" type="presParOf" srcId="{2ADD708A-6083-4E94-91E5-A878AAA6AFB1}" destId="{C3CA1302-3716-4DB9-BFA6-4ABA33D6F09C}" srcOrd="1" destOrd="0" presId="urn:microsoft.com/office/officeart/2005/8/layout/vList2"/>
    <dgm:cxn modelId="{A4D7B86C-97BD-464C-B1D4-92DB61A91A50}" type="presParOf" srcId="{2ADD708A-6083-4E94-91E5-A878AAA6AFB1}" destId="{C2CD06CC-3228-4018-B965-BE0CA37754F7}" srcOrd="2" destOrd="0" presId="urn:microsoft.com/office/officeart/2005/8/layout/vList2"/>
    <dgm:cxn modelId="{8DA0DFFD-CC62-4126-80B7-5DD8DB66B5B9}" type="presParOf" srcId="{2ADD708A-6083-4E94-91E5-A878AAA6AFB1}" destId="{0AE26212-F12F-4669-81EC-8971965635DB}" srcOrd="3" destOrd="0" presId="urn:microsoft.com/office/officeart/2005/8/layout/vList2"/>
    <dgm:cxn modelId="{84964BEC-5AD9-4F67-9A70-E2AE43C77CFA}" type="presParOf" srcId="{2ADD708A-6083-4E94-91E5-A878AAA6AFB1}" destId="{C56E7EA2-23DD-406D-8AF2-228A3EEDB30A}" srcOrd="4" destOrd="0" presId="urn:microsoft.com/office/officeart/2005/8/layout/vList2"/>
    <dgm:cxn modelId="{A3A6D5CB-35DD-4765-B16F-87BE48E66638}" type="presParOf" srcId="{2ADD708A-6083-4E94-91E5-A878AAA6AFB1}" destId="{A95A7329-22D1-4BF6-85A3-852FE4626F01}" srcOrd="5" destOrd="0" presId="urn:microsoft.com/office/officeart/2005/8/layout/vList2"/>
    <dgm:cxn modelId="{FB511C02-85B3-4871-A0B4-87766DCD9998}" type="presParOf" srcId="{2ADD708A-6083-4E94-91E5-A878AAA6AFB1}" destId="{3CA52DD5-9D48-44B9-91C4-8268E3B33320}" srcOrd="6" destOrd="0" presId="urn:microsoft.com/office/officeart/2005/8/layout/vList2"/>
    <dgm:cxn modelId="{36F9E135-9C87-4DC0-8D9A-00AA39CA8C58}" type="presParOf" srcId="{2ADD708A-6083-4E94-91E5-A878AAA6AFB1}" destId="{8197AB8F-78D7-45C3-AEFD-1C88DAFED7BE}" srcOrd="7" destOrd="0" presId="urn:microsoft.com/office/officeart/2005/8/layout/vList2"/>
    <dgm:cxn modelId="{9633F8EC-568E-4C79-B918-F5F492F852E2}" type="presParOf" srcId="{2ADD708A-6083-4E94-91E5-A878AAA6AFB1}" destId="{144DBDF6-61AD-4AA7-BC8F-8AE2341815BF}" srcOrd="8" destOrd="0" presId="urn:microsoft.com/office/officeart/2005/8/layout/vList2"/>
    <dgm:cxn modelId="{F3928F22-6159-4BA9-AACB-67D3C95F6F7B}" type="presParOf" srcId="{2ADD708A-6083-4E94-91E5-A878AAA6AFB1}" destId="{24C72AF8-08ED-4694-BD27-260F3A32C0E6}" srcOrd="9" destOrd="0" presId="urn:microsoft.com/office/officeart/2005/8/layout/vList2"/>
    <dgm:cxn modelId="{FF086CA8-0171-4BFE-A33C-41097B31049F}" type="presParOf" srcId="{2ADD708A-6083-4E94-91E5-A878AAA6AFB1}" destId="{C65238B6-F055-4468-835F-DF026ED5EBD9}" srcOrd="10" destOrd="0" presId="urn:microsoft.com/office/officeart/2005/8/layout/vList2"/>
    <dgm:cxn modelId="{09F22C1E-8C0A-4144-94F5-AD354A0C5323}" type="presParOf" srcId="{2ADD708A-6083-4E94-91E5-A878AAA6AFB1}" destId="{C9D712C5-E4EF-44A1-A495-57E3F1E9AF02}" srcOrd="11" destOrd="0" presId="urn:microsoft.com/office/officeart/2005/8/layout/vList2"/>
    <dgm:cxn modelId="{B3F87DDC-8F00-48BF-AAB8-994319E0B893}" type="presParOf" srcId="{2ADD708A-6083-4E94-91E5-A878AAA6AFB1}" destId="{DCFDBBC3-5CE6-49F4-8B33-560B580C5DD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7F085976-6710-4DD5-9A05-1FC322A012E6}" type="doc">
      <dgm:prSet loTypeId="urn:microsoft.com/office/officeart/2005/8/layout/vList2" loCatId="list" qsTypeId="urn:microsoft.com/office/officeart/2005/8/quickstyle/3d5" qsCatId="3D" csTypeId="urn:microsoft.com/office/officeart/2005/8/colors/accent1_2" csCatId="accent1"/>
      <dgm:spPr/>
      <dgm:t>
        <a:bodyPr/>
        <a:lstStyle/>
        <a:p>
          <a:endParaRPr kumimoji="1" lang="ja-JP" altLang="en-US"/>
        </a:p>
      </dgm:t>
    </dgm:pt>
    <dgm:pt modelId="{463D3D15-8D18-4A5A-90D0-B1CDF61C58E5}">
      <dgm:prSet/>
      <dgm:spPr/>
      <dgm:t>
        <a:bodyPr/>
        <a:lstStyle/>
        <a:p>
          <a:pPr algn="ctr"/>
          <a:r>
            <a:rPr kumimoji="1" lang="ja-JP" dirty="0"/>
            <a:t>障害者福祉施策及び児童福祉施策の最新の動向</a:t>
          </a:r>
          <a:endParaRPr lang="ja-JP" dirty="0"/>
        </a:p>
      </dgm:t>
    </dgm:pt>
    <dgm:pt modelId="{BC884A95-477C-416C-AB00-E54F299C6894}" type="parTrans" cxnId="{E7AAFDD0-51FA-442C-9383-1359B9C588B0}">
      <dgm:prSet/>
      <dgm:spPr/>
      <dgm:t>
        <a:bodyPr/>
        <a:lstStyle/>
        <a:p>
          <a:pPr algn="ctr"/>
          <a:endParaRPr kumimoji="1" lang="ja-JP" altLang="en-US"/>
        </a:p>
      </dgm:t>
    </dgm:pt>
    <dgm:pt modelId="{DCA55D3D-D263-4C38-9BEE-BB11778B42D2}" type="sibTrans" cxnId="{E7AAFDD0-51FA-442C-9383-1359B9C588B0}">
      <dgm:prSet/>
      <dgm:spPr/>
      <dgm:t>
        <a:bodyPr/>
        <a:lstStyle/>
        <a:p>
          <a:pPr algn="ctr"/>
          <a:endParaRPr kumimoji="1" lang="ja-JP" altLang="en-US"/>
        </a:p>
      </dgm:t>
    </dgm:pt>
    <dgm:pt modelId="{3DECBD06-8347-42FE-A420-8C85E3AEA7B1}" type="pres">
      <dgm:prSet presAssocID="{7F085976-6710-4DD5-9A05-1FC322A012E6}" presName="linear" presStyleCnt="0">
        <dgm:presLayoutVars>
          <dgm:animLvl val="lvl"/>
          <dgm:resizeHandles val="exact"/>
        </dgm:presLayoutVars>
      </dgm:prSet>
      <dgm:spPr/>
    </dgm:pt>
    <dgm:pt modelId="{DCE1BBE7-CFFD-41ED-A094-D387DF8E783A}" type="pres">
      <dgm:prSet presAssocID="{463D3D15-8D18-4A5A-90D0-B1CDF61C58E5}" presName="parentText" presStyleLbl="node1" presStyleIdx="0" presStyleCnt="1">
        <dgm:presLayoutVars>
          <dgm:chMax val="0"/>
          <dgm:bulletEnabled val="1"/>
        </dgm:presLayoutVars>
      </dgm:prSet>
      <dgm:spPr/>
    </dgm:pt>
  </dgm:ptLst>
  <dgm:cxnLst>
    <dgm:cxn modelId="{C1FA416C-0BD3-4264-B92E-F8C6E4EBAC83}" type="presOf" srcId="{7F085976-6710-4DD5-9A05-1FC322A012E6}" destId="{3DECBD06-8347-42FE-A420-8C85E3AEA7B1}" srcOrd="0" destOrd="0" presId="urn:microsoft.com/office/officeart/2005/8/layout/vList2"/>
    <dgm:cxn modelId="{EC3DDCBA-D114-4CE2-A3B3-4529A210CB3E}" type="presOf" srcId="{463D3D15-8D18-4A5A-90D0-B1CDF61C58E5}" destId="{DCE1BBE7-CFFD-41ED-A094-D387DF8E783A}" srcOrd="0" destOrd="0" presId="urn:microsoft.com/office/officeart/2005/8/layout/vList2"/>
    <dgm:cxn modelId="{E7AAFDD0-51FA-442C-9383-1359B9C588B0}" srcId="{7F085976-6710-4DD5-9A05-1FC322A012E6}" destId="{463D3D15-8D18-4A5A-90D0-B1CDF61C58E5}" srcOrd="0" destOrd="0" parTransId="{BC884A95-477C-416C-AB00-E54F299C6894}" sibTransId="{DCA55D3D-D263-4C38-9BEE-BB11778B42D2}"/>
    <dgm:cxn modelId="{CC0B3854-F4E1-403F-9AAA-6FD88C01860E}" type="presParOf" srcId="{3DECBD06-8347-42FE-A420-8C85E3AEA7B1}" destId="{DCE1BBE7-CFFD-41ED-A094-D387DF8E783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1FF35-284E-446E-BDC6-1AEFD47D4A1D}">
      <dsp:nvSpPr>
        <dsp:cNvPr id="0" name=""/>
        <dsp:cNvSpPr/>
      </dsp:nvSpPr>
      <dsp:spPr>
        <a:xfrm>
          <a:off x="2789878" y="1518"/>
          <a:ext cx="2147775" cy="1392110"/>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支援会議の運営</a:t>
          </a:r>
          <a:endParaRPr lang="ja-JP" altLang="en-US" sz="2000" kern="1200" dirty="0"/>
        </a:p>
      </dsp:txBody>
      <dsp:txXfrm>
        <a:off x="3104412" y="205388"/>
        <a:ext cx="1518707" cy="984370"/>
      </dsp:txXfrm>
    </dsp:sp>
    <dsp:sp modelId="{D56C8235-D857-463B-B044-8C7431AED351}">
      <dsp:nvSpPr>
        <dsp:cNvPr id="0" name=""/>
        <dsp:cNvSpPr/>
      </dsp:nvSpPr>
      <dsp:spPr>
        <a:xfrm rot="2700000">
          <a:off x="4478049" y="1179579"/>
          <a:ext cx="205282" cy="469837"/>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4487068" y="1251772"/>
        <a:ext cx="143697" cy="281903"/>
      </dsp:txXfrm>
    </dsp:sp>
    <dsp:sp modelId="{505D6DC2-6B1C-4EDF-BC0B-949E9DB63EF6}">
      <dsp:nvSpPr>
        <dsp:cNvPr id="0" name=""/>
        <dsp:cNvSpPr/>
      </dsp:nvSpPr>
      <dsp:spPr>
        <a:xfrm>
          <a:off x="3976494" y="1479613"/>
          <a:ext cx="2730735" cy="1392110"/>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サービス（支援）提供職員への助言・指導</a:t>
          </a:r>
          <a:endParaRPr lang="ja-JP" altLang="en-US" sz="1800" b="1" kern="1200" dirty="0"/>
        </a:p>
      </dsp:txBody>
      <dsp:txXfrm>
        <a:off x="4376401" y="1683483"/>
        <a:ext cx="1930921" cy="984370"/>
      </dsp:txXfrm>
    </dsp:sp>
    <dsp:sp modelId="{D476AC42-85AA-4E53-B214-3BED482A5ED5}">
      <dsp:nvSpPr>
        <dsp:cNvPr id="0" name=""/>
        <dsp:cNvSpPr/>
      </dsp:nvSpPr>
      <dsp:spPr>
        <a:xfrm rot="8100000">
          <a:off x="4486089" y="2693804"/>
          <a:ext cx="205436" cy="469837"/>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rot="10800000">
        <a:off x="4538694" y="2765981"/>
        <a:ext cx="143805" cy="281903"/>
      </dsp:txXfrm>
    </dsp:sp>
    <dsp:sp modelId="{DFEE7F89-9BA6-4081-8A9C-095838B37A80}">
      <dsp:nvSpPr>
        <dsp:cNvPr id="0" name=""/>
        <dsp:cNvSpPr/>
      </dsp:nvSpPr>
      <dsp:spPr>
        <a:xfrm>
          <a:off x="2791152" y="2957709"/>
          <a:ext cx="2145228" cy="1392110"/>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sz="1900" kern="1200" dirty="0"/>
            <a:t>個別支援計画の質の向上</a:t>
          </a:r>
          <a:endParaRPr lang="ja-JP" sz="1900" kern="1200" dirty="0"/>
        </a:p>
      </dsp:txBody>
      <dsp:txXfrm>
        <a:off x="3105313" y="3161579"/>
        <a:ext cx="1516906" cy="984370"/>
      </dsp:txXfrm>
    </dsp:sp>
    <dsp:sp modelId="{4504E451-0697-4B10-B2B1-279B7D19E4AA}">
      <dsp:nvSpPr>
        <dsp:cNvPr id="0" name=""/>
        <dsp:cNvSpPr/>
      </dsp:nvSpPr>
      <dsp:spPr>
        <a:xfrm rot="13500000">
          <a:off x="3029401" y="2693662"/>
          <a:ext cx="218362" cy="469837"/>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rot="10800000">
        <a:off x="3085316" y="2810790"/>
        <a:ext cx="152853" cy="281903"/>
      </dsp:txXfrm>
    </dsp:sp>
    <dsp:sp modelId="{A02D1126-95B7-4FC1-ACFF-C495B80AF72F}">
      <dsp:nvSpPr>
        <dsp:cNvPr id="0" name=""/>
        <dsp:cNvSpPr/>
      </dsp:nvSpPr>
      <dsp:spPr>
        <a:xfrm>
          <a:off x="1179470" y="1479613"/>
          <a:ext cx="2412401" cy="1392110"/>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sz="1900" b="1" kern="1200" dirty="0"/>
            <a:t>人材育成によるサービス（支援）の質の向上</a:t>
          </a:r>
          <a:endParaRPr lang="ja-JP" sz="1900" b="1" kern="1200" dirty="0"/>
        </a:p>
      </dsp:txBody>
      <dsp:txXfrm>
        <a:off x="1532758" y="1683483"/>
        <a:ext cx="1705825" cy="984370"/>
      </dsp:txXfrm>
    </dsp:sp>
    <dsp:sp modelId="{72AE92E2-E0D4-4659-8136-CCF1F44DAFFB}">
      <dsp:nvSpPr>
        <dsp:cNvPr id="0" name=""/>
        <dsp:cNvSpPr/>
      </dsp:nvSpPr>
      <dsp:spPr>
        <a:xfrm rot="18900000">
          <a:off x="3020639" y="1196677"/>
          <a:ext cx="218209" cy="469837"/>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3030226" y="1313789"/>
        <a:ext cx="152746" cy="2819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2A4E9-49F3-4E4D-B055-1FCD7AC4F70B}">
      <dsp:nvSpPr>
        <dsp:cNvPr id="0" name=""/>
        <dsp:cNvSpPr/>
      </dsp:nvSpPr>
      <dsp:spPr>
        <a:xfrm>
          <a:off x="596" y="574"/>
          <a:ext cx="4113606" cy="6717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sz="1500" kern="1200" dirty="0"/>
            <a:t>利用者主体の支援</a:t>
          </a:r>
          <a:endParaRPr lang="ja-JP" sz="1500" kern="1200" dirty="0"/>
        </a:p>
      </dsp:txBody>
      <dsp:txXfrm>
        <a:off x="20271" y="20249"/>
        <a:ext cx="4074256" cy="632399"/>
      </dsp:txXfrm>
    </dsp:sp>
    <dsp:sp modelId="{8DA09FAE-D882-4100-B57D-CE912CF63F44}">
      <dsp:nvSpPr>
        <dsp:cNvPr id="0" name=""/>
        <dsp:cNvSpPr/>
      </dsp:nvSpPr>
      <dsp:spPr>
        <a:xfrm rot="5400000">
          <a:off x="1931446" y="689117"/>
          <a:ext cx="251906" cy="3022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rot="-5400000">
        <a:off x="1966713" y="714307"/>
        <a:ext cx="181373" cy="176334"/>
      </dsp:txXfrm>
    </dsp:sp>
    <dsp:sp modelId="{95DF3EC3-D1EF-4FC1-9A4A-27D7AAA378CD}">
      <dsp:nvSpPr>
        <dsp:cNvPr id="0" name=""/>
        <dsp:cNvSpPr/>
      </dsp:nvSpPr>
      <dsp:spPr>
        <a:xfrm>
          <a:off x="713900" y="1008198"/>
          <a:ext cx="2686998" cy="671749"/>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sz="1500" kern="1200" dirty="0">
              <a:solidFill>
                <a:schemeClr val="tx2">
                  <a:lumMod val="50000"/>
                </a:schemeClr>
              </a:solidFill>
            </a:rPr>
            <a:t>そのためには</a:t>
          </a:r>
          <a:endParaRPr lang="ja-JP" sz="1500" kern="1200" dirty="0">
            <a:solidFill>
              <a:schemeClr val="tx2">
                <a:lumMod val="50000"/>
              </a:schemeClr>
            </a:solidFill>
          </a:endParaRPr>
        </a:p>
      </dsp:txBody>
      <dsp:txXfrm>
        <a:off x="733575" y="1027873"/>
        <a:ext cx="2647648" cy="632399"/>
      </dsp:txXfrm>
    </dsp:sp>
    <dsp:sp modelId="{BA211137-DCD3-4537-A7A5-F384FA939140}">
      <dsp:nvSpPr>
        <dsp:cNvPr id="0" name=""/>
        <dsp:cNvSpPr/>
      </dsp:nvSpPr>
      <dsp:spPr>
        <a:xfrm rot="5400000">
          <a:off x="1931446" y="1696741"/>
          <a:ext cx="251906" cy="3022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rot="-5400000">
        <a:off x="1966713" y="1721931"/>
        <a:ext cx="181373" cy="176334"/>
      </dsp:txXfrm>
    </dsp:sp>
    <dsp:sp modelId="{F4DA26AA-8200-4B64-8274-C8F064DEB438}">
      <dsp:nvSpPr>
        <dsp:cNvPr id="0" name=""/>
        <dsp:cNvSpPr/>
      </dsp:nvSpPr>
      <dsp:spPr>
        <a:xfrm>
          <a:off x="596" y="2015822"/>
          <a:ext cx="4113606" cy="6717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sz="1500" kern="1200" dirty="0"/>
            <a:t>個々の力を活かし、さらなる飛躍のために選択肢を増やす</a:t>
          </a:r>
          <a:endParaRPr lang="ja-JP" sz="1500" kern="1200" dirty="0"/>
        </a:p>
      </dsp:txBody>
      <dsp:txXfrm>
        <a:off x="20271" y="2035497"/>
        <a:ext cx="4074256" cy="632399"/>
      </dsp:txXfrm>
    </dsp:sp>
    <dsp:sp modelId="{50C79C03-6C3F-4341-9379-85F01B66A8D7}">
      <dsp:nvSpPr>
        <dsp:cNvPr id="0" name=""/>
        <dsp:cNvSpPr/>
      </dsp:nvSpPr>
      <dsp:spPr>
        <a:xfrm rot="5400000">
          <a:off x="1931446" y="2704366"/>
          <a:ext cx="251906" cy="3022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rot="-5400000">
        <a:off x="1966713" y="2729556"/>
        <a:ext cx="181373" cy="176334"/>
      </dsp:txXfrm>
    </dsp:sp>
    <dsp:sp modelId="{553B98AC-D697-4F0D-B3FF-DD3B83F736EE}">
      <dsp:nvSpPr>
        <dsp:cNvPr id="0" name=""/>
        <dsp:cNvSpPr/>
      </dsp:nvSpPr>
      <dsp:spPr>
        <a:xfrm>
          <a:off x="713900" y="3023447"/>
          <a:ext cx="2686998" cy="671749"/>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sz="1500" kern="1200" dirty="0">
              <a:solidFill>
                <a:schemeClr val="tx2">
                  <a:lumMod val="50000"/>
                </a:schemeClr>
              </a:solidFill>
            </a:rPr>
            <a:t>そのためには</a:t>
          </a:r>
          <a:endParaRPr lang="ja-JP" sz="1500" kern="1200" dirty="0">
            <a:solidFill>
              <a:schemeClr val="tx2">
                <a:lumMod val="50000"/>
              </a:schemeClr>
            </a:solidFill>
          </a:endParaRPr>
        </a:p>
      </dsp:txBody>
      <dsp:txXfrm>
        <a:off x="733575" y="3043122"/>
        <a:ext cx="2647648" cy="632399"/>
      </dsp:txXfrm>
    </dsp:sp>
    <dsp:sp modelId="{4E23F469-FA94-45B6-AF9C-33C584F96D8F}">
      <dsp:nvSpPr>
        <dsp:cNvPr id="0" name=""/>
        <dsp:cNvSpPr/>
      </dsp:nvSpPr>
      <dsp:spPr>
        <a:xfrm rot="5400000">
          <a:off x="1931446" y="3711990"/>
          <a:ext cx="251906" cy="3022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rot="-5400000">
        <a:off x="1966713" y="3737180"/>
        <a:ext cx="181373" cy="176334"/>
      </dsp:txXfrm>
    </dsp:sp>
    <dsp:sp modelId="{B902A168-1AD2-4C3E-B034-E72E4D2277BC}">
      <dsp:nvSpPr>
        <dsp:cNvPr id="0" name=""/>
        <dsp:cNvSpPr/>
      </dsp:nvSpPr>
      <dsp:spPr>
        <a:xfrm>
          <a:off x="596" y="4031071"/>
          <a:ext cx="4113606" cy="6717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sz="1500" kern="1200" dirty="0"/>
            <a:t>ひとつの事業所で完結せず、地域と連動していく</a:t>
          </a:r>
          <a:endParaRPr lang="ja-JP" sz="1500" kern="1200" dirty="0"/>
        </a:p>
      </dsp:txBody>
      <dsp:txXfrm>
        <a:off x="20271" y="4050746"/>
        <a:ext cx="4074256" cy="6323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51711-8E66-43DF-979D-B7E8456C3724}">
      <dsp:nvSpPr>
        <dsp:cNvPr id="0" name=""/>
        <dsp:cNvSpPr/>
      </dsp:nvSpPr>
      <dsp:spPr>
        <a:xfrm>
          <a:off x="0" y="83203"/>
          <a:ext cx="4114800" cy="583281"/>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sz="1400" kern="1200"/>
            <a:t>モニタリングの方法</a:t>
          </a:r>
          <a:endParaRPr lang="ja-JP" sz="1400" kern="1200"/>
        </a:p>
      </dsp:txBody>
      <dsp:txXfrm>
        <a:off x="28473" y="111676"/>
        <a:ext cx="4057854" cy="526335"/>
      </dsp:txXfrm>
    </dsp:sp>
    <dsp:sp modelId="{C2CD06CC-3228-4018-B965-BE0CA37754F7}">
      <dsp:nvSpPr>
        <dsp:cNvPr id="0" name=""/>
        <dsp:cNvSpPr/>
      </dsp:nvSpPr>
      <dsp:spPr>
        <a:xfrm>
          <a:off x="0" y="706804"/>
          <a:ext cx="4114800" cy="583281"/>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sz="1400" kern="1200"/>
            <a:t>個別支援会議の運営方法</a:t>
          </a:r>
          <a:endParaRPr lang="ja-JP" sz="1400" kern="1200"/>
        </a:p>
      </dsp:txBody>
      <dsp:txXfrm>
        <a:off x="28473" y="735277"/>
        <a:ext cx="4057854" cy="526335"/>
      </dsp:txXfrm>
    </dsp:sp>
    <dsp:sp modelId="{C56E7EA2-23DD-406D-8AF2-228A3EEDB30A}">
      <dsp:nvSpPr>
        <dsp:cNvPr id="0" name=""/>
        <dsp:cNvSpPr/>
      </dsp:nvSpPr>
      <dsp:spPr>
        <a:xfrm>
          <a:off x="0" y="1330406"/>
          <a:ext cx="4114800" cy="583281"/>
        </a:xfrm>
        <a:prstGeom prst="roundRect">
          <a:avLst/>
        </a:prstGeom>
        <a:solidFill>
          <a:schemeClr val="accent5">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sz="1400" kern="1200" dirty="0"/>
            <a:t>サービス（支援）提供職員への助言･指導について</a:t>
          </a:r>
          <a:endParaRPr lang="ja-JP" sz="1400" kern="1200" dirty="0"/>
        </a:p>
      </dsp:txBody>
      <dsp:txXfrm>
        <a:off x="28473" y="1358879"/>
        <a:ext cx="4057854" cy="526335"/>
      </dsp:txXfrm>
    </dsp:sp>
    <dsp:sp modelId="{3CA52DD5-9D48-44B9-91C4-8268E3B33320}">
      <dsp:nvSpPr>
        <dsp:cNvPr id="0" name=""/>
        <dsp:cNvSpPr/>
      </dsp:nvSpPr>
      <dsp:spPr>
        <a:xfrm>
          <a:off x="0" y="1954007"/>
          <a:ext cx="4114800" cy="583281"/>
        </a:xfrm>
        <a:prstGeom prst="roundRect">
          <a:avLst/>
        </a:prstGeom>
        <a:solidFill>
          <a:schemeClr val="accent5">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en-US" sz="1400" kern="1200" dirty="0"/>
            <a:t>OJT</a:t>
          </a:r>
          <a:r>
            <a:rPr kumimoji="1" lang="ja-JP" sz="1400" kern="1200" dirty="0"/>
            <a:t>としての事例検討会の進め方</a:t>
          </a:r>
          <a:endParaRPr lang="ja-JP" sz="1400" kern="1200" dirty="0"/>
        </a:p>
      </dsp:txBody>
      <dsp:txXfrm>
        <a:off x="28473" y="1982480"/>
        <a:ext cx="4057854" cy="526335"/>
      </dsp:txXfrm>
    </dsp:sp>
    <dsp:sp modelId="{144DBDF6-61AD-4AA7-BC8F-8AE2341815BF}">
      <dsp:nvSpPr>
        <dsp:cNvPr id="0" name=""/>
        <dsp:cNvSpPr/>
      </dsp:nvSpPr>
      <dsp:spPr>
        <a:xfrm>
          <a:off x="0" y="2577609"/>
          <a:ext cx="4114800" cy="583281"/>
        </a:xfrm>
        <a:prstGeom prst="roundRect">
          <a:avLst/>
        </a:prstGeom>
        <a:solidFill>
          <a:srgbClr val="5AB14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sz="1400" b="1" kern="1200" dirty="0"/>
            <a:t>サービス担当者会議等におけるサビ児管の役割</a:t>
          </a:r>
          <a:endParaRPr lang="ja-JP" sz="1400" kern="1200" dirty="0"/>
        </a:p>
      </dsp:txBody>
      <dsp:txXfrm>
        <a:off x="28473" y="2606082"/>
        <a:ext cx="4057854" cy="526335"/>
      </dsp:txXfrm>
    </dsp:sp>
    <dsp:sp modelId="{C65238B6-F055-4468-835F-DF026ED5EBD9}">
      <dsp:nvSpPr>
        <dsp:cNvPr id="0" name=""/>
        <dsp:cNvSpPr/>
      </dsp:nvSpPr>
      <dsp:spPr>
        <a:xfrm>
          <a:off x="0" y="3201210"/>
          <a:ext cx="4114800" cy="583281"/>
        </a:xfrm>
        <a:prstGeom prst="roundRect">
          <a:avLst/>
        </a:prstGeom>
        <a:solidFill>
          <a:srgbClr val="5AB14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sz="1400" kern="1200" dirty="0"/>
            <a:t>自立支援協議会を活用した地域課題の解決に向けた取り組み</a:t>
          </a:r>
          <a:endParaRPr lang="ja-JP" sz="1400" kern="1200" dirty="0"/>
        </a:p>
      </dsp:txBody>
      <dsp:txXfrm>
        <a:off x="28473" y="3229683"/>
        <a:ext cx="4057854" cy="526335"/>
      </dsp:txXfrm>
    </dsp:sp>
    <dsp:sp modelId="{DCFDBBC3-5CE6-49F4-8B33-560B580C5DD3}">
      <dsp:nvSpPr>
        <dsp:cNvPr id="0" name=""/>
        <dsp:cNvSpPr/>
      </dsp:nvSpPr>
      <dsp:spPr>
        <a:xfrm>
          <a:off x="0" y="3824812"/>
          <a:ext cx="4114800" cy="583281"/>
        </a:xfrm>
        <a:prstGeom prst="roundRect">
          <a:avLst/>
        </a:prstGeom>
        <a:solidFill>
          <a:srgbClr val="5AB14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sz="1400" kern="1200" dirty="0"/>
            <a:t>サービス担当者会議と自立支援協議会の活用について</a:t>
          </a:r>
          <a:endParaRPr lang="ja-JP" sz="1400" kern="1200" dirty="0"/>
        </a:p>
      </dsp:txBody>
      <dsp:txXfrm>
        <a:off x="28473" y="3853285"/>
        <a:ext cx="4057854" cy="5263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1BBE7-CFFD-41ED-A094-D387DF8E783A}">
      <dsp:nvSpPr>
        <dsp:cNvPr id="0" name=""/>
        <dsp:cNvSpPr/>
      </dsp:nvSpPr>
      <dsp:spPr>
        <a:xfrm>
          <a:off x="0" y="103499"/>
          <a:ext cx="4114800" cy="35216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sz="1400" kern="1200"/>
            <a:t>障害者福祉施策及び児童福祉施策の最新の動向</a:t>
          </a:r>
          <a:endParaRPr lang="ja-JP" sz="1400" kern="1200"/>
        </a:p>
      </dsp:txBody>
      <dsp:txXfrm>
        <a:off x="17191" y="120690"/>
        <a:ext cx="4080418" cy="3177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CBD07-0858-4762-9863-044A7F6FE667}">
      <dsp:nvSpPr>
        <dsp:cNvPr id="0" name=""/>
        <dsp:cNvSpPr/>
      </dsp:nvSpPr>
      <dsp:spPr>
        <a:xfrm>
          <a:off x="0" y="105158"/>
          <a:ext cx="8579296" cy="12729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ja-JP" altLang="en-US" sz="1700" b="1" kern="1200" dirty="0"/>
            <a:t>「障害福祉等の制度に関する講義」については、基礎研修ではありませんので、サビ児管として知ってほしい制度を中心に伝える講義になります。しかしながら、多くの情報が頭に入るわけではありません。</a:t>
          </a:r>
          <a:r>
            <a:rPr lang="ja-JP" altLang="en-US" sz="1700" b="1" kern="1200" dirty="0">
              <a:solidFill>
                <a:srgbClr val="FF0000"/>
              </a:solidFill>
            </a:rPr>
            <a:t>制度に関する情報をどこで得ていくとよいのか、どのようなタイムんぐで情報を得るとよいのかといったヒント</a:t>
          </a:r>
          <a:r>
            <a:rPr lang="ja-JP" altLang="en-US" sz="1700" b="1" kern="1200" dirty="0"/>
            <a:t>を盛り込むとよいでしょう。</a:t>
          </a:r>
          <a:endParaRPr lang="ja-JP" sz="1700" b="1" kern="1200" dirty="0"/>
        </a:p>
      </dsp:txBody>
      <dsp:txXfrm>
        <a:off x="62141" y="167299"/>
        <a:ext cx="8455014" cy="1148678"/>
      </dsp:txXfrm>
    </dsp:sp>
    <dsp:sp modelId="{FB509678-FAB0-47F7-9820-E8FEC687DE60}">
      <dsp:nvSpPr>
        <dsp:cNvPr id="0" name=""/>
        <dsp:cNvSpPr/>
      </dsp:nvSpPr>
      <dsp:spPr>
        <a:xfrm>
          <a:off x="0" y="1427078"/>
          <a:ext cx="8579296" cy="1272960"/>
        </a:xfrm>
        <a:prstGeom prst="roundRect">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kumimoji="1" lang="ja-JP" altLang="en-US" sz="1700" b="1" kern="1200" dirty="0"/>
            <a:t>「モニタリングの方法」や「個別支援会議の運営方法」では、</a:t>
          </a:r>
          <a:r>
            <a:rPr kumimoji="1" lang="ja-JP" altLang="en-US" sz="1700" b="1" kern="1200" dirty="0">
              <a:solidFill>
                <a:srgbClr val="FF0000"/>
              </a:solidFill>
            </a:rPr>
            <a:t>利用者主体の支援や利用者との関係性の構築</a:t>
          </a:r>
          <a:r>
            <a:rPr kumimoji="1" lang="ja-JP" altLang="en-US" sz="1700" b="1" kern="1200" dirty="0"/>
            <a:t>について考えていきますが、</a:t>
          </a:r>
          <a:r>
            <a:rPr kumimoji="1" lang="ja-JP" altLang="en-US" sz="1700" b="1" u="sng" kern="1200" dirty="0"/>
            <a:t>基礎研修の振り返り</a:t>
          </a:r>
          <a:r>
            <a:rPr kumimoji="1" lang="ja-JP" altLang="en-US" sz="1700" b="1" kern="1200" dirty="0"/>
            <a:t>であり、支援とは何か、職業人としての立場を考えていく内容です。</a:t>
          </a:r>
          <a:endParaRPr lang="ja-JP" sz="1700" b="1" kern="1200" dirty="0"/>
        </a:p>
      </dsp:txBody>
      <dsp:txXfrm>
        <a:off x="62141" y="1489219"/>
        <a:ext cx="8455014" cy="1148678"/>
      </dsp:txXfrm>
    </dsp:sp>
    <dsp:sp modelId="{73A0CC0F-DA71-43B4-8148-1D75B4D6BF70}">
      <dsp:nvSpPr>
        <dsp:cNvPr id="0" name=""/>
        <dsp:cNvSpPr/>
      </dsp:nvSpPr>
      <dsp:spPr>
        <a:xfrm>
          <a:off x="0" y="2748998"/>
          <a:ext cx="8579296" cy="1272960"/>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kumimoji="1" lang="ja-JP" sz="1700" b="1" kern="1200" dirty="0"/>
            <a:t>「職員への助言･指導」と「</a:t>
          </a:r>
          <a:r>
            <a:rPr kumimoji="1" lang="en-US" sz="1700" b="1" kern="1200" dirty="0"/>
            <a:t>OJT</a:t>
          </a:r>
          <a:r>
            <a:rPr kumimoji="1" lang="ja-JP" sz="1700" b="1" kern="1200" dirty="0"/>
            <a:t>としての事例検討会のあり方」</a:t>
          </a:r>
          <a:r>
            <a:rPr kumimoji="1" lang="ja-JP" altLang="en-US" sz="1700" b="1" kern="1200" dirty="0"/>
            <a:t>においては、人材育成について学んでいきます。スタッフの入れ替わりが多かったり、職員のモチベーションが高まらないままだったりする支援現場を多く見てきました。サビ児管の役割では、人材育成に常に着目していくことが、結果として利用者中心につながることを伝えていきましょう。</a:t>
          </a:r>
          <a:endParaRPr lang="ja-JP" sz="1700" b="1" kern="1200" dirty="0"/>
        </a:p>
      </dsp:txBody>
      <dsp:txXfrm>
        <a:off x="62141" y="2811139"/>
        <a:ext cx="8455014" cy="1148678"/>
      </dsp:txXfrm>
    </dsp:sp>
    <dsp:sp modelId="{CA7ABCDF-ABDA-469F-B6EC-BB5282073493}">
      <dsp:nvSpPr>
        <dsp:cNvPr id="0" name=""/>
        <dsp:cNvSpPr/>
      </dsp:nvSpPr>
      <dsp:spPr>
        <a:xfrm>
          <a:off x="0" y="4070918"/>
          <a:ext cx="8579296" cy="1272960"/>
        </a:xfrm>
        <a:prstGeom prst="roundRect">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kumimoji="1" lang="ja-JP" altLang="en-US" sz="1700" b="1" kern="1200" dirty="0"/>
            <a:t>「多職種及び地域連携に関する講義及び演習」は、</a:t>
          </a:r>
          <a:r>
            <a:rPr kumimoji="1" lang="ja-JP" sz="1700" b="1" kern="1200" dirty="0"/>
            <a:t>一事業所</a:t>
          </a:r>
          <a:r>
            <a:rPr kumimoji="1" lang="ja-JP" altLang="en-US" sz="1700" b="1" kern="1200" dirty="0"/>
            <a:t>の支援の限界</a:t>
          </a:r>
          <a:r>
            <a:rPr kumimoji="1" lang="ja-JP" sz="1700" b="1" kern="1200" dirty="0"/>
            <a:t>について言及し、利用者のために地域の関係機関と連動することがサビ児管の役割として重要であることを伝えていく</a:t>
          </a:r>
          <a:r>
            <a:rPr kumimoji="1" lang="ja-JP" altLang="en-US" sz="1700" b="1" kern="1200" dirty="0"/>
            <a:t>ことになります。そのために</a:t>
          </a:r>
          <a:r>
            <a:rPr kumimoji="1" lang="ja-JP" altLang="en-US" sz="1700" b="1" kern="1200" dirty="0">
              <a:solidFill>
                <a:srgbClr val="FF0000"/>
              </a:solidFill>
            </a:rPr>
            <a:t>有効な会議の実施・協議会への参加</a:t>
          </a:r>
          <a:r>
            <a:rPr kumimoji="1" lang="ja-JP" altLang="en-US" sz="1700" b="1" kern="1200" dirty="0"/>
            <a:t>がサビ児管の役割を果たすために最重要となることを伝えていきましょう。</a:t>
          </a:r>
          <a:endParaRPr lang="ja-JP" sz="1700" b="1" kern="1200" dirty="0"/>
        </a:p>
      </dsp:txBody>
      <dsp:txXfrm>
        <a:off x="62141" y="4133059"/>
        <a:ext cx="8455014" cy="11486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5B598-FBD4-4674-BD38-06A41549D2D5}">
      <dsp:nvSpPr>
        <dsp:cNvPr id="0" name=""/>
        <dsp:cNvSpPr/>
      </dsp:nvSpPr>
      <dsp:spPr>
        <a:xfrm>
          <a:off x="842119" y="-74417"/>
          <a:ext cx="4061563" cy="4061563"/>
        </a:xfrm>
        <a:prstGeom prst="circularArrow">
          <a:avLst>
            <a:gd name="adj1" fmla="val 4668"/>
            <a:gd name="adj2" fmla="val 272909"/>
            <a:gd name="adj3" fmla="val 13020634"/>
            <a:gd name="adj4" fmla="val 17903181"/>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C860CC-621C-40BC-81F4-B4EF65805E78}">
      <dsp:nvSpPr>
        <dsp:cNvPr id="0" name=""/>
        <dsp:cNvSpPr/>
      </dsp:nvSpPr>
      <dsp:spPr>
        <a:xfrm>
          <a:off x="1586548" y="984"/>
          <a:ext cx="2572705" cy="12863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sz="2600" kern="1200"/>
            <a:t>アセスメント</a:t>
          </a:r>
          <a:endParaRPr lang="ja-JP" sz="2600" kern="1200"/>
        </a:p>
      </dsp:txBody>
      <dsp:txXfrm>
        <a:off x="1649343" y="63779"/>
        <a:ext cx="2447115" cy="1160762"/>
      </dsp:txXfrm>
    </dsp:sp>
    <dsp:sp modelId="{77DCF465-0853-4A32-81A3-6826748FA6AB}">
      <dsp:nvSpPr>
        <dsp:cNvPr id="0" name=""/>
        <dsp:cNvSpPr/>
      </dsp:nvSpPr>
      <dsp:spPr>
        <a:xfrm>
          <a:off x="3044919" y="1459355"/>
          <a:ext cx="2572705" cy="12863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sz="2600" kern="1200" dirty="0"/>
            <a:t>個別支援計画の作成</a:t>
          </a:r>
          <a:r>
            <a:rPr kumimoji="1" lang="ja-JP" altLang="en-US" sz="2600" kern="1200" dirty="0"/>
            <a:t>･修正</a:t>
          </a:r>
          <a:endParaRPr lang="ja-JP" sz="2600" kern="1200" dirty="0"/>
        </a:p>
      </dsp:txBody>
      <dsp:txXfrm>
        <a:off x="3107714" y="1522150"/>
        <a:ext cx="2447115" cy="1160762"/>
      </dsp:txXfrm>
    </dsp:sp>
    <dsp:sp modelId="{8A38A4C7-1A38-4ADB-8BC4-053BCACD37E7}">
      <dsp:nvSpPr>
        <dsp:cNvPr id="0" name=""/>
        <dsp:cNvSpPr/>
      </dsp:nvSpPr>
      <dsp:spPr>
        <a:xfrm>
          <a:off x="1586548" y="2917726"/>
          <a:ext cx="2572705" cy="12863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sz="2600" kern="1200"/>
            <a:t>個別支援計画に基づいた実践</a:t>
          </a:r>
          <a:endParaRPr lang="ja-JP" sz="2600" kern="1200"/>
        </a:p>
      </dsp:txBody>
      <dsp:txXfrm>
        <a:off x="1649343" y="2980521"/>
        <a:ext cx="2447115" cy="1160762"/>
      </dsp:txXfrm>
    </dsp:sp>
    <dsp:sp modelId="{74961C68-51C9-4637-8E91-C8C1310D14FE}">
      <dsp:nvSpPr>
        <dsp:cNvPr id="0" name=""/>
        <dsp:cNvSpPr/>
      </dsp:nvSpPr>
      <dsp:spPr>
        <a:xfrm>
          <a:off x="128177" y="1459355"/>
          <a:ext cx="2572705" cy="12863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sz="2600" kern="1200"/>
            <a:t>モニタリング</a:t>
          </a:r>
          <a:endParaRPr lang="ja-JP" sz="2600" kern="1200"/>
        </a:p>
      </dsp:txBody>
      <dsp:txXfrm>
        <a:off x="190972" y="1522150"/>
        <a:ext cx="2447115" cy="11607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81144-1038-4C7F-BFE2-4763FCCEAC68}">
      <dsp:nvSpPr>
        <dsp:cNvPr id="0" name=""/>
        <dsp:cNvSpPr/>
      </dsp:nvSpPr>
      <dsp:spPr>
        <a:xfrm>
          <a:off x="0" y="521"/>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C32889-553F-476C-9A75-7605B932E8B9}">
      <dsp:nvSpPr>
        <dsp:cNvPr id="0" name=""/>
        <dsp:cNvSpPr/>
      </dsp:nvSpPr>
      <dsp:spPr>
        <a:xfrm>
          <a:off x="0" y="521"/>
          <a:ext cx="8229600" cy="610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kumimoji="1" lang="ja-JP" sz="1700" kern="1200"/>
            <a:t>日々の実践においてモニタリングを積み重ねてきたのか？</a:t>
          </a:r>
          <a:endParaRPr lang="ja-JP" sz="1700" kern="1200"/>
        </a:p>
      </dsp:txBody>
      <dsp:txXfrm>
        <a:off x="0" y="521"/>
        <a:ext cx="8229600" cy="610713"/>
      </dsp:txXfrm>
    </dsp:sp>
    <dsp:sp modelId="{66078EE2-B5EC-482F-96C4-F96872DBE338}">
      <dsp:nvSpPr>
        <dsp:cNvPr id="0" name=""/>
        <dsp:cNvSpPr/>
      </dsp:nvSpPr>
      <dsp:spPr>
        <a:xfrm>
          <a:off x="0" y="611235"/>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A54A5F-D7B0-471F-A890-7AE899230C70}">
      <dsp:nvSpPr>
        <dsp:cNvPr id="0" name=""/>
        <dsp:cNvSpPr/>
      </dsp:nvSpPr>
      <dsp:spPr>
        <a:xfrm>
          <a:off x="0" y="611235"/>
          <a:ext cx="8229600" cy="610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kumimoji="1" lang="ja-JP" sz="1700" kern="1200"/>
            <a:t>支援目標は日々意識していたのか？</a:t>
          </a:r>
          <a:endParaRPr lang="ja-JP" sz="1700" kern="1200"/>
        </a:p>
      </dsp:txBody>
      <dsp:txXfrm>
        <a:off x="0" y="611235"/>
        <a:ext cx="8229600" cy="610713"/>
      </dsp:txXfrm>
    </dsp:sp>
    <dsp:sp modelId="{3C51DE24-FBF0-4BEC-96FA-D0F011F9487B}">
      <dsp:nvSpPr>
        <dsp:cNvPr id="0" name=""/>
        <dsp:cNvSpPr/>
      </dsp:nvSpPr>
      <dsp:spPr>
        <a:xfrm>
          <a:off x="0" y="1221949"/>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936197-C2F7-420C-AA97-BDBC7B5FAABB}">
      <dsp:nvSpPr>
        <dsp:cNvPr id="0" name=""/>
        <dsp:cNvSpPr/>
      </dsp:nvSpPr>
      <dsp:spPr>
        <a:xfrm>
          <a:off x="0" y="1221949"/>
          <a:ext cx="8229600" cy="610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kumimoji="1" lang="ja-JP" sz="1700" kern="1200"/>
            <a:t>本人の思いを探るために、どのような工夫をしてきたのか？</a:t>
          </a:r>
          <a:endParaRPr lang="ja-JP" sz="1700" kern="1200"/>
        </a:p>
      </dsp:txBody>
      <dsp:txXfrm>
        <a:off x="0" y="1221949"/>
        <a:ext cx="8229600" cy="610713"/>
      </dsp:txXfrm>
    </dsp:sp>
    <dsp:sp modelId="{3FA71001-9C30-4C4D-8CC6-6266F28870DD}">
      <dsp:nvSpPr>
        <dsp:cNvPr id="0" name=""/>
        <dsp:cNvSpPr/>
      </dsp:nvSpPr>
      <dsp:spPr>
        <a:xfrm>
          <a:off x="0" y="1832663"/>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7956C-3C85-4C3C-B4D6-5416113F5263}">
      <dsp:nvSpPr>
        <dsp:cNvPr id="0" name=""/>
        <dsp:cNvSpPr/>
      </dsp:nvSpPr>
      <dsp:spPr>
        <a:xfrm>
          <a:off x="0" y="1832663"/>
          <a:ext cx="8229600" cy="610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kumimoji="1" lang="ja-JP" sz="1700" kern="1200"/>
            <a:t>本人の満足度は時間をかけて確認しているか？</a:t>
          </a:r>
          <a:endParaRPr lang="ja-JP" sz="1700" kern="1200"/>
        </a:p>
      </dsp:txBody>
      <dsp:txXfrm>
        <a:off x="0" y="1832663"/>
        <a:ext cx="8229600" cy="610713"/>
      </dsp:txXfrm>
    </dsp:sp>
    <dsp:sp modelId="{19AEAF92-B702-40B6-89EF-36976720439B}">
      <dsp:nvSpPr>
        <dsp:cNvPr id="0" name=""/>
        <dsp:cNvSpPr/>
      </dsp:nvSpPr>
      <dsp:spPr>
        <a:xfrm>
          <a:off x="0" y="2443377"/>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BDE4F8-A8A2-41F0-8686-7812638D15DB}">
      <dsp:nvSpPr>
        <dsp:cNvPr id="0" name=""/>
        <dsp:cNvSpPr/>
      </dsp:nvSpPr>
      <dsp:spPr>
        <a:xfrm>
          <a:off x="0" y="2443377"/>
          <a:ext cx="8229600" cy="610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kumimoji="1" lang="ja-JP" sz="1700" kern="1200"/>
            <a:t>本人が要望していること以外の支援を行なっていないか？</a:t>
          </a:r>
          <a:endParaRPr lang="ja-JP" sz="1700" kern="1200"/>
        </a:p>
      </dsp:txBody>
      <dsp:txXfrm>
        <a:off x="0" y="2443377"/>
        <a:ext cx="8229600" cy="610713"/>
      </dsp:txXfrm>
    </dsp:sp>
    <dsp:sp modelId="{9DDDC1E2-6550-4792-867F-E44EF73FEE21}">
      <dsp:nvSpPr>
        <dsp:cNvPr id="0" name=""/>
        <dsp:cNvSpPr/>
      </dsp:nvSpPr>
      <dsp:spPr>
        <a:xfrm>
          <a:off x="0" y="3054091"/>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D2C9B9-B670-41C4-91EA-08A64DA66394}">
      <dsp:nvSpPr>
        <dsp:cNvPr id="0" name=""/>
        <dsp:cNvSpPr/>
      </dsp:nvSpPr>
      <dsp:spPr>
        <a:xfrm>
          <a:off x="0" y="3054091"/>
          <a:ext cx="8229600" cy="610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kumimoji="1" lang="ja-JP" sz="1700" kern="1200"/>
            <a:t>事業所が提供する支援メニューに適応することだけを求めていないか？</a:t>
          </a:r>
          <a:endParaRPr lang="ja-JP" sz="1700" kern="1200"/>
        </a:p>
      </dsp:txBody>
      <dsp:txXfrm>
        <a:off x="0" y="3054091"/>
        <a:ext cx="8229600" cy="610713"/>
      </dsp:txXfrm>
    </dsp:sp>
    <dsp:sp modelId="{54EF865F-B841-47C1-BA64-BB59166EA481}">
      <dsp:nvSpPr>
        <dsp:cNvPr id="0" name=""/>
        <dsp:cNvSpPr/>
      </dsp:nvSpPr>
      <dsp:spPr>
        <a:xfrm>
          <a:off x="0" y="3664805"/>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F4825A-8A6B-4086-81A5-7F05D005FEE0}">
      <dsp:nvSpPr>
        <dsp:cNvPr id="0" name=""/>
        <dsp:cNvSpPr/>
      </dsp:nvSpPr>
      <dsp:spPr>
        <a:xfrm>
          <a:off x="0" y="3664805"/>
          <a:ext cx="8229600" cy="610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kumimoji="1" lang="ja-JP" sz="1700" kern="1200"/>
            <a:t>落ち着いて過ごすことや周りに迷惑をかけないことばかりを利用者に求めていないか？</a:t>
          </a:r>
          <a:endParaRPr lang="ja-JP" sz="1700" kern="1200"/>
        </a:p>
      </dsp:txBody>
      <dsp:txXfrm>
        <a:off x="0" y="3664805"/>
        <a:ext cx="8229600" cy="6107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6B397-2D0D-4326-80F5-AFD3B977C099}">
      <dsp:nvSpPr>
        <dsp:cNvPr id="0" name=""/>
        <dsp:cNvSpPr/>
      </dsp:nvSpPr>
      <dsp:spPr>
        <a:xfrm>
          <a:off x="0" y="17261"/>
          <a:ext cx="4743192" cy="448473"/>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kumimoji="1" lang="ja-JP" sz="1700" kern="1200" dirty="0"/>
            <a:t>現場の支援で手いっぱい！</a:t>
          </a:r>
          <a:r>
            <a:rPr kumimoji="1" lang="ja-JP" altLang="en-US" sz="1700" kern="1200" dirty="0"/>
            <a:t>時間も余裕もない！</a:t>
          </a:r>
          <a:endParaRPr lang="ja-JP" sz="1700" kern="1200" dirty="0"/>
        </a:p>
      </dsp:txBody>
      <dsp:txXfrm>
        <a:off x="21893" y="39154"/>
        <a:ext cx="4699406" cy="4046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32F3A-43CF-4808-9DBF-E0CCF3A34D2C}">
      <dsp:nvSpPr>
        <dsp:cNvPr id="0" name=""/>
        <dsp:cNvSpPr/>
      </dsp:nvSpPr>
      <dsp:spPr>
        <a:xfrm rot="10800000">
          <a:off x="1230782" y="0"/>
          <a:ext cx="5806830" cy="132556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536" tIns="133350" rIns="248920" bIns="133350" numCol="1" spcCol="1270" anchor="ctr" anchorCtr="0">
          <a:noAutofit/>
        </a:bodyPr>
        <a:lstStyle/>
        <a:p>
          <a:pPr marL="0" lvl="0" indent="0" algn="ctr" defTabSz="1555750">
            <a:lnSpc>
              <a:spcPct val="90000"/>
            </a:lnSpc>
            <a:spcBef>
              <a:spcPct val="0"/>
            </a:spcBef>
            <a:spcAft>
              <a:spcPct val="35000"/>
            </a:spcAft>
            <a:buNone/>
          </a:pPr>
          <a:r>
            <a:rPr kumimoji="1" lang="ja-JP" sz="3500" kern="1200"/>
            <a:t>障害福祉分野における支援って？</a:t>
          </a:r>
          <a:endParaRPr lang="ja-JP" sz="3500" kern="1200"/>
        </a:p>
      </dsp:txBody>
      <dsp:txXfrm rot="10800000">
        <a:off x="1562173" y="0"/>
        <a:ext cx="5475439" cy="1325563"/>
      </dsp:txXfrm>
    </dsp:sp>
    <dsp:sp modelId="{5C5AC21F-FA88-44A6-A626-DCFBC6E60BCD}">
      <dsp:nvSpPr>
        <dsp:cNvPr id="0" name=""/>
        <dsp:cNvSpPr/>
      </dsp:nvSpPr>
      <dsp:spPr>
        <a:xfrm>
          <a:off x="849087" y="0"/>
          <a:ext cx="1325563" cy="1325563"/>
        </a:xfrm>
        <a:prstGeom prst="ellipse">
          <a:avLst/>
        </a:prstGeom>
        <a:blipFill>
          <a:blip xmlns:r="http://schemas.openxmlformats.org/officeDocument/2006/relationships" r:embed="rId1"/>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F301E-06D3-4C3E-BFE3-03FFF1317DDA}">
      <dsp:nvSpPr>
        <dsp:cNvPr id="0" name=""/>
        <dsp:cNvSpPr/>
      </dsp:nvSpPr>
      <dsp:spPr>
        <a:xfrm>
          <a:off x="0" y="0"/>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F7915-E9B0-44BC-8849-827BE77684FE}">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sz="1600" kern="1200" dirty="0"/>
            <a:t>学校の通常学級における合理的な配慮と、特別支援学級及び通級学級の支援が、</a:t>
          </a:r>
          <a:r>
            <a:rPr kumimoji="1" lang="ja-JP" altLang="en-US" sz="1600" kern="1200" dirty="0"/>
            <a:t>十分配慮された内容で、</a:t>
          </a:r>
          <a:r>
            <a:rPr kumimoji="1" lang="ja-JP" sz="1600" kern="1200" dirty="0"/>
            <a:t>素晴らしいものであれば、放課後等デーサービスを利用する子どもは減ることでしょう。</a:t>
          </a:r>
          <a:endParaRPr lang="en-US" sz="1600" kern="1200" dirty="0"/>
        </a:p>
      </dsp:txBody>
      <dsp:txXfrm>
        <a:off x="0" y="0"/>
        <a:ext cx="7886700" cy="1087834"/>
      </dsp:txXfrm>
    </dsp:sp>
    <dsp:sp modelId="{5702FCBF-B6AD-49B5-8C52-ABA102C0ACE1}">
      <dsp:nvSpPr>
        <dsp:cNvPr id="0" name=""/>
        <dsp:cNvSpPr/>
      </dsp:nvSpPr>
      <dsp:spPr>
        <a:xfrm>
          <a:off x="0" y="108783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1A42C-ED9B-4C78-B607-A6DF537BE19A}">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sz="1600" kern="1200" dirty="0"/>
            <a:t>障害のある方それぞれの強みを活かし、合理的な配慮の下で公的な事業所と企業が適切な就労</a:t>
          </a:r>
          <a:r>
            <a:rPr kumimoji="1" lang="ja-JP" altLang="en-US" sz="1600" kern="1200" dirty="0"/>
            <a:t>環境を準備し、仕事の</a:t>
          </a:r>
          <a:r>
            <a:rPr kumimoji="1" lang="ja-JP" sz="1600" kern="1200" dirty="0"/>
            <a:t>提供</a:t>
          </a:r>
          <a:r>
            <a:rPr kumimoji="1" lang="ja-JP" altLang="en-US" sz="1600" kern="1200" dirty="0"/>
            <a:t>が</a:t>
          </a:r>
          <a:r>
            <a:rPr kumimoji="1" lang="ja-JP" sz="1600" kern="1200" dirty="0"/>
            <a:t>できるようになれば、就労継続支援を利用する人は減ることでしょう。</a:t>
          </a:r>
          <a:endParaRPr lang="en-US" sz="1600" kern="1200" dirty="0"/>
        </a:p>
      </dsp:txBody>
      <dsp:txXfrm>
        <a:off x="0" y="1087834"/>
        <a:ext cx="7886700" cy="1087834"/>
      </dsp:txXfrm>
    </dsp:sp>
    <dsp:sp modelId="{534F53C2-DEC4-4174-84CC-C5A7A95B9978}">
      <dsp:nvSpPr>
        <dsp:cNvPr id="0" name=""/>
        <dsp:cNvSpPr/>
      </dsp:nvSpPr>
      <dsp:spPr>
        <a:xfrm>
          <a:off x="0" y="2175669"/>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AC5FF-299E-47DD-8AF6-EAF3FFA36085}">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sz="1600" kern="1200" dirty="0"/>
            <a:t>障害のある方の、特に中年期・壮年期、さらに高齢期初期において、役場や公民館、社会福祉センター、ショッピングセンター等、地域の中にいつでも出かけてしばらくのんびり過ごせる場所があれば、生活介護を利用している</a:t>
          </a:r>
          <a:r>
            <a:rPr kumimoji="1" lang="ja-JP" altLang="en-US" sz="1600" kern="1200" dirty="0"/>
            <a:t>方</a:t>
          </a:r>
          <a:r>
            <a:rPr kumimoji="1" lang="ja-JP" sz="1600" kern="1200" dirty="0"/>
            <a:t>の利用</a:t>
          </a:r>
          <a:r>
            <a:rPr kumimoji="1" lang="ja-JP" altLang="en-US" sz="1600" kern="1200" dirty="0"/>
            <a:t>頻度</a:t>
          </a:r>
          <a:r>
            <a:rPr kumimoji="1" lang="ja-JP" sz="1600" kern="1200" dirty="0"/>
            <a:t>は減</a:t>
          </a:r>
          <a:r>
            <a:rPr kumimoji="1" lang="ja-JP" altLang="en-US" sz="1600" kern="1200" dirty="0"/>
            <a:t>ることになります</a:t>
          </a:r>
          <a:r>
            <a:rPr kumimoji="1" lang="ja-JP" sz="1600" kern="1200" dirty="0"/>
            <a:t>。</a:t>
          </a:r>
          <a:endParaRPr lang="en-US" sz="1600" kern="1200" dirty="0"/>
        </a:p>
      </dsp:txBody>
      <dsp:txXfrm>
        <a:off x="0" y="2175669"/>
        <a:ext cx="7886700" cy="1087834"/>
      </dsp:txXfrm>
    </dsp:sp>
    <dsp:sp modelId="{8483F207-073D-41F2-92F0-7EB219B538F3}">
      <dsp:nvSpPr>
        <dsp:cNvPr id="0" name=""/>
        <dsp:cNvSpPr/>
      </dsp:nvSpPr>
      <dsp:spPr>
        <a:xfrm>
          <a:off x="0" y="3263503"/>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8CB0E9-6570-4203-9E03-0F1FC9BE5D80}">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sz="1600" kern="1200" dirty="0"/>
            <a:t>社会の中は</a:t>
          </a:r>
          <a:r>
            <a:rPr kumimoji="1" lang="ja-JP" altLang="en-US" sz="1600" kern="1200" dirty="0"/>
            <a:t>未だ障害に関しては</a:t>
          </a:r>
          <a:r>
            <a:rPr kumimoji="1" lang="ja-JP" sz="1600" kern="1200" dirty="0"/>
            <a:t>差別と偏見だらけで、</a:t>
          </a:r>
          <a:r>
            <a:rPr kumimoji="1" lang="ja-JP" altLang="en-US" sz="1600" kern="1200" dirty="0"/>
            <a:t>本人と家族が</a:t>
          </a:r>
          <a:r>
            <a:rPr kumimoji="1" lang="ja-JP" sz="1600" kern="1200" dirty="0"/>
            <a:t>しんどい思いをすることが多いから、安心できる場を提供している現実</a:t>
          </a:r>
          <a:r>
            <a:rPr kumimoji="1" lang="ja-JP" altLang="en-US" sz="1600" kern="1200" dirty="0"/>
            <a:t>があります。</a:t>
          </a:r>
          <a:r>
            <a:rPr kumimoji="1" lang="ja-JP" sz="1600" kern="1200" dirty="0"/>
            <a:t>目指していく社会が実現できれば、障害福祉サービス</a:t>
          </a:r>
          <a:r>
            <a:rPr kumimoji="1" lang="ja-JP" altLang="en-US" sz="1600" kern="1200" dirty="0"/>
            <a:t>を利用せずに済むことも生じてくることでしょう。</a:t>
          </a:r>
          <a:endParaRPr lang="en-US" sz="1600" kern="1200" dirty="0"/>
        </a:p>
      </dsp:txBody>
      <dsp:txXfrm>
        <a:off x="0" y="3263503"/>
        <a:ext cx="7886700" cy="108783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58001-1631-47BB-A0FC-E9F48A26EA0D}">
      <dsp:nvSpPr>
        <dsp:cNvPr id="0" name=""/>
        <dsp:cNvSpPr/>
      </dsp:nvSpPr>
      <dsp:spPr>
        <a:xfrm>
          <a:off x="0" y="256138"/>
          <a:ext cx="8310436" cy="800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dirty="0"/>
            <a:t>実践研修は標準プログラム</a:t>
          </a:r>
          <a:r>
            <a:rPr kumimoji="1" lang="ja-JP" altLang="en-US" sz="1900" kern="1200" dirty="0"/>
            <a:t>が示した</a:t>
          </a:r>
          <a:r>
            <a:rPr kumimoji="1" lang="ja-JP" sz="1900" kern="1200" dirty="0"/>
            <a:t>順番で行なうことで、目的</a:t>
          </a:r>
          <a:r>
            <a:rPr kumimoji="1" lang="ja-JP" altLang="en-US" sz="1900" kern="1200" dirty="0"/>
            <a:t>を</a:t>
          </a:r>
          <a:r>
            <a:rPr kumimoji="1" lang="ja-JP" sz="1900" kern="1200" dirty="0"/>
            <a:t>達成するつくりになっています。</a:t>
          </a:r>
          <a:endParaRPr lang="ja-JP" sz="1900" kern="1200" dirty="0"/>
        </a:p>
      </dsp:txBody>
      <dsp:txXfrm>
        <a:off x="39066" y="295204"/>
        <a:ext cx="8232304" cy="722148"/>
      </dsp:txXfrm>
    </dsp:sp>
    <dsp:sp modelId="{EE540C2B-CE74-4CE5-80DD-BF6C26504D82}">
      <dsp:nvSpPr>
        <dsp:cNvPr id="0" name=""/>
        <dsp:cNvSpPr/>
      </dsp:nvSpPr>
      <dsp:spPr>
        <a:xfrm>
          <a:off x="0" y="1111138"/>
          <a:ext cx="8310436" cy="800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実践研修は、基礎研修と更新研修それぞれの目的との区別を十分に理解して研修を企画してください。</a:t>
          </a:r>
          <a:endParaRPr lang="ja-JP" sz="1900" kern="1200"/>
        </a:p>
      </dsp:txBody>
      <dsp:txXfrm>
        <a:off x="39066" y="1150204"/>
        <a:ext cx="8232304" cy="722148"/>
      </dsp:txXfrm>
    </dsp:sp>
    <dsp:sp modelId="{5C1186C8-2A9C-48C6-944D-AFA2FF21E7BA}">
      <dsp:nvSpPr>
        <dsp:cNvPr id="0" name=""/>
        <dsp:cNvSpPr/>
      </dsp:nvSpPr>
      <dsp:spPr>
        <a:xfrm>
          <a:off x="0" y="1966138"/>
          <a:ext cx="8310436" cy="800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a:t>実践研修の前半部分と後半への展開についても意識していきましょう。</a:t>
          </a:r>
          <a:endParaRPr lang="ja-JP" sz="1900" kern="1200"/>
        </a:p>
      </dsp:txBody>
      <dsp:txXfrm>
        <a:off x="39066" y="2005204"/>
        <a:ext cx="8232304" cy="722148"/>
      </dsp:txXfrm>
    </dsp:sp>
    <dsp:sp modelId="{6375B503-712E-4AE8-9B4B-F6A3EB442B6C}">
      <dsp:nvSpPr>
        <dsp:cNvPr id="0" name=""/>
        <dsp:cNvSpPr/>
      </dsp:nvSpPr>
      <dsp:spPr>
        <a:xfrm>
          <a:off x="0" y="2821138"/>
          <a:ext cx="8310436" cy="800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sz="1900" kern="1200" dirty="0"/>
            <a:t>サービス担当者会議等や自立支援協議会に参加したことがない受講生</a:t>
          </a:r>
          <a:r>
            <a:rPr kumimoji="1" lang="ja-JP" altLang="en-US" sz="1900" kern="1200" dirty="0"/>
            <a:t>は</a:t>
          </a:r>
          <a:r>
            <a:rPr kumimoji="1" lang="ja-JP" sz="1900" kern="1200" dirty="0"/>
            <a:t>多い</a:t>
          </a:r>
          <a:r>
            <a:rPr kumimoji="1" lang="ja-JP" altLang="en-US" sz="1900" kern="1200" dirty="0"/>
            <a:t>のですが、</a:t>
          </a:r>
          <a:r>
            <a:rPr kumimoji="1" lang="ja-JP" sz="1900" kern="1200" dirty="0"/>
            <a:t>そのことを意識しすぎて、却って難しいことになっていませんか？</a:t>
          </a:r>
          <a:endParaRPr lang="ja-JP" sz="1900" kern="1200" dirty="0"/>
        </a:p>
      </dsp:txBody>
      <dsp:txXfrm>
        <a:off x="39066" y="2860204"/>
        <a:ext cx="8232304" cy="722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08E31-9B35-4FD9-8CC9-09267F5EB766}">
      <dsp:nvSpPr>
        <dsp:cNvPr id="0" name=""/>
        <dsp:cNvSpPr/>
      </dsp:nvSpPr>
      <dsp:spPr>
        <a:xfrm>
          <a:off x="635698" y="0"/>
          <a:ext cx="7204586" cy="129266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C0065-5CBB-4B08-B564-BB4B5BF00DB4}">
      <dsp:nvSpPr>
        <dsp:cNvPr id="0" name=""/>
        <dsp:cNvSpPr/>
      </dsp:nvSpPr>
      <dsp:spPr>
        <a:xfrm>
          <a:off x="146094" y="387798"/>
          <a:ext cx="2542795" cy="51706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基礎研修</a:t>
          </a:r>
          <a:endParaRPr lang="ja-JP" sz="2000" kern="1200"/>
        </a:p>
      </dsp:txBody>
      <dsp:txXfrm>
        <a:off x="171335" y="413039"/>
        <a:ext cx="2492313" cy="466582"/>
      </dsp:txXfrm>
    </dsp:sp>
    <dsp:sp modelId="{3BFAD281-F47E-4703-90D0-99D5D534157F}">
      <dsp:nvSpPr>
        <dsp:cNvPr id="0" name=""/>
        <dsp:cNvSpPr/>
      </dsp:nvSpPr>
      <dsp:spPr>
        <a:xfrm>
          <a:off x="2966594" y="387798"/>
          <a:ext cx="2542795" cy="517064"/>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実践研修</a:t>
          </a:r>
          <a:endParaRPr lang="ja-JP" sz="2000" kern="1200"/>
        </a:p>
      </dsp:txBody>
      <dsp:txXfrm>
        <a:off x="2991835" y="413039"/>
        <a:ext cx="2492313" cy="466582"/>
      </dsp:txXfrm>
    </dsp:sp>
    <dsp:sp modelId="{56B2F71B-F812-441A-8973-31CC5416431D}">
      <dsp:nvSpPr>
        <dsp:cNvPr id="0" name=""/>
        <dsp:cNvSpPr/>
      </dsp:nvSpPr>
      <dsp:spPr>
        <a:xfrm>
          <a:off x="5787093" y="387798"/>
          <a:ext cx="2542795" cy="517064"/>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更新研修</a:t>
          </a:r>
          <a:endParaRPr lang="ja-JP" sz="2000" kern="1200"/>
        </a:p>
      </dsp:txBody>
      <dsp:txXfrm>
        <a:off x="5812334" y="413039"/>
        <a:ext cx="2492313" cy="4665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27D82-0004-4D88-ACDA-0F3EB09E4F1B}">
      <dsp:nvSpPr>
        <dsp:cNvPr id="0" name=""/>
        <dsp:cNvSpPr/>
      </dsp:nvSpPr>
      <dsp:spPr>
        <a:xfrm>
          <a:off x="0" y="15704"/>
          <a:ext cx="8310435" cy="10530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sz="1800" kern="1200" dirty="0"/>
            <a:t>研修企画者が「ここ</a:t>
          </a:r>
          <a:r>
            <a:rPr kumimoji="1" lang="ja-JP" altLang="en-US" sz="1800" kern="1200" dirty="0"/>
            <a:t>も</a:t>
          </a:r>
          <a:r>
            <a:rPr kumimoji="1" lang="ja-JP" sz="1800" kern="1200" dirty="0"/>
            <a:t>重要！」「これ</a:t>
          </a:r>
          <a:r>
            <a:rPr kumimoji="1" lang="ja-JP" altLang="en-US" sz="1800" kern="1200" dirty="0"/>
            <a:t>も</a:t>
          </a:r>
          <a:r>
            <a:rPr kumimoji="1" lang="ja-JP" sz="1800" kern="1200" dirty="0"/>
            <a:t>大切！」という沼にはまらないように</a:t>
          </a:r>
          <a:r>
            <a:rPr kumimoji="1" lang="ja-JP" altLang="en-US" sz="1800" kern="1200" dirty="0"/>
            <a:t>！</a:t>
          </a:r>
          <a:r>
            <a:rPr kumimoji="1" lang="ja-JP" sz="1800" kern="1200" dirty="0"/>
            <a:t>学びの大切さと、サビ児管に正式になることへの自覚と前向きな高揚感を伝えなければ研修効果は薄れてしまいます。</a:t>
          </a:r>
          <a:endParaRPr lang="ja-JP" sz="1800" kern="1200" dirty="0"/>
        </a:p>
      </dsp:txBody>
      <dsp:txXfrm>
        <a:off x="51403" y="67107"/>
        <a:ext cx="8207629" cy="9501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4A615-5FB2-4FEF-9623-80509AC5FE05}">
      <dsp:nvSpPr>
        <dsp:cNvPr id="0" name=""/>
        <dsp:cNvSpPr/>
      </dsp:nvSpPr>
      <dsp:spPr>
        <a:xfrm>
          <a:off x="0" y="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7A8E4-B820-4AC9-AEFC-42A6B1491300}">
      <dsp:nvSpPr>
        <dsp:cNvPr id="0" name=""/>
        <dsp:cNvSpPr/>
      </dsp:nvSpPr>
      <dsp:spPr>
        <a:xfrm>
          <a:off x="0" y="0"/>
          <a:ext cx="5175384"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ja-JP" altLang="en-US" sz="1800" kern="1200" dirty="0"/>
            <a:t>提供している支援に必要なだけお金をかけていくことがほとんどできていない。</a:t>
          </a:r>
          <a:endParaRPr lang="en-US" sz="1800" kern="1200" dirty="0"/>
        </a:p>
      </dsp:txBody>
      <dsp:txXfrm>
        <a:off x="0" y="0"/>
        <a:ext cx="5175384" cy="692017"/>
      </dsp:txXfrm>
    </dsp:sp>
    <dsp:sp modelId="{15C0AB46-FD7F-47E3-AF6A-1229D92B2EB1}">
      <dsp:nvSpPr>
        <dsp:cNvPr id="0" name=""/>
        <dsp:cNvSpPr/>
      </dsp:nvSpPr>
      <dsp:spPr>
        <a:xfrm>
          <a:off x="0" y="692017"/>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E06BD-6B93-45DB-871B-A5E672A0CCA2}">
      <dsp:nvSpPr>
        <dsp:cNvPr id="0" name=""/>
        <dsp:cNvSpPr/>
      </dsp:nvSpPr>
      <dsp:spPr>
        <a:xfrm>
          <a:off x="0" y="692017"/>
          <a:ext cx="5175384"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ja-JP" sz="1800" kern="1200" dirty="0"/>
            <a:t>事業所外とつながる</a:t>
          </a:r>
          <a:r>
            <a:rPr kumimoji="1" lang="ja-JP" altLang="en-US" sz="1800" kern="1200" dirty="0"/>
            <a:t>必要性は感じているが、余裕はなく連携する機会は</a:t>
          </a:r>
          <a:r>
            <a:rPr kumimoji="1" lang="ja-JP" sz="1800" kern="1200" dirty="0"/>
            <a:t>限られている。</a:t>
          </a:r>
          <a:endParaRPr lang="en-US" sz="1800" kern="1200" dirty="0"/>
        </a:p>
      </dsp:txBody>
      <dsp:txXfrm>
        <a:off x="0" y="692017"/>
        <a:ext cx="5175384" cy="692017"/>
      </dsp:txXfrm>
    </dsp:sp>
    <dsp:sp modelId="{07D54650-BF2B-4313-9BA9-B3F35F3B1DA9}">
      <dsp:nvSpPr>
        <dsp:cNvPr id="0" name=""/>
        <dsp:cNvSpPr/>
      </dsp:nvSpPr>
      <dsp:spPr>
        <a:xfrm>
          <a:off x="0" y="1384035"/>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8B8E86-D51D-4232-83F0-826C653883D8}">
      <dsp:nvSpPr>
        <dsp:cNvPr id="0" name=""/>
        <dsp:cNvSpPr/>
      </dsp:nvSpPr>
      <dsp:spPr>
        <a:xfrm>
          <a:off x="0" y="1384035"/>
          <a:ext cx="5175384"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ja-JP" altLang="en-US" sz="1800" kern="1200" dirty="0"/>
            <a:t>サビ児管自身が</a:t>
          </a:r>
          <a:r>
            <a:rPr lang="ja-JP" sz="1800" kern="1200" dirty="0"/>
            <a:t>学ぶ機会がほとんどない。</a:t>
          </a:r>
          <a:endParaRPr lang="en-US" sz="1800" kern="1200" dirty="0"/>
        </a:p>
      </dsp:txBody>
      <dsp:txXfrm>
        <a:off x="0" y="1384035"/>
        <a:ext cx="5175384" cy="692017"/>
      </dsp:txXfrm>
    </dsp:sp>
    <dsp:sp modelId="{19240961-7206-49B4-8539-A5C36C727792}">
      <dsp:nvSpPr>
        <dsp:cNvPr id="0" name=""/>
        <dsp:cNvSpPr/>
      </dsp:nvSpPr>
      <dsp:spPr>
        <a:xfrm>
          <a:off x="0" y="2076052"/>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B93A7D-40E0-4BCE-9BA5-C8E8C4F46779}">
      <dsp:nvSpPr>
        <dsp:cNvPr id="0" name=""/>
        <dsp:cNvSpPr/>
      </dsp:nvSpPr>
      <dsp:spPr>
        <a:xfrm>
          <a:off x="0" y="2076052"/>
          <a:ext cx="5175384"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ja-JP" sz="1800" kern="1200" dirty="0"/>
            <a:t>事業所の</a:t>
          </a:r>
          <a:r>
            <a:rPr lang="ja-JP" sz="1800" kern="1200" dirty="0"/>
            <a:t>得意なこと、不得意なことを</a:t>
          </a:r>
          <a:r>
            <a:rPr lang="ja-JP" altLang="en-US" sz="1800" kern="1200" dirty="0"/>
            <a:t>事業所外に対して表明</a:t>
          </a:r>
          <a:r>
            <a:rPr lang="ja-JP" sz="1800" kern="1200" dirty="0"/>
            <a:t>できていない。</a:t>
          </a:r>
          <a:endParaRPr lang="en-US" sz="1800" kern="1200" dirty="0"/>
        </a:p>
      </dsp:txBody>
      <dsp:txXfrm>
        <a:off x="0" y="2076052"/>
        <a:ext cx="5175384" cy="692017"/>
      </dsp:txXfrm>
    </dsp:sp>
    <dsp:sp modelId="{ED4BA295-ACB0-4AB5-BD10-CCB4EB85D117}">
      <dsp:nvSpPr>
        <dsp:cNvPr id="0" name=""/>
        <dsp:cNvSpPr/>
      </dsp:nvSpPr>
      <dsp:spPr>
        <a:xfrm>
          <a:off x="0" y="276807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FBE62A-9165-4615-803F-9465D4037A26}">
      <dsp:nvSpPr>
        <dsp:cNvPr id="0" name=""/>
        <dsp:cNvSpPr/>
      </dsp:nvSpPr>
      <dsp:spPr>
        <a:xfrm>
          <a:off x="0" y="2768070"/>
          <a:ext cx="5175384"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ja-JP" altLang="en-US" sz="1800" kern="1200" dirty="0"/>
            <a:t>実質、運営者・施設長を兼ねているかのような業務が多い。</a:t>
          </a:r>
          <a:endParaRPr lang="en-US" sz="1800" kern="1200" dirty="0"/>
        </a:p>
      </dsp:txBody>
      <dsp:txXfrm>
        <a:off x="0" y="2768070"/>
        <a:ext cx="5175384" cy="692017"/>
      </dsp:txXfrm>
    </dsp:sp>
    <dsp:sp modelId="{0E7C9B60-4EED-4EFF-8148-BFC14410BF58}">
      <dsp:nvSpPr>
        <dsp:cNvPr id="0" name=""/>
        <dsp:cNvSpPr/>
      </dsp:nvSpPr>
      <dsp:spPr>
        <a:xfrm>
          <a:off x="0" y="3460088"/>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2856F1-8572-47A3-842A-A34471EA0E62}">
      <dsp:nvSpPr>
        <dsp:cNvPr id="0" name=""/>
        <dsp:cNvSpPr/>
      </dsp:nvSpPr>
      <dsp:spPr>
        <a:xfrm>
          <a:off x="0" y="3460088"/>
          <a:ext cx="5175384"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ja-JP" sz="1800" kern="1200" dirty="0"/>
            <a:t>利用者の家族とサビ児管だけの個別支援会議を実施している。</a:t>
          </a:r>
          <a:endParaRPr lang="en-US" sz="1800" kern="1200" dirty="0"/>
        </a:p>
      </dsp:txBody>
      <dsp:txXfrm>
        <a:off x="0" y="3460088"/>
        <a:ext cx="5175384" cy="692017"/>
      </dsp:txXfrm>
    </dsp:sp>
    <dsp:sp modelId="{1764ABC4-C881-4999-BC0C-2091F9CD19CD}">
      <dsp:nvSpPr>
        <dsp:cNvPr id="0" name=""/>
        <dsp:cNvSpPr/>
      </dsp:nvSpPr>
      <dsp:spPr>
        <a:xfrm>
          <a:off x="0" y="4152105"/>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326ECC-6960-4C90-9ECA-94FDCB432C40}">
      <dsp:nvSpPr>
        <dsp:cNvPr id="0" name=""/>
        <dsp:cNvSpPr/>
      </dsp:nvSpPr>
      <dsp:spPr>
        <a:xfrm>
          <a:off x="0" y="4152105"/>
          <a:ext cx="5175384"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ja-JP" sz="1800" kern="1200" dirty="0"/>
            <a:t>新人職員に対し、片手間で指示を出すばかりになっている。</a:t>
          </a:r>
          <a:endParaRPr lang="en-US" sz="1800" kern="1200" dirty="0"/>
        </a:p>
      </dsp:txBody>
      <dsp:txXfrm>
        <a:off x="0" y="4152105"/>
        <a:ext cx="5175384" cy="692017"/>
      </dsp:txXfrm>
    </dsp:sp>
    <dsp:sp modelId="{619F93B6-896B-47FB-917B-A6FB267C9D52}">
      <dsp:nvSpPr>
        <dsp:cNvPr id="0" name=""/>
        <dsp:cNvSpPr/>
      </dsp:nvSpPr>
      <dsp:spPr>
        <a:xfrm>
          <a:off x="0" y="4844123"/>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FDA0C-6A30-4812-B691-35294E52CC5A}">
      <dsp:nvSpPr>
        <dsp:cNvPr id="0" name=""/>
        <dsp:cNvSpPr/>
      </dsp:nvSpPr>
      <dsp:spPr>
        <a:xfrm>
          <a:off x="0" y="4844123"/>
          <a:ext cx="5175384"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ja-JP" sz="1800" kern="1200" dirty="0"/>
            <a:t>パート職員が会議に参加する機会</a:t>
          </a:r>
          <a:r>
            <a:rPr lang="ja-JP" altLang="en-US" sz="1800" kern="1200" dirty="0"/>
            <a:t>をほとんど作れていない。</a:t>
          </a:r>
          <a:endParaRPr lang="en-US" sz="1800" kern="1200" dirty="0"/>
        </a:p>
      </dsp:txBody>
      <dsp:txXfrm>
        <a:off x="0" y="4844123"/>
        <a:ext cx="5175384" cy="69201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CC4AA-CCAE-48BD-83A3-8C9106A54DC9}">
      <dsp:nvSpPr>
        <dsp:cNvPr id="0" name=""/>
        <dsp:cNvSpPr/>
      </dsp:nvSpPr>
      <dsp:spPr>
        <a:xfrm>
          <a:off x="0" y="135222"/>
          <a:ext cx="7886700" cy="917926"/>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kumimoji="1" lang="ja-JP" sz="3600" kern="1200"/>
            <a:t>サビ児管としての課題</a:t>
          </a:r>
          <a:endParaRPr lang="ja-JP" sz="3600" kern="1200"/>
        </a:p>
      </dsp:txBody>
      <dsp:txXfrm>
        <a:off x="44809" y="180031"/>
        <a:ext cx="7797082" cy="82830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56659-C001-494E-A8A9-00DBB50A839E}">
      <dsp:nvSpPr>
        <dsp:cNvPr id="0" name=""/>
        <dsp:cNvSpPr/>
      </dsp:nvSpPr>
      <dsp:spPr>
        <a:xfrm>
          <a:off x="2310" y="568385"/>
          <a:ext cx="1833041" cy="109982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1" kern="1200"/>
            <a:t>運営者との役割分担が不透明。</a:t>
          </a:r>
          <a:endParaRPr lang="en-US" sz="1600" b="1" kern="1200"/>
        </a:p>
      </dsp:txBody>
      <dsp:txXfrm>
        <a:off x="2310" y="568385"/>
        <a:ext cx="1833041" cy="1099824"/>
      </dsp:txXfrm>
    </dsp:sp>
    <dsp:sp modelId="{FDAD9DEC-266A-4D73-93B9-E1B4FAD9CD08}">
      <dsp:nvSpPr>
        <dsp:cNvPr id="0" name=""/>
        <dsp:cNvSpPr/>
      </dsp:nvSpPr>
      <dsp:spPr>
        <a:xfrm>
          <a:off x="2018656" y="568385"/>
          <a:ext cx="1833041" cy="109982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1" kern="1200" dirty="0"/>
            <a:t>運営</a:t>
          </a:r>
          <a:r>
            <a:rPr kumimoji="1" lang="ja-JP" altLang="en-US" sz="1600" b="1" kern="1200" dirty="0"/>
            <a:t>者としての</a:t>
          </a:r>
          <a:r>
            <a:rPr kumimoji="1" lang="ja-JP" sz="1600" b="1" kern="1200" dirty="0"/>
            <a:t>仕事が多くなっている。</a:t>
          </a:r>
          <a:endParaRPr lang="en-US" sz="1600" b="1" kern="1200" dirty="0"/>
        </a:p>
      </dsp:txBody>
      <dsp:txXfrm>
        <a:off x="2018656" y="568385"/>
        <a:ext cx="1833041" cy="1099824"/>
      </dsp:txXfrm>
    </dsp:sp>
    <dsp:sp modelId="{05622C29-3726-4812-86EF-A1347BB1EE42}">
      <dsp:nvSpPr>
        <dsp:cNvPr id="0" name=""/>
        <dsp:cNvSpPr/>
      </dsp:nvSpPr>
      <dsp:spPr>
        <a:xfrm>
          <a:off x="4035002" y="568385"/>
          <a:ext cx="1833041" cy="109982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1" kern="1200"/>
            <a:t>気付きを促す関わりが身についていない。</a:t>
          </a:r>
          <a:endParaRPr lang="en-US" sz="1600" b="1" kern="1200"/>
        </a:p>
      </dsp:txBody>
      <dsp:txXfrm>
        <a:off x="4035002" y="568385"/>
        <a:ext cx="1833041" cy="1099824"/>
      </dsp:txXfrm>
    </dsp:sp>
    <dsp:sp modelId="{B94C98B8-1CB0-4781-8F8D-B2DDB8CE913E}">
      <dsp:nvSpPr>
        <dsp:cNvPr id="0" name=""/>
        <dsp:cNvSpPr/>
      </dsp:nvSpPr>
      <dsp:spPr>
        <a:xfrm>
          <a:off x="6051347" y="568385"/>
          <a:ext cx="1833041" cy="109982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1" kern="1200"/>
            <a:t>インクルージョンの視点に乏しい支援となっている。</a:t>
          </a:r>
          <a:endParaRPr lang="en-US" sz="1600" b="1" kern="1200"/>
        </a:p>
      </dsp:txBody>
      <dsp:txXfrm>
        <a:off x="6051347" y="568385"/>
        <a:ext cx="1833041" cy="1099824"/>
      </dsp:txXfrm>
    </dsp:sp>
    <dsp:sp modelId="{808EDC87-7801-4843-A4D0-C5FADA977C64}">
      <dsp:nvSpPr>
        <dsp:cNvPr id="0" name=""/>
        <dsp:cNvSpPr/>
      </dsp:nvSpPr>
      <dsp:spPr>
        <a:xfrm>
          <a:off x="2310" y="1851514"/>
          <a:ext cx="1833041" cy="109982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1" kern="1200" dirty="0"/>
            <a:t>地域</a:t>
          </a:r>
          <a:r>
            <a:rPr kumimoji="1" lang="ja-JP" altLang="en-US" sz="1600" b="1" kern="1200" dirty="0"/>
            <a:t>の</a:t>
          </a:r>
          <a:r>
            <a:rPr kumimoji="1" lang="ja-JP" sz="1600" b="1" kern="1200" dirty="0"/>
            <a:t>事業</a:t>
          </a:r>
          <a:r>
            <a:rPr kumimoji="1" lang="ja-JP" altLang="en-US" sz="1600" b="1" kern="1200" dirty="0"/>
            <a:t>所同士で協力し合う支援が</a:t>
          </a:r>
          <a:r>
            <a:rPr kumimoji="1" lang="ja-JP" sz="1600" b="1" kern="1200" dirty="0"/>
            <a:t>できていない。</a:t>
          </a:r>
          <a:endParaRPr lang="en-US" sz="1600" b="1" kern="1200" dirty="0"/>
        </a:p>
      </dsp:txBody>
      <dsp:txXfrm>
        <a:off x="2310" y="1851514"/>
        <a:ext cx="1833041" cy="1099824"/>
      </dsp:txXfrm>
    </dsp:sp>
    <dsp:sp modelId="{7387D015-AA67-489B-A1EF-89DA9E009680}">
      <dsp:nvSpPr>
        <dsp:cNvPr id="0" name=""/>
        <dsp:cNvSpPr/>
      </dsp:nvSpPr>
      <dsp:spPr>
        <a:xfrm>
          <a:off x="2018656" y="1851514"/>
          <a:ext cx="1833041" cy="109982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1" kern="1200"/>
            <a:t>家族のニーズを優先してしまっている。</a:t>
          </a:r>
          <a:endParaRPr lang="en-US" sz="1600" b="1" kern="1200"/>
        </a:p>
      </dsp:txBody>
      <dsp:txXfrm>
        <a:off x="2018656" y="1851514"/>
        <a:ext cx="1833041" cy="1099824"/>
      </dsp:txXfrm>
    </dsp:sp>
    <dsp:sp modelId="{E988C067-DE14-4BCB-AAF5-BDD7184DE1F9}">
      <dsp:nvSpPr>
        <dsp:cNvPr id="0" name=""/>
        <dsp:cNvSpPr/>
      </dsp:nvSpPr>
      <dsp:spPr>
        <a:xfrm>
          <a:off x="4035002" y="1851514"/>
          <a:ext cx="1833041" cy="109982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1" kern="1200" dirty="0"/>
            <a:t>ストレングスの視点</a:t>
          </a:r>
          <a:r>
            <a:rPr kumimoji="1" lang="ja-JP" altLang="en-US" sz="1600" b="1" kern="1200" dirty="0"/>
            <a:t>での支援ができていない。</a:t>
          </a:r>
          <a:endParaRPr lang="en-US" sz="1600" b="1" kern="1200" dirty="0"/>
        </a:p>
      </dsp:txBody>
      <dsp:txXfrm>
        <a:off x="4035002" y="1851514"/>
        <a:ext cx="1833041" cy="1099824"/>
      </dsp:txXfrm>
    </dsp:sp>
    <dsp:sp modelId="{B7312F5A-7EFF-4CD6-A4A0-00DB36C7E826}">
      <dsp:nvSpPr>
        <dsp:cNvPr id="0" name=""/>
        <dsp:cNvSpPr/>
      </dsp:nvSpPr>
      <dsp:spPr>
        <a:xfrm>
          <a:off x="6051347" y="1851514"/>
          <a:ext cx="1833041" cy="109982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1" kern="1200" dirty="0"/>
            <a:t>ＩＣＦをベースとした障害の捉え方</a:t>
          </a:r>
          <a:r>
            <a:rPr kumimoji="1" lang="ja-JP" altLang="en-US" sz="1600" b="1" kern="1200" dirty="0"/>
            <a:t>を</a:t>
          </a:r>
          <a:r>
            <a:rPr kumimoji="1" lang="ja-JP" sz="1600" b="1" kern="1200" dirty="0"/>
            <a:t>支援に</a:t>
          </a:r>
          <a:r>
            <a:rPr kumimoji="1" lang="ja-JP" altLang="en-US" sz="1600" b="1" kern="1200" dirty="0"/>
            <a:t>活かせていない</a:t>
          </a:r>
          <a:r>
            <a:rPr kumimoji="1" lang="ja-JP" sz="1600" b="1" kern="1200" dirty="0"/>
            <a:t>。</a:t>
          </a:r>
          <a:endParaRPr lang="en-US" sz="1600" b="1" kern="1200" dirty="0"/>
        </a:p>
      </dsp:txBody>
      <dsp:txXfrm>
        <a:off x="6051347" y="1851514"/>
        <a:ext cx="1833041" cy="1099824"/>
      </dsp:txXfrm>
    </dsp:sp>
    <dsp:sp modelId="{0EE2DDFC-1E5A-40B4-921F-750D6BFCC6C2}">
      <dsp:nvSpPr>
        <dsp:cNvPr id="0" name=""/>
        <dsp:cNvSpPr/>
      </dsp:nvSpPr>
      <dsp:spPr>
        <a:xfrm>
          <a:off x="2310" y="3134643"/>
          <a:ext cx="1833041" cy="1099824"/>
        </a:xfrm>
        <a:prstGeom prst="rect">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本人中心の支援会議の進行ができていない</a:t>
          </a:r>
          <a:r>
            <a:rPr kumimoji="1" lang="ja-JP" sz="1600" b="1" kern="1200" dirty="0"/>
            <a:t>。</a:t>
          </a:r>
          <a:endParaRPr lang="en-US" sz="1600" b="1" kern="1200" dirty="0"/>
        </a:p>
      </dsp:txBody>
      <dsp:txXfrm>
        <a:off x="2310" y="3134643"/>
        <a:ext cx="1833041" cy="1099824"/>
      </dsp:txXfrm>
    </dsp:sp>
    <dsp:sp modelId="{E15A2CFC-F456-414D-A1D5-F110A84B7A33}">
      <dsp:nvSpPr>
        <dsp:cNvPr id="0" name=""/>
        <dsp:cNvSpPr/>
      </dsp:nvSpPr>
      <dsp:spPr>
        <a:xfrm>
          <a:off x="2018656" y="3134643"/>
          <a:ext cx="1833041" cy="1099824"/>
        </a:xfrm>
        <a:prstGeom prst="rect">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1" kern="1200"/>
            <a:t>生成ＡＩの利用の方針が統一できていない。</a:t>
          </a:r>
          <a:endParaRPr lang="en-US" sz="1600" b="1" kern="1200"/>
        </a:p>
      </dsp:txBody>
      <dsp:txXfrm>
        <a:off x="2018656" y="3134643"/>
        <a:ext cx="1833041" cy="1099824"/>
      </dsp:txXfrm>
    </dsp:sp>
    <dsp:sp modelId="{42A3C56B-588E-47BA-BE58-5C8C9B7BEEDD}">
      <dsp:nvSpPr>
        <dsp:cNvPr id="0" name=""/>
        <dsp:cNvSpPr/>
      </dsp:nvSpPr>
      <dsp:spPr>
        <a:xfrm>
          <a:off x="4035002" y="3134643"/>
          <a:ext cx="1833041" cy="1099824"/>
        </a:xfrm>
        <a:prstGeom prst="rect">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1" kern="1200" dirty="0"/>
            <a:t>災害時等に向け</a:t>
          </a:r>
          <a:r>
            <a:rPr kumimoji="1" lang="ja-JP" altLang="en-US" sz="1600" b="1" kern="1200" dirty="0"/>
            <a:t>て平時に準備する</a:t>
          </a:r>
          <a:r>
            <a:rPr kumimoji="1" lang="ja-JP" sz="1600" b="1" kern="1200" dirty="0"/>
            <a:t>話し合</a:t>
          </a:r>
          <a:r>
            <a:rPr kumimoji="1" lang="ja-JP" altLang="en-US" sz="1600" b="1" kern="1200" dirty="0"/>
            <a:t>い場が少ない</a:t>
          </a:r>
          <a:r>
            <a:rPr kumimoji="1" lang="ja-JP" sz="1600" b="1" kern="1200" dirty="0"/>
            <a:t>。</a:t>
          </a:r>
          <a:endParaRPr lang="en-US" sz="1600" b="1" kern="1200" dirty="0"/>
        </a:p>
      </dsp:txBody>
      <dsp:txXfrm>
        <a:off x="4035002" y="3134643"/>
        <a:ext cx="1833041" cy="1099824"/>
      </dsp:txXfrm>
    </dsp:sp>
    <dsp:sp modelId="{BBEE875C-6E00-4717-B099-599589E91DFE}">
      <dsp:nvSpPr>
        <dsp:cNvPr id="0" name=""/>
        <dsp:cNvSpPr/>
      </dsp:nvSpPr>
      <dsp:spPr>
        <a:xfrm>
          <a:off x="6051347" y="3134643"/>
          <a:ext cx="1833041" cy="1099824"/>
        </a:xfrm>
        <a:prstGeom prst="rect">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b="1" kern="1200" dirty="0"/>
            <a:t>ＩＣＴ機器を駆使した働き方改革</a:t>
          </a:r>
          <a:r>
            <a:rPr kumimoji="1" lang="ja-JP" altLang="en-US" sz="1600" b="1" kern="1200" dirty="0"/>
            <a:t>のイメージができていない。</a:t>
          </a:r>
          <a:endParaRPr lang="en-US" sz="1600" b="1" kern="1200" dirty="0"/>
        </a:p>
      </dsp:txBody>
      <dsp:txXfrm>
        <a:off x="6051347" y="3134643"/>
        <a:ext cx="1833041" cy="1099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9EEFE-9A27-4B3D-8DA0-AB4D0123FCCD}">
      <dsp:nvSpPr>
        <dsp:cNvPr id="0" name=""/>
        <dsp:cNvSpPr/>
      </dsp:nvSpPr>
      <dsp:spPr>
        <a:xfrm>
          <a:off x="635698" y="0"/>
          <a:ext cx="7204586" cy="12926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6E543-A646-42A9-9D23-853B7A582B32}">
      <dsp:nvSpPr>
        <dsp:cNvPr id="0" name=""/>
        <dsp:cNvSpPr/>
      </dsp:nvSpPr>
      <dsp:spPr>
        <a:xfrm>
          <a:off x="223487" y="387798"/>
          <a:ext cx="2542795" cy="5170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sz="1300" b="1" kern="1200" dirty="0"/>
            <a:t>一対一の支援</a:t>
          </a:r>
          <a:endParaRPr lang="ja-JP" sz="1300" b="1" kern="1200" dirty="0"/>
        </a:p>
      </dsp:txBody>
      <dsp:txXfrm>
        <a:off x="248728" y="413039"/>
        <a:ext cx="2492313" cy="466582"/>
      </dsp:txXfrm>
    </dsp:sp>
    <dsp:sp modelId="{F54B8887-CA18-4DA0-9AC9-EF5F45DADEB7}">
      <dsp:nvSpPr>
        <dsp:cNvPr id="0" name=""/>
        <dsp:cNvSpPr/>
      </dsp:nvSpPr>
      <dsp:spPr>
        <a:xfrm>
          <a:off x="2966594" y="387798"/>
          <a:ext cx="2542795" cy="5170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sz="1300" kern="1200"/>
            <a:t>事業所スタッフチームとしての支援</a:t>
          </a:r>
          <a:endParaRPr lang="ja-JP" sz="1300" kern="1200"/>
        </a:p>
      </dsp:txBody>
      <dsp:txXfrm>
        <a:off x="2991835" y="413039"/>
        <a:ext cx="2492313" cy="466582"/>
      </dsp:txXfrm>
    </dsp:sp>
    <dsp:sp modelId="{534A2E48-8D11-49EC-9E71-F0AE96389CB5}">
      <dsp:nvSpPr>
        <dsp:cNvPr id="0" name=""/>
        <dsp:cNvSpPr/>
      </dsp:nvSpPr>
      <dsp:spPr>
        <a:xfrm>
          <a:off x="5709700" y="387798"/>
          <a:ext cx="2542795" cy="5170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sz="1300" b="1" kern="1200" dirty="0"/>
            <a:t>地域のと連動した支援</a:t>
          </a:r>
          <a:endParaRPr lang="ja-JP" sz="1300" b="1" kern="1200" dirty="0"/>
        </a:p>
      </dsp:txBody>
      <dsp:txXfrm>
        <a:off x="5734941" y="413039"/>
        <a:ext cx="2492313" cy="466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9EEFE-9A27-4B3D-8DA0-AB4D0123FCCD}">
      <dsp:nvSpPr>
        <dsp:cNvPr id="0" name=""/>
        <dsp:cNvSpPr/>
      </dsp:nvSpPr>
      <dsp:spPr>
        <a:xfrm>
          <a:off x="635698" y="0"/>
          <a:ext cx="7204586" cy="1292662"/>
        </a:xfrm>
        <a:prstGeom prst="rightArrow">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0D6E543-A646-42A9-9D23-853B7A582B32}">
      <dsp:nvSpPr>
        <dsp:cNvPr id="0" name=""/>
        <dsp:cNvSpPr/>
      </dsp:nvSpPr>
      <dsp:spPr>
        <a:xfrm>
          <a:off x="4875" y="387798"/>
          <a:ext cx="2720266" cy="51706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kern="1200" dirty="0"/>
            <a:t>個人のスキルアップ</a:t>
          </a:r>
          <a:endParaRPr lang="ja-JP" sz="2000" kern="1200" dirty="0"/>
        </a:p>
      </dsp:txBody>
      <dsp:txXfrm>
        <a:off x="30116" y="413039"/>
        <a:ext cx="2669784" cy="466582"/>
      </dsp:txXfrm>
    </dsp:sp>
    <dsp:sp modelId="{F54B8887-CA18-4DA0-9AC9-EF5F45DADEB7}">
      <dsp:nvSpPr>
        <dsp:cNvPr id="0" name=""/>
        <dsp:cNvSpPr/>
      </dsp:nvSpPr>
      <dsp:spPr>
        <a:xfrm>
          <a:off x="2877858" y="387798"/>
          <a:ext cx="2720266" cy="51706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kern="1200" dirty="0"/>
            <a:t>事業所のスキルアップ</a:t>
          </a:r>
          <a:endParaRPr lang="ja-JP" sz="2000" kern="1200" dirty="0"/>
        </a:p>
      </dsp:txBody>
      <dsp:txXfrm>
        <a:off x="2903099" y="413039"/>
        <a:ext cx="2669784" cy="466582"/>
      </dsp:txXfrm>
    </dsp:sp>
    <dsp:sp modelId="{534A2E48-8D11-49EC-9E71-F0AE96389CB5}">
      <dsp:nvSpPr>
        <dsp:cNvPr id="0" name=""/>
        <dsp:cNvSpPr/>
      </dsp:nvSpPr>
      <dsp:spPr>
        <a:xfrm>
          <a:off x="5750841" y="387798"/>
          <a:ext cx="2720266" cy="51706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kern="1200" dirty="0"/>
            <a:t>地域のスキルアップ</a:t>
          </a:r>
          <a:endParaRPr lang="ja-JP" sz="2000" kern="1200" dirty="0"/>
        </a:p>
      </dsp:txBody>
      <dsp:txXfrm>
        <a:off x="5776082" y="413039"/>
        <a:ext cx="2669784" cy="466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9EEFE-9A27-4B3D-8DA0-AB4D0123FCCD}">
      <dsp:nvSpPr>
        <dsp:cNvPr id="0" name=""/>
        <dsp:cNvSpPr/>
      </dsp:nvSpPr>
      <dsp:spPr>
        <a:xfrm>
          <a:off x="635698" y="0"/>
          <a:ext cx="7204586" cy="925033"/>
        </a:xfrm>
        <a:prstGeom prst="rightArrow">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0D6E543-A646-42A9-9D23-853B7A582B32}">
      <dsp:nvSpPr>
        <dsp:cNvPr id="0" name=""/>
        <dsp:cNvSpPr/>
      </dsp:nvSpPr>
      <dsp:spPr>
        <a:xfrm>
          <a:off x="2966594" y="277509"/>
          <a:ext cx="2542795" cy="370013"/>
        </a:xfrm>
        <a:prstGeom prst="roundRect">
          <a:avLst/>
        </a:prstGeom>
        <a:solidFill>
          <a:schemeClr val="accent5">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本人中心の支援</a:t>
          </a:r>
        </a:p>
      </dsp:txBody>
      <dsp:txXfrm>
        <a:off x="2984657" y="295572"/>
        <a:ext cx="2506669" cy="3338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9EEFE-9A27-4B3D-8DA0-AB4D0123FCCD}">
      <dsp:nvSpPr>
        <dsp:cNvPr id="0" name=""/>
        <dsp:cNvSpPr/>
      </dsp:nvSpPr>
      <dsp:spPr>
        <a:xfrm>
          <a:off x="635698" y="0"/>
          <a:ext cx="7204586" cy="925033"/>
        </a:xfrm>
        <a:prstGeom prst="rightArrow">
          <a:avLst/>
        </a:prstGeom>
        <a:solidFill>
          <a:schemeClr val="dk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0D6E543-A646-42A9-9D23-853B7A582B32}">
      <dsp:nvSpPr>
        <dsp:cNvPr id="0" name=""/>
        <dsp:cNvSpPr/>
      </dsp:nvSpPr>
      <dsp:spPr>
        <a:xfrm>
          <a:off x="1576003" y="277509"/>
          <a:ext cx="5323977" cy="370013"/>
        </a:xfrm>
        <a:prstGeom prst="roundRect">
          <a:avLst/>
        </a:prstGeom>
        <a:solidFill>
          <a:schemeClr val="dk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支援の質の向上とそのための人材育成</a:t>
          </a:r>
        </a:p>
      </dsp:txBody>
      <dsp:txXfrm>
        <a:off x="1594066" y="295572"/>
        <a:ext cx="5287851" cy="3338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B65F8-D4A1-4C12-8AE5-4DB50338CF17}">
      <dsp:nvSpPr>
        <dsp:cNvPr id="0" name=""/>
        <dsp:cNvSpPr/>
      </dsp:nvSpPr>
      <dsp:spPr>
        <a:xfrm>
          <a:off x="635698" y="0"/>
          <a:ext cx="7204586" cy="5232400"/>
        </a:xfrm>
        <a:prstGeom prst="rightArrow">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97AB9C4-C82D-4526-9478-0D6F4B7574CE}">
      <dsp:nvSpPr>
        <dsp:cNvPr id="0" name=""/>
        <dsp:cNvSpPr/>
      </dsp:nvSpPr>
      <dsp:spPr>
        <a:xfrm>
          <a:off x="4242" y="1569719"/>
          <a:ext cx="2040361" cy="209296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1</a:t>
          </a:r>
          <a:r>
            <a:rPr kumimoji="1" lang="ja-JP" sz="2500" kern="1200"/>
            <a:t>．障害福祉等の制度に関する講義</a:t>
          </a:r>
          <a:endParaRPr lang="ja-JP" sz="2500" kern="1200"/>
        </a:p>
      </dsp:txBody>
      <dsp:txXfrm>
        <a:off x="103844" y="1669321"/>
        <a:ext cx="1841157" cy="1893756"/>
      </dsp:txXfrm>
    </dsp:sp>
    <dsp:sp modelId="{AE61A956-645D-408D-A2AD-BD5D8D64ADAF}">
      <dsp:nvSpPr>
        <dsp:cNvPr id="0" name=""/>
        <dsp:cNvSpPr/>
      </dsp:nvSpPr>
      <dsp:spPr>
        <a:xfrm>
          <a:off x="2146621" y="1569719"/>
          <a:ext cx="2040361" cy="2092960"/>
        </a:xfrm>
        <a:prstGeom prst="roundRect">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dirty="0"/>
            <a:t>2</a:t>
          </a:r>
          <a:r>
            <a:rPr kumimoji="1" lang="ja-JP" sz="2500" kern="1200" dirty="0"/>
            <a:t>．サービス提供に関する講義及び演習</a:t>
          </a:r>
          <a:endParaRPr lang="ja-JP" sz="2500" kern="1200" dirty="0"/>
        </a:p>
      </dsp:txBody>
      <dsp:txXfrm>
        <a:off x="2246223" y="1669321"/>
        <a:ext cx="1841157" cy="1893756"/>
      </dsp:txXfrm>
    </dsp:sp>
    <dsp:sp modelId="{96DF3CEC-1533-454F-95C5-3388A6C7FDE2}">
      <dsp:nvSpPr>
        <dsp:cNvPr id="0" name=""/>
        <dsp:cNvSpPr/>
      </dsp:nvSpPr>
      <dsp:spPr>
        <a:xfrm>
          <a:off x="4289001" y="1569719"/>
          <a:ext cx="2040361" cy="2092960"/>
        </a:xfrm>
        <a:prstGeom prst="roundRect">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dirty="0"/>
            <a:t>3</a:t>
          </a:r>
          <a:r>
            <a:rPr kumimoji="1" lang="ja-JP" sz="2500" kern="1200" dirty="0"/>
            <a:t>．人材育成の手法に関する講義及び演習</a:t>
          </a:r>
          <a:endParaRPr lang="ja-JP" sz="2500" kern="1200" dirty="0"/>
        </a:p>
      </dsp:txBody>
      <dsp:txXfrm>
        <a:off x="4388603" y="1669321"/>
        <a:ext cx="1841157" cy="1893756"/>
      </dsp:txXfrm>
    </dsp:sp>
    <dsp:sp modelId="{97BBC190-7F9B-467C-BF92-301BB89F21EC}">
      <dsp:nvSpPr>
        <dsp:cNvPr id="0" name=""/>
        <dsp:cNvSpPr/>
      </dsp:nvSpPr>
      <dsp:spPr>
        <a:xfrm>
          <a:off x="6431380" y="1569719"/>
          <a:ext cx="2040361" cy="2092960"/>
        </a:xfrm>
        <a:prstGeom prst="round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dirty="0"/>
            <a:t>4</a:t>
          </a:r>
          <a:r>
            <a:rPr kumimoji="1" lang="ja-JP" sz="2500" kern="1200" dirty="0"/>
            <a:t>．多職種及び地域連携に関する講義及び演習</a:t>
          </a:r>
          <a:endParaRPr lang="ja-JP" sz="2500" kern="1200" dirty="0"/>
        </a:p>
      </dsp:txBody>
      <dsp:txXfrm>
        <a:off x="6530982" y="1669321"/>
        <a:ext cx="1841157" cy="18937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51711-8E66-43DF-979D-B7E8456C3724}">
      <dsp:nvSpPr>
        <dsp:cNvPr id="0" name=""/>
        <dsp:cNvSpPr/>
      </dsp:nvSpPr>
      <dsp:spPr>
        <a:xfrm>
          <a:off x="0" y="21951"/>
          <a:ext cx="8229600" cy="578565"/>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a:t>モニタリングの方法</a:t>
          </a:r>
          <a:endParaRPr lang="ja-JP" sz="2300" kern="1200"/>
        </a:p>
      </dsp:txBody>
      <dsp:txXfrm>
        <a:off x="28243" y="50194"/>
        <a:ext cx="8173114" cy="522079"/>
      </dsp:txXfrm>
    </dsp:sp>
    <dsp:sp modelId="{C2CD06CC-3228-4018-B965-BE0CA37754F7}">
      <dsp:nvSpPr>
        <dsp:cNvPr id="0" name=""/>
        <dsp:cNvSpPr/>
      </dsp:nvSpPr>
      <dsp:spPr>
        <a:xfrm>
          <a:off x="0" y="666756"/>
          <a:ext cx="8229600" cy="578565"/>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dirty="0"/>
            <a:t>個別支援会議の運営方法</a:t>
          </a:r>
          <a:endParaRPr lang="ja-JP" sz="2300" kern="1200" dirty="0"/>
        </a:p>
      </dsp:txBody>
      <dsp:txXfrm>
        <a:off x="28243" y="694999"/>
        <a:ext cx="8173114" cy="522079"/>
      </dsp:txXfrm>
    </dsp:sp>
    <dsp:sp modelId="{C56E7EA2-23DD-406D-8AF2-228A3EEDB30A}">
      <dsp:nvSpPr>
        <dsp:cNvPr id="0" name=""/>
        <dsp:cNvSpPr/>
      </dsp:nvSpPr>
      <dsp:spPr>
        <a:xfrm>
          <a:off x="0" y="1311561"/>
          <a:ext cx="8229600" cy="578565"/>
        </a:xfrm>
        <a:prstGeom prst="roundRect">
          <a:avLst/>
        </a:prstGeom>
        <a:solidFill>
          <a:schemeClr val="accent5">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dirty="0"/>
            <a:t>サービス（支援）提供職員への助言･指導について</a:t>
          </a:r>
          <a:endParaRPr lang="ja-JP" sz="2300" kern="1200" dirty="0"/>
        </a:p>
      </dsp:txBody>
      <dsp:txXfrm>
        <a:off x="28243" y="1339804"/>
        <a:ext cx="8173114" cy="522079"/>
      </dsp:txXfrm>
    </dsp:sp>
    <dsp:sp modelId="{3CA52DD5-9D48-44B9-91C4-8268E3B33320}">
      <dsp:nvSpPr>
        <dsp:cNvPr id="0" name=""/>
        <dsp:cNvSpPr/>
      </dsp:nvSpPr>
      <dsp:spPr>
        <a:xfrm>
          <a:off x="0" y="1956366"/>
          <a:ext cx="8229600" cy="578565"/>
        </a:xfrm>
        <a:prstGeom prst="roundRect">
          <a:avLst/>
        </a:prstGeom>
        <a:solidFill>
          <a:schemeClr val="accent5">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en-US" sz="2300" kern="1200" dirty="0"/>
            <a:t>OJT</a:t>
          </a:r>
          <a:r>
            <a:rPr kumimoji="1" lang="ja-JP" sz="2300" kern="1200" dirty="0"/>
            <a:t>としての事例検討会の進め方</a:t>
          </a:r>
          <a:endParaRPr lang="ja-JP" sz="2300" kern="1200" dirty="0"/>
        </a:p>
      </dsp:txBody>
      <dsp:txXfrm>
        <a:off x="28243" y="1984609"/>
        <a:ext cx="8173114" cy="522079"/>
      </dsp:txXfrm>
    </dsp:sp>
    <dsp:sp modelId="{144DBDF6-61AD-4AA7-BC8F-8AE2341815BF}">
      <dsp:nvSpPr>
        <dsp:cNvPr id="0" name=""/>
        <dsp:cNvSpPr/>
      </dsp:nvSpPr>
      <dsp:spPr>
        <a:xfrm>
          <a:off x="0" y="2601171"/>
          <a:ext cx="8229600" cy="578565"/>
        </a:xfrm>
        <a:prstGeom prst="roundRect">
          <a:avLst/>
        </a:prstGeom>
        <a:solidFill>
          <a:srgbClr val="5AB14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b="1" kern="1200" dirty="0"/>
            <a:t>サービス担当者会議等におけるサビ児管の役割</a:t>
          </a:r>
          <a:endParaRPr lang="ja-JP" sz="2300" kern="1200" dirty="0"/>
        </a:p>
      </dsp:txBody>
      <dsp:txXfrm>
        <a:off x="28243" y="2629414"/>
        <a:ext cx="8173114" cy="522079"/>
      </dsp:txXfrm>
    </dsp:sp>
    <dsp:sp modelId="{C65238B6-F055-4468-835F-DF026ED5EBD9}">
      <dsp:nvSpPr>
        <dsp:cNvPr id="0" name=""/>
        <dsp:cNvSpPr/>
      </dsp:nvSpPr>
      <dsp:spPr>
        <a:xfrm>
          <a:off x="0" y="3245976"/>
          <a:ext cx="8229600" cy="578565"/>
        </a:xfrm>
        <a:prstGeom prst="roundRect">
          <a:avLst/>
        </a:prstGeom>
        <a:solidFill>
          <a:srgbClr val="5AB14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dirty="0"/>
            <a:t>自立支援協議会を活用した地域課題の解決に向けた取り組み</a:t>
          </a:r>
          <a:endParaRPr lang="ja-JP" sz="2300" kern="1200" dirty="0"/>
        </a:p>
      </dsp:txBody>
      <dsp:txXfrm>
        <a:off x="28243" y="3274219"/>
        <a:ext cx="8173114" cy="522079"/>
      </dsp:txXfrm>
    </dsp:sp>
    <dsp:sp modelId="{DCFDBBC3-5CE6-49F4-8B33-560B580C5DD3}">
      <dsp:nvSpPr>
        <dsp:cNvPr id="0" name=""/>
        <dsp:cNvSpPr/>
      </dsp:nvSpPr>
      <dsp:spPr>
        <a:xfrm>
          <a:off x="0" y="3890781"/>
          <a:ext cx="8229600" cy="578565"/>
        </a:xfrm>
        <a:prstGeom prst="roundRect">
          <a:avLst/>
        </a:prstGeom>
        <a:solidFill>
          <a:srgbClr val="5AB14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dirty="0"/>
            <a:t>サービス担当者会議と自立支援協議会の活用について</a:t>
          </a:r>
          <a:endParaRPr lang="ja-JP" sz="2300" kern="1200" dirty="0"/>
        </a:p>
      </dsp:txBody>
      <dsp:txXfrm>
        <a:off x="28243" y="3919024"/>
        <a:ext cx="8173114" cy="5220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1BBE7-CFFD-41ED-A094-D387DF8E783A}">
      <dsp:nvSpPr>
        <dsp:cNvPr id="0" name=""/>
        <dsp:cNvSpPr/>
      </dsp:nvSpPr>
      <dsp:spPr>
        <a:xfrm>
          <a:off x="0" y="10672"/>
          <a:ext cx="8229600" cy="60371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sz="2400" kern="1200" dirty="0"/>
            <a:t>障害者福祉施策及び児童福祉施策の最新の動向</a:t>
          </a:r>
          <a:endParaRPr lang="ja-JP" sz="2400" kern="1200" dirty="0"/>
        </a:p>
      </dsp:txBody>
      <dsp:txXfrm>
        <a:off x="29471" y="40143"/>
        <a:ext cx="8170658" cy="54477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1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1" cy="495189"/>
          </a:xfrm>
          <a:prstGeom prst="rect">
            <a:avLst/>
          </a:prstGeom>
        </p:spPr>
        <p:txBody>
          <a:bodyPr vert="horz" lIns="91440" tIns="45720" rIns="91440" bIns="45720" rtlCol="0"/>
          <a:lstStyle>
            <a:lvl1pPr algn="r">
              <a:defRPr sz="1200"/>
            </a:lvl1pPr>
          </a:lstStyle>
          <a:p>
            <a:fld id="{635053EA-733D-4CDA-AE43-12FB3C771F05}" type="datetimeFigureOut">
              <a:rPr kumimoji="1" lang="ja-JP" altLang="en-US" smtClean="0"/>
              <a:t>2025/8/15</a:t>
            </a:fld>
            <a:endParaRPr kumimoji="1" lang="ja-JP" altLang="en-US"/>
          </a:p>
        </p:txBody>
      </p:sp>
      <p:sp>
        <p:nvSpPr>
          <p:cNvPr id="4" name="フッター プレースホルダー 3"/>
          <p:cNvSpPr>
            <a:spLocks noGrp="1"/>
          </p:cNvSpPr>
          <p:nvPr>
            <p:ph type="ftr" sz="quarter" idx="2"/>
          </p:nvPr>
        </p:nvSpPr>
        <p:spPr>
          <a:xfrm>
            <a:off x="1" y="9374302"/>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4302"/>
            <a:ext cx="2918831" cy="495187"/>
          </a:xfrm>
          <a:prstGeom prst="rect">
            <a:avLst/>
          </a:prstGeom>
        </p:spPr>
        <p:txBody>
          <a:bodyPr vert="horz" lIns="91440" tIns="45720" rIns="91440" bIns="45720" rtlCol="0" anchor="b"/>
          <a:lstStyle>
            <a:lvl1pPr algn="r">
              <a:defRPr sz="1200"/>
            </a:lvl1pPr>
          </a:lstStyle>
          <a:p>
            <a:fld id="{37F2E232-2008-4865-9C93-9EF6CD71FFCA}" type="slidenum">
              <a:rPr kumimoji="1" lang="ja-JP" altLang="en-US" smtClean="0"/>
              <a:t>‹#›</a:t>
            </a:fld>
            <a:endParaRPr kumimoji="1" lang="ja-JP" altLang="en-US"/>
          </a:p>
        </p:txBody>
      </p:sp>
    </p:spTree>
    <p:extLst>
      <p:ext uri="{BB962C8B-B14F-4D97-AF65-F5344CB8AC3E}">
        <p14:creationId xmlns:p14="http://schemas.microsoft.com/office/powerpoint/2010/main" val="354566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1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189"/>
          </a:xfrm>
          <a:prstGeom prst="rect">
            <a:avLst/>
          </a:prstGeom>
        </p:spPr>
        <p:txBody>
          <a:bodyPr vert="horz" lIns="91440" tIns="45720" rIns="91440" bIns="45720" rtlCol="0"/>
          <a:lstStyle>
            <a:lvl1pPr algn="r">
              <a:defRPr sz="1200"/>
            </a:lvl1pPr>
          </a:lstStyle>
          <a:p>
            <a:fld id="{75D84950-D90D-4A2A-8063-147BA600BA31}" type="datetimeFigureOut">
              <a:rPr kumimoji="1" lang="ja-JP" altLang="en-US" smtClean="0"/>
              <a:t>2025/8/15</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2"/>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4302"/>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4302"/>
            <a:ext cx="2918831" cy="495187"/>
          </a:xfrm>
          <a:prstGeom prst="rect">
            <a:avLst/>
          </a:prstGeom>
        </p:spPr>
        <p:txBody>
          <a:bodyPr vert="horz" lIns="91440" tIns="45720" rIns="91440" bIns="45720" rtlCol="0" anchor="b"/>
          <a:lstStyle>
            <a:lvl1pPr algn="r">
              <a:defRPr sz="1200"/>
            </a:lvl1pPr>
          </a:lstStyle>
          <a:p>
            <a:fld id="{3B6A0760-6136-456A-8E93-65FCC04F8ED2}" type="slidenum">
              <a:rPr kumimoji="1" lang="ja-JP" altLang="en-US" smtClean="0"/>
              <a:t>‹#›</a:t>
            </a:fld>
            <a:endParaRPr kumimoji="1" lang="ja-JP" altLang="en-US"/>
          </a:p>
        </p:txBody>
      </p:sp>
    </p:spTree>
    <p:extLst>
      <p:ext uri="{BB962C8B-B14F-4D97-AF65-F5344CB8AC3E}">
        <p14:creationId xmlns:p14="http://schemas.microsoft.com/office/powerpoint/2010/main" val="20377048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1413"/>
            <a:ext cx="4114800" cy="3087687"/>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9C936D52-512B-47DE-BC94-6C88A56CE986}" type="slidenum">
              <a:rPr lang="en-US" altLang="ja-JP" smtClean="0"/>
              <a:pPr rtl="0"/>
              <a:t>1</a:t>
            </a:fld>
            <a:endParaRPr lang="ja-JP" altLang="en-US"/>
          </a:p>
        </p:txBody>
      </p:sp>
    </p:spTree>
    <p:extLst>
      <p:ext uri="{BB962C8B-B14F-4D97-AF65-F5344CB8AC3E}">
        <p14:creationId xmlns:p14="http://schemas.microsoft.com/office/powerpoint/2010/main" val="77611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9A2534-A147-412D-93C0-406AD87DD12F}" type="datetime1">
              <a:rPr kumimoji="1" lang="ja-JP" altLang="en-US" smtClean="0"/>
              <a:t>2025/8/15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7729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B3C5A6-D168-4F5E-881A-F2160F6C1902}" type="datetime1">
              <a:rPr kumimoji="1" lang="ja-JP" altLang="en-US" smtClean="0"/>
              <a:t>2025/8/15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61388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70645C-26D5-4CD7-8A87-18579B5A0F0D}" type="datetime1">
              <a:rPr kumimoji="1" lang="ja-JP" altLang="en-US" smtClean="0"/>
              <a:t>2025/8/15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3053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C888D1-0F99-42BA-9831-8D59A9A3A98D}" type="datetime1">
              <a:rPr kumimoji="1" lang="ja-JP" altLang="en-US" smtClean="0"/>
              <a:t>2025/8/15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53875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E80DFF-C81E-449D-BFDE-AD5F93E5293B}" type="datetime1">
              <a:rPr kumimoji="1" lang="ja-JP" altLang="en-US" smtClean="0"/>
              <a:t>2025/8/15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09070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92F5468-5BF0-44A8-82B6-D167614AC2C0}" type="datetime1">
              <a:rPr kumimoji="1" lang="ja-JP" altLang="en-US" smtClean="0"/>
              <a:t>2025/8/15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62671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CE878A-FE55-4839-9BF4-9D12D8B11584}" type="datetime1">
              <a:rPr kumimoji="1" lang="ja-JP" altLang="en-US" smtClean="0"/>
              <a:t>2025/8/15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89406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D53024-F4DB-4247-907B-07C0D712E232}" type="datetime1">
              <a:rPr kumimoji="1" lang="ja-JP" altLang="en-US" smtClean="0"/>
              <a:t>2025/8/15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41141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0EE40-FE06-4B97-8D40-F7CFCD96640F}" type="datetime1">
              <a:rPr kumimoji="1" lang="ja-JP" altLang="en-US" smtClean="0"/>
              <a:t>2025/8/15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2140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1168A4-87FE-41AF-A240-67A172DD417E}" type="datetime1">
              <a:rPr kumimoji="1" lang="ja-JP" altLang="en-US" smtClean="0"/>
              <a:t>2025/8/15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53589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C367EC-748E-413D-9571-FE757EBBA0A1}" type="datetime1">
              <a:rPr kumimoji="1" lang="ja-JP" altLang="en-US" smtClean="0"/>
              <a:t>2025/8/15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4238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58BA3-6121-434F-87C1-D1325BBD802E}" type="datetime1">
              <a:rPr kumimoji="1" lang="ja-JP" altLang="en-US" smtClean="0"/>
              <a:t>2025/8/15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10891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タイトル 8"/>
          <p:cNvSpPr>
            <a:spLocks noGrp="1"/>
          </p:cNvSpPr>
          <p:nvPr>
            <p:ph type="ctrTitle"/>
          </p:nvPr>
        </p:nvSpPr>
        <p:spPr>
          <a:xfrm>
            <a:off x="797814" y="470970"/>
            <a:ext cx="7543800" cy="905427"/>
          </a:xfrm>
          <a:effectLst>
            <a:outerShdw blurRad="50800" dist="38100" dir="2700000" algn="tl" rotWithShape="0">
              <a:prstClr val="black">
                <a:alpha val="40000"/>
              </a:prstClr>
            </a:outerShdw>
          </a:effectLst>
        </p:spPr>
        <p:txBody>
          <a:bodyPr rtlCol="0">
            <a:normAutofit/>
          </a:bodyPr>
          <a:lstStyle/>
          <a:p>
            <a:pPr rtl="0"/>
            <a:r>
              <a:rPr lang="ja-JP" altLang="en-US" sz="2400" b="1" dirty="0">
                <a:ln w="9525">
                  <a:solidFill>
                    <a:schemeClr val="bg1"/>
                  </a:solidFill>
                  <a:prstDash val="solid"/>
                </a:ln>
                <a:effectLst>
                  <a:outerShdw blurRad="12700" dist="38100" dir="2700000" algn="tl" rotWithShape="0">
                    <a:schemeClr val="bg1">
                      <a:lumMod val="50000"/>
                    </a:schemeClr>
                  </a:outerShdw>
                </a:effectLst>
              </a:rPr>
              <a:t>令和７年度サービス管理責任者及び</a:t>
            </a:r>
            <a:br>
              <a:rPr lang="en-US" altLang="ja-JP" sz="2400" b="1" dirty="0">
                <a:ln w="9525">
                  <a:solidFill>
                    <a:schemeClr val="bg1"/>
                  </a:solidFill>
                  <a:prstDash val="solid"/>
                </a:ln>
                <a:effectLst>
                  <a:outerShdw blurRad="12700" dist="38100" dir="2700000" algn="tl" rotWithShape="0">
                    <a:schemeClr val="bg1">
                      <a:lumMod val="50000"/>
                    </a:schemeClr>
                  </a:outerShdw>
                </a:effectLst>
              </a:rPr>
            </a:br>
            <a:r>
              <a:rPr lang="ja-JP" altLang="en-US" sz="2400" b="1" dirty="0">
                <a:ln w="9525">
                  <a:solidFill>
                    <a:schemeClr val="bg1"/>
                  </a:solidFill>
                  <a:prstDash val="solid"/>
                </a:ln>
                <a:effectLst>
                  <a:outerShdw blurRad="12700" dist="38100" dir="2700000" algn="tl" rotWithShape="0">
                    <a:schemeClr val="bg1">
                      <a:lumMod val="50000"/>
                    </a:schemeClr>
                  </a:outerShdw>
                </a:effectLst>
              </a:rPr>
              <a:t>児童発達支援管理責任者指導者養成研修</a:t>
            </a:r>
          </a:p>
        </p:txBody>
      </p:sp>
      <p:sp>
        <p:nvSpPr>
          <p:cNvPr id="10" name="サブタイトル 9"/>
          <p:cNvSpPr>
            <a:spLocks noGrp="1"/>
          </p:cNvSpPr>
          <p:nvPr>
            <p:ph type="subTitle" idx="1"/>
          </p:nvPr>
        </p:nvSpPr>
        <p:spPr>
          <a:xfrm>
            <a:off x="797814" y="2309879"/>
            <a:ext cx="7543800" cy="1282707"/>
          </a:xfrm>
          <a:effectLst>
            <a:outerShdw blurRad="50800" dist="38100" dir="2700000" algn="tl" rotWithShape="0">
              <a:prstClr val="black">
                <a:alpha val="40000"/>
              </a:prstClr>
            </a:outerShdw>
          </a:effectLst>
        </p:spPr>
        <p:txBody>
          <a:bodyPr rtlCol="0">
            <a:noAutofit/>
          </a:bodyPr>
          <a:lstStyle/>
          <a:p>
            <a:r>
              <a:rPr lang="ja-JP" altLang="en-U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研修を企画立案する際のポイント</a:t>
            </a:r>
            <a:r>
              <a:rPr lang="en-US" altLang="ja-JP"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Ⅲ</a:t>
            </a:r>
          </a:p>
          <a:p>
            <a:r>
              <a:rPr lang="ja-JP" altLang="en-U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（実践研修）</a:t>
            </a:r>
            <a:endParaRPr lang="en-US" altLang="ja-JP"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スライド番号プレースホルダー 1"/>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a:solidFill>
                  <a:srgbClr val="FFFFFF"/>
                </a:solidFill>
              </a:rPr>
              <a:pPr>
                <a:spcAft>
                  <a:spcPts val="600"/>
                </a:spcAft>
              </a:pPr>
              <a:t>1</a:t>
            </a:fld>
            <a:endParaRPr kumimoji="1" lang="ja-JP" altLang="en-US">
              <a:solidFill>
                <a:srgbClr val="FFFFFF"/>
              </a:solidFill>
            </a:endParaRPr>
          </a:p>
        </p:txBody>
      </p:sp>
      <p:sp>
        <p:nvSpPr>
          <p:cNvPr id="3" name="テキスト ボックス 2">
            <a:extLst>
              <a:ext uri="{FF2B5EF4-FFF2-40B4-BE49-F238E27FC236}">
                <a16:creationId xmlns:a16="http://schemas.microsoft.com/office/drawing/2014/main" id="{3E586F90-50A8-418B-A2EB-92BF0AB5D4EA}"/>
              </a:ext>
            </a:extLst>
          </p:cNvPr>
          <p:cNvSpPr txBox="1"/>
          <p:nvPr/>
        </p:nvSpPr>
        <p:spPr>
          <a:xfrm>
            <a:off x="2694039" y="5689143"/>
            <a:ext cx="3751348" cy="723275"/>
          </a:xfrm>
          <a:prstGeom prst="rect">
            <a:avLst/>
          </a:prstGeom>
          <a:noFill/>
        </p:spPr>
        <p:txBody>
          <a:bodyPr wrap="none" rtlCol="0">
            <a:spAutoFit/>
          </a:bodyPr>
          <a:lstStyle/>
          <a:p>
            <a:pPr algn="ctr">
              <a:spcAft>
                <a:spcPts val="600"/>
              </a:spcAft>
            </a:pPr>
            <a:r>
              <a:rPr kumimoji="1" lang="ja-JP" altLang="en-US" dirty="0"/>
              <a:t>コンサルテーションサポート森の入口</a:t>
            </a:r>
            <a:endParaRPr kumimoji="1" lang="en-US" altLang="ja-JP" dirty="0"/>
          </a:p>
          <a:p>
            <a:pPr algn="ctr">
              <a:spcAft>
                <a:spcPts val="600"/>
              </a:spcAft>
            </a:pPr>
            <a:r>
              <a:rPr kumimoji="1" lang="ja-JP" altLang="en-US" dirty="0"/>
              <a:t>金丸博一</a:t>
            </a:r>
          </a:p>
        </p:txBody>
      </p:sp>
      <p:sp>
        <p:nvSpPr>
          <p:cNvPr id="4" name="楕円 3">
            <a:extLst>
              <a:ext uri="{FF2B5EF4-FFF2-40B4-BE49-F238E27FC236}">
                <a16:creationId xmlns:a16="http://schemas.microsoft.com/office/drawing/2014/main" id="{AE7A99DF-DE48-C1D8-35EF-1F55DD4CA073}"/>
              </a:ext>
            </a:extLst>
          </p:cNvPr>
          <p:cNvSpPr/>
          <p:nvPr/>
        </p:nvSpPr>
        <p:spPr>
          <a:xfrm>
            <a:off x="1613861" y="5828561"/>
            <a:ext cx="5911703" cy="583857"/>
          </a:xfrm>
          <a:prstGeom prst="ellipse">
            <a:avLst/>
          </a:prstGeom>
          <a:solidFill>
            <a:schemeClr val="accent1">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540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00"/>
                                        <p:tgtEl>
                                          <p:spTgt spid="10">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7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7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7590B2-F465-6F4C-C52A-179515CAEA97}"/>
              </a:ext>
            </a:extLst>
          </p:cNvPr>
          <p:cNvSpPr>
            <a:spLocks noGrp="1"/>
          </p:cNvSpPr>
          <p:nvPr>
            <p:ph type="title"/>
          </p:nvPr>
        </p:nvSpPr>
        <p:spPr>
          <a:xfrm>
            <a:off x="978002" y="384791"/>
            <a:ext cx="7187995" cy="588602"/>
          </a:xfrm>
        </p:spPr>
        <p:txBody>
          <a:bodyPr>
            <a:normAutofit fontScale="90000"/>
          </a:bodyPr>
          <a:lstStyle/>
          <a:p>
            <a:r>
              <a:rPr lang="ja-JP" altLang="en-US" dirty="0"/>
              <a:t>実践研修に対する肯定的な意見 </a:t>
            </a:r>
            <a:endParaRPr kumimoji="1" lang="ja-JP" altLang="en-US" dirty="0"/>
          </a:p>
        </p:txBody>
      </p:sp>
      <p:sp>
        <p:nvSpPr>
          <p:cNvPr id="3" name="コンテンツ プレースホルダー 2">
            <a:extLst>
              <a:ext uri="{FF2B5EF4-FFF2-40B4-BE49-F238E27FC236}">
                <a16:creationId xmlns:a16="http://schemas.microsoft.com/office/drawing/2014/main" id="{94EF392B-112B-81B5-D233-117D676CFAB9}"/>
              </a:ext>
            </a:extLst>
          </p:cNvPr>
          <p:cNvSpPr>
            <a:spLocks noGrp="1"/>
          </p:cNvSpPr>
          <p:nvPr>
            <p:ph idx="1"/>
          </p:nvPr>
        </p:nvSpPr>
        <p:spPr>
          <a:xfrm>
            <a:off x="363792" y="1023119"/>
            <a:ext cx="8416413" cy="5283506"/>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marL="0" indent="0">
              <a:lnSpc>
                <a:spcPct val="120000"/>
              </a:lnSpc>
              <a:buNone/>
            </a:pPr>
            <a:r>
              <a:rPr lang="ja-JP" altLang="en-US" b="1" dirty="0"/>
              <a:t>（１）実践的で参加型の学習 </a:t>
            </a:r>
            <a:endParaRPr lang="ja-JP" altLang="en-US" dirty="0"/>
          </a:p>
          <a:p>
            <a:pPr marL="0" indent="0">
              <a:lnSpc>
                <a:spcPct val="120000"/>
              </a:lnSpc>
              <a:buNone/>
            </a:pPr>
            <a:r>
              <a:rPr lang="ja-JP" altLang="en-US" dirty="0"/>
              <a:t>・グループワークやロールプレイ、事例検討など体験型の学びで、自主的・実践的に知識やスキルを吸収できる </a:t>
            </a:r>
          </a:p>
          <a:p>
            <a:pPr marL="0" indent="0">
              <a:lnSpc>
                <a:spcPct val="120000"/>
              </a:lnSpc>
              <a:buNone/>
            </a:pPr>
            <a:r>
              <a:rPr lang="ja-JP" altLang="en-US" dirty="0"/>
              <a:t>・現場業務に直結する具体的な内容を学べるため、実務に反映しやすい </a:t>
            </a:r>
          </a:p>
          <a:p>
            <a:pPr marL="0" indent="0">
              <a:lnSpc>
                <a:spcPct val="120000"/>
              </a:lnSpc>
              <a:buNone/>
            </a:pPr>
            <a:r>
              <a:rPr lang="ja-JP" altLang="en-US" dirty="0"/>
              <a:t>・他施設・他職種の参加者と意見交換し、視野やスキルの向上に繋がる </a:t>
            </a:r>
          </a:p>
          <a:p>
            <a:pPr marL="0" indent="0">
              <a:lnSpc>
                <a:spcPct val="120000"/>
              </a:lnSpc>
              <a:buNone/>
            </a:pPr>
            <a:r>
              <a:rPr lang="ja-JP" altLang="en-US" b="1" dirty="0"/>
              <a:t>（２）段階的な学びにより、自己の役割、視点の整理 </a:t>
            </a:r>
            <a:endParaRPr lang="ja-JP" altLang="en-US" dirty="0"/>
          </a:p>
          <a:p>
            <a:pPr marL="0" indent="0">
              <a:lnSpc>
                <a:spcPct val="120000"/>
              </a:lnSpc>
              <a:buNone/>
            </a:pPr>
            <a:r>
              <a:rPr lang="ja-JP" altLang="en-US" dirty="0"/>
              <a:t>・知識の積み重ねや、過去の業務の振り返り、自己検証ができ成長を実感できる </a:t>
            </a:r>
          </a:p>
          <a:p>
            <a:pPr marL="0" indent="0">
              <a:lnSpc>
                <a:spcPct val="120000"/>
              </a:lnSpc>
              <a:buNone/>
            </a:pPr>
            <a:r>
              <a:rPr lang="ja-JP" altLang="en-US" dirty="0"/>
              <a:t>・サビ管等としての役割や責任、地域連携や多職種連携、人材育成の必要性と手法への理解が深まる。 </a:t>
            </a:r>
          </a:p>
          <a:p>
            <a:pPr marL="0" indent="0">
              <a:lnSpc>
                <a:spcPct val="120000"/>
              </a:lnSpc>
              <a:buNone/>
            </a:pPr>
            <a:r>
              <a:rPr lang="ja-JP" altLang="en-US" b="1" dirty="0"/>
              <a:t>（３）質の担保・プログラムの充実 </a:t>
            </a:r>
            <a:endParaRPr lang="ja-JP" altLang="en-US" dirty="0"/>
          </a:p>
          <a:p>
            <a:pPr marL="0" indent="0">
              <a:lnSpc>
                <a:spcPct val="120000"/>
              </a:lnSpc>
              <a:buNone/>
            </a:pPr>
            <a:r>
              <a:rPr lang="ja-JP" altLang="en-US" dirty="0"/>
              <a:t>・旧体系よりも丁寧かつ実践的なプログラムであり、質の高い研修である。 </a:t>
            </a:r>
          </a:p>
          <a:p>
            <a:pPr marL="0" indent="0">
              <a:lnSpc>
                <a:spcPct val="120000"/>
              </a:lnSpc>
              <a:buNone/>
            </a:pPr>
            <a:r>
              <a:rPr lang="ja-JP" altLang="en-US" dirty="0"/>
              <a:t>・研修で得られた知識を職場で生かせると感じ、現状の業務に不安がある中でも自信に繋がった。 </a:t>
            </a:r>
          </a:p>
          <a:p>
            <a:pPr marL="0" indent="0">
              <a:lnSpc>
                <a:spcPct val="120000"/>
              </a:lnSpc>
              <a:buNone/>
            </a:pPr>
            <a:r>
              <a:rPr lang="ja-JP" altLang="en-US" dirty="0"/>
              <a:t>・仲間意識の形成や自己スキルアップへの動機付けになった </a:t>
            </a:r>
          </a:p>
        </p:txBody>
      </p:sp>
      <p:sp>
        <p:nvSpPr>
          <p:cNvPr id="5" name="テキスト ボックス 4">
            <a:extLst>
              <a:ext uri="{FF2B5EF4-FFF2-40B4-BE49-F238E27FC236}">
                <a16:creationId xmlns:a16="http://schemas.microsoft.com/office/drawing/2014/main" id="{536A41DA-85AD-493B-934A-9A2C1924D1E6}"/>
              </a:ext>
            </a:extLst>
          </p:cNvPr>
          <p:cNvSpPr txBox="1"/>
          <p:nvPr/>
        </p:nvSpPr>
        <p:spPr>
          <a:xfrm>
            <a:off x="483795" y="6306625"/>
            <a:ext cx="8176405" cy="430887"/>
          </a:xfrm>
          <a:prstGeom prst="rect">
            <a:avLst/>
          </a:prstGeom>
          <a:noFill/>
          <a:ln>
            <a:solidFill>
              <a:schemeClr val="tx1"/>
            </a:solidFill>
          </a:ln>
        </p:spPr>
        <p:txBody>
          <a:bodyPr wrap="square" rtlCol="0">
            <a:spAutoFit/>
          </a:bodyPr>
          <a:lstStyle/>
          <a:p>
            <a:r>
              <a:rPr kumimoji="1" lang="en-US" altLang="ja-JP" sz="1100" dirty="0"/>
              <a:t>『</a:t>
            </a:r>
            <a:r>
              <a:rPr kumimoji="1" lang="ja-JP" altLang="en-US" sz="1100" dirty="0"/>
              <a:t>令和６年度厚生労働省科学研究費補助金　障害者政策総合研究事業　実地研修</a:t>
            </a:r>
            <a:r>
              <a:rPr kumimoji="1" lang="en-US" altLang="ja-JP" sz="1100" dirty="0"/>
              <a:t>(OJT)</a:t>
            </a:r>
            <a:r>
              <a:rPr kumimoji="1" lang="ja-JP" altLang="en-US" sz="1100" dirty="0"/>
              <a:t>とサービス管理責任者等研修が連動した効果的な人材育成の取組みの実施に向けた研究　　令和６年度 総括・分担研究報告書　　研究代表者 本名 靖　令和７年５月</a:t>
            </a:r>
            <a:r>
              <a:rPr kumimoji="1" lang="en-US" altLang="ja-JP" sz="1100" dirty="0"/>
              <a:t>』</a:t>
            </a:r>
            <a:r>
              <a:rPr kumimoji="1" lang="ja-JP" altLang="en-US" sz="1100" dirty="0"/>
              <a:t>より引用</a:t>
            </a:r>
          </a:p>
        </p:txBody>
      </p:sp>
    </p:spTree>
    <p:extLst>
      <p:ext uri="{BB962C8B-B14F-4D97-AF65-F5344CB8AC3E}">
        <p14:creationId xmlns:p14="http://schemas.microsoft.com/office/powerpoint/2010/main" val="186059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graphicFrame>
        <p:nvGraphicFramePr>
          <p:cNvPr id="5" name="図表 4">
            <a:extLst>
              <a:ext uri="{FF2B5EF4-FFF2-40B4-BE49-F238E27FC236}">
                <a16:creationId xmlns:a16="http://schemas.microsoft.com/office/drawing/2014/main" id="{9E8CDFFF-9F03-4B10-B87C-BCE516C4C71F}"/>
              </a:ext>
            </a:extLst>
          </p:cNvPr>
          <p:cNvGraphicFramePr/>
          <p:nvPr>
            <p:extLst>
              <p:ext uri="{D42A27DB-BD31-4B8C-83A1-F6EECF244321}">
                <p14:modId xmlns:p14="http://schemas.microsoft.com/office/powerpoint/2010/main" val="1843766242"/>
              </p:ext>
            </p:extLst>
          </p:nvPr>
        </p:nvGraphicFramePr>
        <p:xfrm>
          <a:off x="344489" y="1097280"/>
          <a:ext cx="8475984"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94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図表 10">
            <a:extLst>
              <a:ext uri="{FF2B5EF4-FFF2-40B4-BE49-F238E27FC236}">
                <a16:creationId xmlns:a16="http://schemas.microsoft.com/office/drawing/2014/main" id="{ECC498DA-7FA3-435D-0645-9D39A7B51ACF}"/>
              </a:ext>
            </a:extLst>
          </p:cNvPr>
          <p:cNvGraphicFramePr/>
          <p:nvPr>
            <p:extLst>
              <p:ext uri="{D42A27DB-BD31-4B8C-83A1-F6EECF244321}">
                <p14:modId xmlns:p14="http://schemas.microsoft.com/office/powerpoint/2010/main" val="4120886421"/>
              </p:ext>
            </p:extLst>
          </p:nvPr>
        </p:nvGraphicFramePr>
        <p:xfrm>
          <a:off x="457200" y="1473568"/>
          <a:ext cx="8229600" cy="4491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矢印: 下 11">
            <a:extLst>
              <a:ext uri="{FF2B5EF4-FFF2-40B4-BE49-F238E27FC236}">
                <a16:creationId xmlns:a16="http://schemas.microsoft.com/office/drawing/2014/main" id="{AD626CBD-659A-5545-7FB8-81A9045F7D43}"/>
              </a:ext>
            </a:extLst>
          </p:cNvPr>
          <p:cNvSpPr/>
          <p:nvPr/>
        </p:nvSpPr>
        <p:spPr>
          <a:xfrm>
            <a:off x="457200" y="1116418"/>
            <a:ext cx="484632" cy="41041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E1B57BC-B040-BFEE-0DDC-717B4FE22472}"/>
              </a:ext>
            </a:extLst>
          </p:cNvPr>
          <p:cNvSpPr txBox="1"/>
          <p:nvPr/>
        </p:nvSpPr>
        <p:spPr>
          <a:xfrm>
            <a:off x="255182" y="6113721"/>
            <a:ext cx="6715300" cy="646331"/>
          </a:xfrm>
          <a:prstGeom prst="rect">
            <a:avLst/>
          </a:prstGeom>
          <a:noFill/>
        </p:spPr>
        <p:txBody>
          <a:bodyPr wrap="none" rtlCol="0">
            <a:spAutoFit/>
          </a:bodyPr>
          <a:lstStyle/>
          <a:p>
            <a:r>
              <a:rPr kumimoji="1" lang="ja-JP" altLang="en-US" dirty="0"/>
              <a:t>矢印部分は、充分に考慮した上での、講義・演習の順番となります。</a:t>
            </a:r>
            <a:endParaRPr kumimoji="1" lang="en-US" altLang="ja-JP" dirty="0"/>
          </a:p>
          <a:p>
            <a:r>
              <a:rPr kumimoji="1" lang="ja-JP" altLang="en-US" dirty="0"/>
              <a:t>ストーリー性のあるプログラムであると理解しましょう。</a:t>
            </a:r>
          </a:p>
        </p:txBody>
      </p:sp>
      <p:graphicFrame>
        <p:nvGraphicFramePr>
          <p:cNvPr id="3" name="図表 2">
            <a:extLst>
              <a:ext uri="{FF2B5EF4-FFF2-40B4-BE49-F238E27FC236}">
                <a16:creationId xmlns:a16="http://schemas.microsoft.com/office/drawing/2014/main" id="{DBC73A6A-8303-93B0-1B74-7F65470D5D3E}"/>
              </a:ext>
            </a:extLst>
          </p:cNvPr>
          <p:cNvGraphicFramePr/>
          <p:nvPr>
            <p:extLst>
              <p:ext uri="{D42A27DB-BD31-4B8C-83A1-F6EECF244321}">
                <p14:modId xmlns:p14="http://schemas.microsoft.com/office/powerpoint/2010/main" val="224088261"/>
              </p:ext>
            </p:extLst>
          </p:nvPr>
        </p:nvGraphicFramePr>
        <p:xfrm>
          <a:off x="457200" y="827237"/>
          <a:ext cx="8229600" cy="6250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31711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E6485B-4E22-C5F2-6563-BF94378E479C}"/>
              </a:ext>
            </a:extLst>
          </p:cNvPr>
          <p:cNvSpPr>
            <a:spLocks noGrp="1"/>
          </p:cNvSpPr>
          <p:nvPr>
            <p:ph type="title"/>
          </p:nvPr>
        </p:nvSpPr>
        <p:spPr>
          <a:xfrm>
            <a:off x="4709652" y="365126"/>
            <a:ext cx="3805697" cy="1325563"/>
          </a:xfrm>
        </p:spPr>
        <p:txBody>
          <a:bodyPr/>
          <a:lstStyle/>
          <a:p>
            <a:r>
              <a:rPr kumimoji="1" lang="ja-JP" altLang="en-US" dirty="0"/>
              <a:t>実践研修は</a:t>
            </a:r>
          </a:p>
        </p:txBody>
      </p:sp>
      <p:graphicFrame>
        <p:nvGraphicFramePr>
          <p:cNvPr id="7" name="コンテンツ プレースホルダー 6">
            <a:extLst>
              <a:ext uri="{FF2B5EF4-FFF2-40B4-BE49-F238E27FC236}">
                <a16:creationId xmlns:a16="http://schemas.microsoft.com/office/drawing/2014/main" id="{0F137051-B375-0240-F24B-4A7B1A926B4B}"/>
              </a:ext>
            </a:extLst>
          </p:cNvPr>
          <p:cNvGraphicFramePr>
            <a:graphicFrameLocks noGrp="1"/>
          </p:cNvGraphicFramePr>
          <p:nvPr>
            <p:ph idx="1"/>
            <p:extLst>
              <p:ext uri="{D42A27DB-BD31-4B8C-83A1-F6EECF244321}">
                <p14:modId xmlns:p14="http://schemas.microsoft.com/office/powerpoint/2010/main" val="3287242120"/>
              </p:ext>
            </p:extLst>
          </p:nvPr>
        </p:nvGraphicFramePr>
        <p:xfrm>
          <a:off x="4709652" y="1473568"/>
          <a:ext cx="4114800" cy="4703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CF6A1D28-0D11-BCE8-4C96-7D3C5737E681}"/>
              </a:ext>
            </a:extLst>
          </p:cNvPr>
          <p:cNvSpPr>
            <a:spLocks noGrp="1"/>
          </p:cNvSpPr>
          <p:nvPr>
            <p:ph type="sldNum" sz="quarter" idx="12"/>
          </p:nvPr>
        </p:nvSpPr>
        <p:spPr/>
        <p:txBody>
          <a:bodyPr/>
          <a:lstStyle/>
          <a:p>
            <a:fld id="{05AE98C6-5F09-411A-A9C9-CC43E46E3C51}" type="slidenum">
              <a:rPr kumimoji="1" lang="ja-JP" altLang="en-US" smtClean="0"/>
              <a:t>13</a:t>
            </a:fld>
            <a:endParaRPr kumimoji="1" lang="ja-JP" altLang="en-US"/>
          </a:p>
        </p:txBody>
      </p:sp>
      <p:graphicFrame>
        <p:nvGraphicFramePr>
          <p:cNvPr id="5" name="図表 4">
            <a:extLst>
              <a:ext uri="{FF2B5EF4-FFF2-40B4-BE49-F238E27FC236}">
                <a16:creationId xmlns:a16="http://schemas.microsoft.com/office/drawing/2014/main" id="{70A0EE1D-C3D5-15D4-5320-702E28658039}"/>
              </a:ext>
            </a:extLst>
          </p:cNvPr>
          <p:cNvGraphicFramePr/>
          <p:nvPr>
            <p:extLst>
              <p:ext uri="{D42A27DB-BD31-4B8C-83A1-F6EECF244321}">
                <p14:modId xmlns:p14="http://schemas.microsoft.com/office/powerpoint/2010/main" val="833908890"/>
              </p:ext>
            </p:extLst>
          </p:nvPr>
        </p:nvGraphicFramePr>
        <p:xfrm>
          <a:off x="457200" y="1473568"/>
          <a:ext cx="4114800" cy="44912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図表 5">
            <a:extLst>
              <a:ext uri="{FF2B5EF4-FFF2-40B4-BE49-F238E27FC236}">
                <a16:creationId xmlns:a16="http://schemas.microsoft.com/office/drawing/2014/main" id="{5F816DBA-53D6-6A96-EE98-285D05B961B9}"/>
              </a:ext>
            </a:extLst>
          </p:cNvPr>
          <p:cNvGraphicFramePr/>
          <p:nvPr>
            <p:extLst>
              <p:ext uri="{D42A27DB-BD31-4B8C-83A1-F6EECF244321}">
                <p14:modId xmlns:p14="http://schemas.microsoft.com/office/powerpoint/2010/main" val="2946299761"/>
              </p:ext>
            </p:extLst>
          </p:nvPr>
        </p:nvGraphicFramePr>
        <p:xfrm>
          <a:off x="457200" y="1131521"/>
          <a:ext cx="4114800" cy="5591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21396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73226A-1A88-6B03-E643-6340DFC34887}"/>
              </a:ext>
            </a:extLst>
          </p:cNvPr>
          <p:cNvSpPr>
            <a:spLocks noGrp="1"/>
          </p:cNvSpPr>
          <p:nvPr>
            <p:ph type="title"/>
          </p:nvPr>
        </p:nvSpPr>
        <p:spPr>
          <a:xfrm>
            <a:off x="457200" y="447898"/>
            <a:ext cx="8229600" cy="583769"/>
          </a:xfrm>
        </p:spPr>
        <p:txBody>
          <a:bodyPr>
            <a:noAutofit/>
          </a:bodyPr>
          <a:lstStyle/>
          <a:p>
            <a:pPr algn="ctr"/>
            <a:r>
              <a:rPr kumimoji="1" lang="ja-JP" altLang="en-US" sz="3600" dirty="0"/>
              <a:t>実践研修は四部構成</a:t>
            </a:r>
          </a:p>
        </p:txBody>
      </p:sp>
      <p:graphicFrame>
        <p:nvGraphicFramePr>
          <p:cNvPr id="4" name="コンテンツ プレースホルダー 3">
            <a:extLst>
              <a:ext uri="{FF2B5EF4-FFF2-40B4-BE49-F238E27FC236}">
                <a16:creationId xmlns:a16="http://schemas.microsoft.com/office/drawing/2014/main" id="{A35EA4F6-641A-4E3B-C6DA-B55CAA6BF266}"/>
              </a:ext>
            </a:extLst>
          </p:cNvPr>
          <p:cNvGraphicFramePr>
            <a:graphicFrameLocks noGrp="1"/>
          </p:cNvGraphicFramePr>
          <p:nvPr>
            <p:ph idx="1"/>
            <p:extLst>
              <p:ext uri="{D42A27DB-BD31-4B8C-83A1-F6EECF244321}">
                <p14:modId xmlns:p14="http://schemas.microsoft.com/office/powerpoint/2010/main" val="2692172872"/>
              </p:ext>
            </p:extLst>
          </p:nvPr>
        </p:nvGraphicFramePr>
        <p:xfrm>
          <a:off x="457200" y="1148316"/>
          <a:ext cx="8579296" cy="5449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8035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0D32B8-844B-DC2F-BB52-3C7FC0E6415A}"/>
              </a:ext>
            </a:extLst>
          </p:cNvPr>
          <p:cNvSpPr>
            <a:spLocks noGrp="1"/>
          </p:cNvSpPr>
          <p:nvPr>
            <p:ph type="title"/>
          </p:nvPr>
        </p:nvSpPr>
        <p:spPr>
          <a:xfrm>
            <a:off x="457200" y="146815"/>
            <a:ext cx="8229600" cy="1143000"/>
          </a:xfrm>
        </p:spPr>
        <p:txBody>
          <a:bodyPr>
            <a:normAutofit fontScale="90000"/>
          </a:bodyPr>
          <a:lstStyle/>
          <a:p>
            <a:r>
              <a:rPr kumimoji="1" lang="ja-JP" altLang="en-US" dirty="0"/>
              <a:t>基礎研修から実践研修のつながり</a:t>
            </a:r>
          </a:p>
        </p:txBody>
      </p:sp>
      <p:graphicFrame>
        <p:nvGraphicFramePr>
          <p:cNvPr id="4" name="コンテンツ プレースホルダー 3">
            <a:extLst>
              <a:ext uri="{FF2B5EF4-FFF2-40B4-BE49-F238E27FC236}">
                <a16:creationId xmlns:a16="http://schemas.microsoft.com/office/drawing/2014/main" id="{FEF96835-8958-61E9-D500-DCB102FFDA86}"/>
              </a:ext>
            </a:extLst>
          </p:cNvPr>
          <p:cNvGraphicFramePr>
            <a:graphicFrameLocks noGrp="1"/>
          </p:cNvGraphicFramePr>
          <p:nvPr>
            <p:ph idx="1"/>
          </p:nvPr>
        </p:nvGraphicFramePr>
        <p:xfrm>
          <a:off x="66636" y="1289815"/>
          <a:ext cx="5745802" cy="4205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a16="http://schemas.microsoft.com/office/drawing/2014/main" id="{09812AEE-5A8D-1FD2-6030-FD8671B01B2B}"/>
              </a:ext>
            </a:extLst>
          </p:cNvPr>
          <p:cNvSpPr txBox="1"/>
          <p:nvPr/>
        </p:nvSpPr>
        <p:spPr>
          <a:xfrm>
            <a:off x="5494486" y="1288024"/>
            <a:ext cx="3599062" cy="707886"/>
          </a:xfrm>
          <a:prstGeom prst="rect">
            <a:avLst/>
          </a:prstGeom>
          <a:solidFill>
            <a:schemeClr val="accent1">
              <a:lumMod val="50000"/>
            </a:schemeClr>
          </a:solidFill>
        </p:spPr>
        <p:txBody>
          <a:bodyPr wrap="none" rtlCol="0">
            <a:spAutoFit/>
          </a:bodyPr>
          <a:lstStyle/>
          <a:p>
            <a:r>
              <a:rPr kumimoji="1" lang="ja-JP" altLang="en-US" sz="2000" dirty="0">
                <a:solidFill>
                  <a:schemeClr val="accent5">
                    <a:lumMod val="20000"/>
                    <a:lumOff val="80000"/>
                  </a:schemeClr>
                </a:solidFill>
              </a:rPr>
              <a:t>基礎研修では支援のプロセスを</a:t>
            </a:r>
            <a:endParaRPr kumimoji="1" lang="en-US" altLang="ja-JP" sz="2000" dirty="0">
              <a:solidFill>
                <a:schemeClr val="accent5">
                  <a:lumMod val="20000"/>
                  <a:lumOff val="80000"/>
                </a:schemeClr>
              </a:solidFill>
            </a:endParaRPr>
          </a:p>
          <a:p>
            <a:r>
              <a:rPr kumimoji="1" lang="ja-JP" altLang="en-US" sz="2000" dirty="0">
                <a:solidFill>
                  <a:schemeClr val="accent5">
                    <a:lumMod val="20000"/>
                    <a:lumOff val="80000"/>
                  </a:schemeClr>
                </a:solidFill>
              </a:rPr>
              <a:t>学んだ</a:t>
            </a:r>
            <a:endParaRPr kumimoji="1" lang="en-US" altLang="ja-JP" sz="2000" dirty="0">
              <a:solidFill>
                <a:schemeClr val="accent5">
                  <a:lumMod val="20000"/>
                  <a:lumOff val="80000"/>
                </a:schemeClr>
              </a:solidFill>
            </a:endParaRPr>
          </a:p>
        </p:txBody>
      </p:sp>
      <p:sp>
        <p:nvSpPr>
          <p:cNvPr id="8" name="テキスト ボックス 7">
            <a:extLst>
              <a:ext uri="{FF2B5EF4-FFF2-40B4-BE49-F238E27FC236}">
                <a16:creationId xmlns:a16="http://schemas.microsoft.com/office/drawing/2014/main" id="{8FD5E031-EF96-2ECE-3D29-25DE4A924AE6}"/>
              </a:ext>
            </a:extLst>
          </p:cNvPr>
          <p:cNvSpPr txBox="1"/>
          <p:nvPr/>
        </p:nvSpPr>
        <p:spPr>
          <a:xfrm>
            <a:off x="5728801" y="2534033"/>
            <a:ext cx="3326552" cy="1631216"/>
          </a:xfrm>
          <a:prstGeom prst="rect">
            <a:avLst/>
          </a:prstGeom>
          <a:solidFill>
            <a:schemeClr val="accent2">
              <a:lumMod val="20000"/>
              <a:lumOff val="80000"/>
            </a:schemeClr>
          </a:solidFill>
          <a:ln>
            <a:solidFill>
              <a:schemeClr val="accent1">
                <a:lumMod val="50000"/>
              </a:schemeClr>
            </a:solidFill>
          </a:ln>
        </p:spPr>
        <p:txBody>
          <a:bodyPr wrap="none" rtlCol="0">
            <a:spAutoFit/>
          </a:bodyPr>
          <a:lstStyle/>
          <a:p>
            <a:r>
              <a:rPr kumimoji="1" lang="ja-JP" altLang="en-US" sz="2000" dirty="0"/>
              <a:t>支援のプロセスを繰り返して</a:t>
            </a:r>
            <a:endParaRPr kumimoji="1" lang="en-US" altLang="ja-JP" sz="2000" dirty="0"/>
          </a:p>
          <a:p>
            <a:r>
              <a:rPr kumimoji="1" lang="ja-JP" altLang="en-US" sz="2000" dirty="0"/>
              <a:t>いくことを</a:t>
            </a:r>
            <a:r>
              <a:rPr kumimoji="1" lang="en-US" altLang="ja-JP" sz="2000" dirty="0"/>
              <a:t>OJT</a:t>
            </a:r>
            <a:r>
              <a:rPr kumimoji="1" lang="ja-JP" altLang="en-US" sz="2000" dirty="0"/>
              <a:t>期間に体験し、</a:t>
            </a:r>
            <a:endParaRPr kumimoji="1" lang="en-US" altLang="ja-JP" sz="2000" dirty="0"/>
          </a:p>
          <a:p>
            <a:r>
              <a:rPr kumimoji="1" lang="ja-JP" altLang="en-US" sz="2000" dirty="0"/>
              <a:t>個別支援計画についてイメー</a:t>
            </a:r>
            <a:endParaRPr kumimoji="1" lang="en-US" altLang="ja-JP" sz="2000" dirty="0"/>
          </a:p>
          <a:p>
            <a:r>
              <a:rPr kumimoji="1" lang="ja-JP" altLang="en-US" sz="2000" dirty="0"/>
              <a:t>ジできたことを前提として、</a:t>
            </a:r>
            <a:endParaRPr kumimoji="1" lang="en-US" altLang="ja-JP" sz="2000" dirty="0"/>
          </a:p>
          <a:p>
            <a:r>
              <a:rPr kumimoji="1" lang="ja-JP" altLang="en-US" sz="2000" dirty="0"/>
              <a:t>実践研修を受講。</a:t>
            </a:r>
            <a:endParaRPr kumimoji="1" lang="en-US" altLang="ja-JP" sz="2000" dirty="0"/>
          </a:p>
        </p:txBody>
      </p:sp>
      <p:sp>
        <p:nvSpPr>
          <p:cNvPr id="9" name="矢印: 右 8">
            <a:extLst>
              <a:ext uri="{FF2B5EF4-FFF2-40B4-BE49-F238E27FC236}">
                <a16:creationId xmlns:a16="http://schemas.microsoft.com/office/drawing/2014/main" id="{F3F5B63E-08AB-A7A9-48B4-22CCD3CF5BDF}"/>
              </a:ext>
            </a:extLst>
          </p:cNvPr>
          <p:cNvSpPr/>
          <p:nvPr/>
        </p:nvSpPr>
        <p:spPr>
          <a:xfrm rot="5400000">
            <a:off x="7019022" y="1886098"/>
            <a:ext cx="549989" cy="752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右 2">
            <a:extLst>
              <a:ext uri="{FF2B5EF4-FFF2-40B4-BE49-F238E27FC236}">
                <a16:creationId xmlns:a16="http://schemas.microsoft.com/office/drawing/2014/main" id="{1FC3E6EF-0A7B-9957-8433-F34DA9C38C4D}"/>
              </a:ext>
            </a:extLst>
          </p:cNvPr>
          <p:cNvSpPr/>
          <p:nvPr/>
        </p:nvSpPr>
        <p:spPr>
          <a:xfrm rot="5400000">
            <a:off x="6999418" y="4088967"/>
            <a:ext cx="589194" cy="752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C4D6921-107E-6657-4694-D2E49FA7EAA5}"/>
              </a:ext>
            </a:extLst>
          </p:cNvPr>
          <p:cNvSpPr txBox="1"/>
          <p:nvPr/>
        </p:nvSpPr>
        <p:spPr>
          <a:xfrm>
            <a:off x="4684580" y="4759651"/>
            <a:ext cx="4370773" cy="1323439"/>
          </a:xfrm>
          <a:prstGeom prst="rect">
            <a:avLst/>
          </a:prstGeom>
          <a:solidFill>
            <a:schemeClr val="accent1">
              <a:lumMod val="50000"/>
            </a:schemeClr>
          </a:solidFill>
        </p:spPr>
        <p:txBody>
          <a:bodyPr wrap="square" rtlCol="0">
            <a:spAutoFit/>
          </a:bodyPr>
          <a:lstStyle/>
          <a:p>
            <a:r>
              <a:rPr kumimoji="1" lang="ja-JP" altLang="en-US" sz="2000" dirty="0">
                <a:solidFill>
                  <a:schemeClr val="accent5">
                    <a:lumMod val="20000"/>
                    <a:lumOff val="80000"/>
                  </a:schemeClr>
                </a:solidFill>
              </a:rPr>
              <a:t>作成にかかわった個別支援計画は、</a:t>
            </a:r>
            <a:endParaRPr kumimoji="1" lang="en-US" altLang="ja-JP" sz="2000" dirty="0">
              <a:solidFill>
                <a:schemeClr val="accent5">
                  <a:lumMod val="20000"/>
                  <a:lumOff val="80000"/>
                </a:schemeClr>
              </a:solidFill>
            </a:endParaRPr>
          </a:p>
          <a:p>
            <a:r>
              <a:rPr kumimoji="1" lang="ja-JP" altLang="en-US" sz="2000" dirty="0">
                <a:solidFill>
                  <a:schemeClr val="accent5">
                    <a:lumMod val="20000"/>
                    <a:lumOff val="80000"/>
                  </a:schemeClr>
                </a:solidFill>
              </a:rPr>
              <a:t>利用者の気持ちの変化を感じ取り、</a:t>
            </a:r>
            <a:endParaRPr kumimoji="1" lang="en-US" altLang="ja-JP" sz="2000" dirty="0">
              <a:solidFill>
                <a:schemeClr val="accent5">
                  <a:lumMod val="20000"/>
                  <a:lumOff val="80000"/>
                </a:schemeClr>
              </a:solidFill>
            </a:endParaRPr>
          </a:p>
          <a:p>
            <a:r>
              <a:rPr kumimoji="1" lang="ja-JP" altLang="en-US" sz="2000" dirty="0">
                <a:solidFill>
                  <a:schemeClr val="accent5">
                    <a:lumMod val="20000"/>
                    <a:lumOff val="80000"/>
                  </a:schemeClr>
                </a:solidFill>
              </a:rPr>
              <a:t>利用者が前向きになれる内容であったのか？</a:t>
            </a:r>
            <a:endParaRPr kumimoji="1" lang="en-US" altLang="ja-JP" sz="2000" dirty="0">
              <a:solidFill>
                <a:schemeClr val="accent5">
                  <a:lumMod val="20000"/>
                  <a:lumOff val="80000"/>
                </a:schemeClr>
              </a:solidFill>
            </a:endParaRPr>
          </a:p>
        </p:txBody>
      </p:sp>
      <p:grpSp>
        <p:nvGrpSpPr>
          <p:cNvPr id="11" name="グループ化 10">
            <a:extLst>
              <a:ext uri="{FF2B5EF4-FFF2-40B4-BE49-F238E27FC236}">
                <a16:creationId xmlns:a16="http://schemas.microsoft.com/office/drawing/2014/main" id="{3CA436BB-60F9-96B2-1E8D-43898EF549D6}"/>
              </a:ext>
            </a:extLst>
          </p:cNvPr>
          <p:cNvGrpSpPr/>
          <p:nvPr/>
        </p:nvGrpSpPr>
        <p:grpSpPr>
          <a:xfrm>
            <a:off x="367644" y="6192254"/>
            <a:ext cx="8633869" cy="518931"/>
            <a:chOff x="2146621" y="1569719"/>
            <a:chExt cx="2040361" cy="2092960"/>
          </a:xfrm>
          <a:scene3d>
            <a:camera prst="orthographicFront">
              <a:rot lat="0" lon="0" rev="0"/>
            </a:camera>
            <a:lightRig rig="contrasting" dir="t">
              <a:rot lat="0" lon="0" rev="1200000"/>
            </a:lightRig>
          </a:scene3d>
        </p:grpSpPr>
        <p:sp>
          <p:nvSpPr>
            <p:cNvPr id="12" name="四角形: 角を丸くする 11">
              <a:extLst>
                <a:ext uri="{FF2B5EF4-FFF2-40B4-BE49-F238E27FC236}">
                  <a16:creationId xmlns:a16="http://schemas.microsoft.com/office/drawing/2014/main" id="{DFEE52EF-391C-7262-AEE5-E3C6DA797E5F}"/>
                </a:ext>
              </a:extLst>
            </p:cNvPr>
            <p:cNvSpPr/>
            <p:nvPr/>
          </p:nvSpPr>
          <p:spPr>
            <a:xfrm>
              <a:off x="2146621" y="1569719"/>
              <a:ext cx="2040361" cy="20929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2451115"/>
                <a:satOff val="-3409"/>
                <a:lumOff val="-1307"/>
                <a:alphaOff val="0"/>
              </a:schemeClr>
            </a:fillRef>
            <a:effectRef idx="2">
              <a:schemeClr val="accent5">
                <a:hueOff val="-2451115"/>
                <a:satOff val="-3409"/>
                <a:lumOff val="-1307"/>
                <a:alphaOff val="0"/>
              </a:schemeClr>
            </a:effectRef>
            <a:fontRef idx="minor">
              <a:schemeClr val="lt1"/>
            </a:fontRef>
          </p:style>
          <p:txBody>
            <a:bodyPr/>
            <a:lstStyle/>
            <a:p>
              <a:endParaRPr lang="ja-JP" altLang="en-US"/>
            </a:p>
          </p:txBody>
        </p:sp>
        <p:sp>
          <p:nvSpPr>
            <p:cNvPr id="13" name="四角形: 角を丸くする 4">
              <a:extLst>
                <a:ext uri="{FF2B5EF4-FFF2-40B4-BE49-F238E27FC236}">
                  <a16:creationId xmlns:a16="http://schemas.microsoft.com/office/drawing/2014/main" id="{6AE3B7FD-6ED7-0F25-C12C-47E92D393CC2}"/>
                </a:ext>
              </a:extLst>
            </p:cNvPr>
            <p:cNvSpPr txBox="1"/>
            <p:nvPr/>
          </p:nvSpPr>
          <p:spPr>
            <a:xfrm>
              <a:off x="2246223" y="1669321"/>
              <a:ext cx="1841157" cy="189375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ja-JP" altLang="en-US" sz="2000" kern="1200" dirty="0"/>
                <a:t>「</a:t>
              </a:r>
              <a:r>
                <a:rPr kumimoji="1" lang="ja-JP" sz="2000" kern="1200" dirty="0"/>
                <a:t>サービス提供に関する講義及び演習</a:t>
              </a:r>
              <a:r>
                <a:rPr kumimoji="1" lang="ja-JP" altLang="en-US" sz="2000" kern="1200" dirty="0"/>
                <a:t>」で「支援」について振り返る</a:t>
              </a:r>
              <a:endParaRPr lang="ja-JP" sz="2000" kern="1200" dirty="0"/>
            </a:p>
          </p:txBody>
        </p:sp>
      </p:grpSp>
    </p:spTree>
    <p:extLst>
      <p:ext uri="{BB962C8B-B14F-4D97-AF65-F5344CB8AC3E}">
        <p14:creationId xmlns:p14="http://schemas.microsoft.com/office/powerpoint/2010/main" val="586762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B2807E1-348F-CA5F-214F-82C390E62BF3}"/>
              </a:ext>
            </a:extLst>
          </p:cNvPr>
          <p:cNvSpPr>
            <a:spLocks noGrp="1"/>
          </p:cNvSpPr>
          <p:nvPr>
            <p:ph type="title"/>
          </p:nvPr>
        </p:nvSpPr>
        <p:spPr>
          <a:xfrm>
            <a:off x="429369" y="238539"/>
            <a:ext cx="8263890" cy="1434415"/>
          </a:xfrm>
        </p:spPr>
        <p:txBody>
          <a:bodyPr anchor="b">
            <a:noAutofit/>
          </a:bodyPr>
          <a:lstStyle/>
          <a:p>
            <a:r>
              <a:rPr kumimoji="1" lang="ja-JP" altLang="en-US" sz="3600" dirty="0"/>
              <a:t>実践研修のプロローグ</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コンテンツ プレースホルダー 4">
            <a:extLst>
              <a:ext uri="{FF2B5EF4-FFF2-40B4-BE49-F238E27FC236}">
                <a16:creationId xmlns:a16="http://schemas.microsoft.com/office/drawing/2014/main" id="{A1FB5B6F-B184-260E-419B-8C3F0A8989FD}"/>
              </a:ext>
            </a:extLst>
          </p:cNvPr>
          <p:cNvGraphicFramePr>
            <a:graphicFrameLocks noGrp="1"/>
          </p:cNvGraphicFramePr>
          <p:nvPr>
            <p:ph idx="1"/>
            <p:extLst>
              <p:ext uri="{D42A27DB-BD31-4B8C-83A1-F6EECF244321}">
                <p14:modId xmlns:p14="http://schemas.microsoft.com/office/powerpoint/2010/main" val="2303234644"/>
              </p:ext>
            </p:extLst>
          </p:nvPr>
        </p:nvGraphicFramePr>
        <p:xfrm>
          <a:off x="429369" y="2025445"/>
          <a:ext cx="8229600" cy="4276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D2B622BB-0932-88C9-E86C-0BF31DCBADF2}"/>
              </a:ext>
            </a:extLst>
          </p:cNvPr>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a:pPr>
                <a:spcAft>
                  <a:spcPts val="600"/>
                </a:spcAft>
              </a:pPr>
              <a:t>16</a:t>
            </a:fld>
            <a:endParaRPr kumimoji="1" lang="ja-JP" altLang="en-US"/>
          </a:p>
        </p:txBody>
      </p:sp>
    </p:spTree>
    <p:extLst>
      <p:ext uri="{BB962C8B-B14F-4D97-AF65-F5344CB8AC3E}">
        <p14:creationId xmlns:p14="http://schemas.microsoft.com/office/powerpoint/2010/main" val="313227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164F30-7812-C52F-DFF3-2F94437F3FF9}"/>
              </a:ext>
            </a:extLst>
          </p:cNvPr>
          <p:cNvSpPr>
            <a:spLocks noGrp="1"/>
          </p:cNvSpPr>
          <p:nvPr>
            <p:ph type="title"/>
          </p:nvPr>
        </p:nvSpPr>
        <p:spPr>
          <a:xfrm>
            <a:off x="628650" y="365127"/>
            <a:ext cx="7886700" cy="846986"/>
          </a:xfrm>
        </p:spPr>
        <p:txBody>
          <a:bodyPr>
            <a:noAutofit/>
          </a:bodyPr>
          <a:lstStyle/>
          <a:p>
            <a:r>
              <a:rPr kumimoji="1" lang="ja-JP" altLang="en-US" sz="3200" dirty="0"/>
              <a:t>利用者主体の支援を実施していくために･･･</a:t>
            </a:r>
          </a:p>
        </p:txBody>
      </p:sp>
      <p:sp>
        <p:nvSpPr>
          <p:cNvPr id="3" name="コンテンツ プレースホルダー 2">
            <a:extLst>
              <a:ext uri="{FF2B5EF4-FFF2-40B4-BE49-F238E27FC236}">
                <a16:creationId xmlns:a16="http://schemas.microsoft.com/office/drawing/2014/main" id="{15F6D191-7AF1-172F-C39D-B81C051869BD}"/>
              </a:ext>
            </a:extLst>
          </p:cNvPr>
          <p:cNvSpPr>
            <a:spLocks noGrp="1"/>
          </p:cNvSpPr>
          <p:nvPr>
            <p:ph idx="1"/>
          </p:nvPr>
        </p:nvSpPr>
        <p:spPr>
          <a:xfrm>
            <a:off x="449026" y="1333698"/>
            <a:ext cx="8229600" cy="1512168"/>
          </a:xfrm>
          <a:solidFill>
            <a:schemeClr val="accent2">
              <a:lumMod val="20000"/>
              <a:lumOff val="80000"/>
            </a:schemeClr>
          </a:solidFill>
          <a:ln>
            <a:solidFill>
              <a:schemeClr val="accent1">
                <a:lumMod val="50000"/>
              </a:schemeClr>
            </a:solidFill>
          </a:ln>
        </p:spPr>
        <p:txBody>
          <a:bodyPr>
            <a:normAutofit/>
          </a:bodyPr>
          <a:lstStyle/>
          <a:p>
            <a:pPr>
              <a:lnSpc>
                <a:spcPct val="120000"/>
              </a:lnSpc>
            </a:pPr>
            <a:r>
              <a:rPr kumimoji="1" lang="ja-JP" altLang="en-US" sz="2400" dirty="0"/>
              <a:t>本人の意思をていねいに確認していき、本人の気付きと新たな一歩に結びつくきっかけづくりは必要</a:t>
            </a:r>
            <a:endParaRPr kumimoji="1" lang="en-US" altLang="ja-JP" sz="2400" dirty="0"/>
          </a:p>
          <a:p>
            <a:pPr>
              <a:lnSpc>
                <a:spcPct val="120000"/>
              </a:lnSpc>
            </a:pPr>
            <a:r>
              <a:rPr kumimoji="1" lang="ja-JP" altLang="en-US" sz="2400" dirty="0"/>
              <a:t>事業所以外の意見を収集するなど地域連携が必要</a:t>
            </a:r>
            <a:endParaRPr kumimoji="1" lang="en-US" altLang="ja-JP" sz="2400" dirty="0"/>
          </a:p>
        </p:txBody>
      </p:sp>
      <p:sp>
        <p:nvSpPr>
          <p:cNvPr id="4" name="コンテンツ プレースホルダー 2">
            <a:extLst>
              <a:ext uri="{FF2B5EF4-FFF2-40B4-BE49-F238E27FC236}">
                <a16:creationId xmlns:a16="http://schemas.microsoft.com/office/drawing/2014/main" id="{F57038AB-B65A-0AFA-890B-4E1904FC1A9B}"/>
              </a:ext>
            </a:extLst>
          </p:cNvPr>
          <p:cNvSpPr txBox="1">
            <a:spLocks/>
          </p:cNvSpPr>
          <p:nvPr/>
        </p:nvSpPr>
        <p:spPr>
          <a:xfrm>
            <a:off x="457199" y="3465203"/>
            <a:ext cx="5981266" cy="1512168"/>
          </a:xfrm>
          <a:prstGeom prst="rect">
            <a:avLst/>
          </a:prstGeom>
          <a:solidFill>
            <a:srgbClr val="FFFFCC"/>
          </a:solidFill>
          <a:ln>
            <a:solidFill>
              <a:schemeClr val="accent1">
                <a:lumMod val="5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a:t>職員の身体的･精神的疲労⇒離職</a:t>
            </a:r>
            <a:endParaRPr lang="en-US" altLang="ja-JP" sz="2400" dirty="0"/>
          </a:p>
          <a:p>
            <a:r>
              <a:rPr lang="ja-JP" altLang="en-US" sz="2400" dirty="0"/>
              <a:t>職員の労働意欲の低下</a:t>
            </a:r>
            <a:endParaRPr lang="en-US" altLang="ja-JP" sz="2400" dirty="0"/>
          </a:p>
          <a:p>
            <a:r>
              <a:rPr lang="ja-JP" altLang="en-US" sz="2400" dirty="0"/>
              <a:t>職員自らが考え、行動していく機会の減少</a:t>
            </a:r>
            <a:endParaRPr lang="en-US" altLang="ja-JP" sz="2800" dirty="0"/>
          </a:p>
        </p:txBody>
      </p:sp>
      <p:grpSp>
        <p:nvGrpSpPr>
          <p:cNvPr id="9" name="グループ化 8">
            <a:extLst>
              <a:ext uri="{FF2B5EF4-FFF2-40B4-BE49-F238E27FC236}">
                <a16:creationId xmlns:a16="http://schemas.microsoft.com/office/drawing/2014/main" id="{0C86740D-E57B-1E28-08D1-22BED4FE5B10}"/>
              </a:ext>
            </a:extLst>
          </p:cNvPr>
          <p:cNvGrpSpPr/>
          <p:nvPr/>
        </p:nvGrpSpPr>
        <p:grpSpPr>
          <a:xfrm>
            <a:off x="824023" y="5839786"/>
            <a:ext cx="7495953" cy="824097"/>
            <a:chOff x="4289001" y="1569719"/>
            <a:chExt cx="2040361" cy="2092960"/>
          </a:xfrm>
          <a:scene3d>
            <a:camera prst="orthographicFront">
              <a:rot lat="0" lon="0" rev="0"/>
            </a:camera>
            <a:lightRig rig="contrasting" dir="t">
              <a:rot lat="0" lon="0" rev="1200000"/>
            </a:lightRig>
          </a:scene3d>
        </p:grpSpPr>
        <p:sp>
          <p:nvSpPr>
            <p:cNvPr id="10" name="四角形: 角を丸くする 9">
              <a:extLst>
                <a:ext uri="{FF2B5EF4-FFF2-40B4-BE49-F238E27FC236}">
                  <a16:creationId xmlns:a16="http://schemas.microsoft.com/office/drawing/2014/main" id="{AF0C1059-13D9-5BF0-44F4-1E3516CC41C2}"/>
                </a:ext>
              </a:extLst>
            </p:cNvPr>
            <p:cNvSpPr/>
            <p:nvPr/>
          </p:nvSpPr>
          <p:spPr>
            <a:xfrm>
              <a:off x="4289001" y="1569719"/>
              <a:ext cx="2040361" cy="20929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4902230"/>
                <a:satOff val="-6819"/>
                <a:lumOff val="-2615"/>
                <a:alphaOff val="0"/>
              </a:schemeClr>
            </a:fillRef>
            <a:effectRef idx="2">
              <a:schemeClr val="accent5">
                <a:hueOff val="-4902230"/>
                <a:satOff val="-6819"/>
                <a:lumOff val="-2615"/>
                <a:alphaOff val="0"/>
              </a:schemeClr>
            </a:effectRef>
            <a:fontRef idx="minor">
              <a:schemeClr val="lt1"/>
            </a:fontRef>
          </p:style>
          <p:txBody>
            <a:bodyPr/>
            <a:lstStyle/>
            <a:p>
              <a:endParaRPr lang="ja-JP" altLang="en-US"/>
            </a:p>
          </p:txBody>
        </p:sp>
        <p:sp>
          <p:nvSpPr>
            <p:cNvPr id="11" name="四角形: 角を丸くする 4">
              <a:extLst>
                <a:ext uri="{FF2B5EF4-FFF2-40B4-BE49-F238E27FC236}">
                  <a16:creationId xmlns:a16="http://schemas.microsoft.com/office/drawing/2014/main" id="{B4CEEF8C-6E3E-A78A-8A28-CF49FFFE5D45}"/>
                </a:ext>
              </a:extLst>
            </p:cNvPr>
            <p:cNvSpPr txBox="1"/>
            <p:nvPr/>
          </p:nvSpPr>
          <p:spPr>
            <a:xfrm>
              <a:off x="4388603" y="1669321"/>
              <a:ext cx="1841157" cy="189375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ja-JP" altLang="en-US" sz="2000" kern="1200" dirty="0"/>
                <a:t>「</a:t>
              </a:r>
              <a:r>
                <a:rPr kumimoji="1" lang="ja-JP" sz="2000" kern="1200" dirty="0"/>
                <a:t>人材育成の手法に関する講義及び演習</a:t>
              </a:r>
              <a:r>
                <a:rPr kumimoji="1" lang="ja-JP" altLang="en-US" sz="2000" kern="1200" dirty="0"/>
                <a:t>」で、</a:t>
              </a:r>
              <a:endParaRPr kumimoji="1" lang="en-US" altLang="ja-JP" sz="2000" kern="1200" dirty="0"/>
            </a:p>
            <a:p>
              <a:pPr marL="0" lvl="0" indent="0" algn="ctr" defTabSz="1111250">
                <a:lnSpc>
                  <a:spcPct val="90000"/>
                </a:lnSpc>
                <a:spcBef>
                  <a:spcPct val="0"/>
                </a:spcBef>
                <a:spcAft>
                  <a:spcPct val="35000"/>
                </a:spcAft>
                <a:buNone/>
              </a:pPr>
              <a:r>
                <a:rPr kumimoji="1" lang="ja-JP" altLang="en-US" sz="2000" kern="1200" dirty="0"/>
                <a:t>人材育成について学ぶ</a:t>
              </a:r>
              <a:endParaRPr lang="ja-JP" sz="2000" kern="1200" dirty="0"/>
            </a:p>
          </p:txBody>
        </p:sp>
      </p:grpSp>
      <p:sp>
        <p:nvSpPr>
          <p:cNvPr id="12" name="正方形/長方形 11">
            <a:extLst>
              <a:ext uri="{FF2B5EF4-FFF2-40B4-BE49-F238E27FC236}">
                <a16:creationId xmlns:a16="http://schemas.microsoft.com/office/drawing/2014/main" id="{ED325093-095C-2B91-72FA-06351958579A}"/>
              </a:ext>
            </a:extLst>
          </p:cNvPr>
          <p:cNvSpPr/>
          <p:nvPr/>
        </p:nvSpPr>
        <p:spPr>
          <a:xfrm>
            <a:off x="435486" y="3093063"/>
            <a:ext cx="2270051" cy="3721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そのうちに・・・</a:t>
            </a:r>
          </a:p>
        </p:txBody>
      </p:sp>
      <p:sp>
        <p:nvSpPr>
          <p:cNvPr id="13" name="テキスト ボックス 12">
            <a:extLst>
              <a:ext uri="{FF2B5EF4-FFF2-40B4-BE49-F238E27FC236}">
                <a16:creationId xmlns:a16="http://schemas.microsoft.com/office/drawing/2014/main" id="{361F62CA-293B-17B8-3260-F93D06F669C6}"/>
              </a:ext>
            </a:extLst>
          </p:cNvPr>
          <p:cNvSpPr txBox="1"/>
          <p:nvPr/>
        </p:nvSpPr>
        <p:spPr>
          <a:xfrm>
            <a:off x="2157558" y="5212258"/>
            <a:ext cx="4812536" cy="369332"/>
          </a:xfrm>
          <a:prstGeom prst="rect">
            <a:avLst/>
          </a:prstGeom>
          <a:noFill/>
        </p:spPr>
        <p:txBody>
          <a:bodyPr wrap="none" rtlCol="0">
            <a:spAutoFit/>
          </a:bodyPr>
          <a:lstStyle/>
          <a:p>
            <a:r>
              <a:rPr kumimoji="1" lang="ja-JP" altLang="en-US" dirty="0"/>
              <a:t>職員が育たなければ、支援の質は向上しない！</a:t>
            </a:r>
          </a:p>
        </p:txBody>
      </p:sp>
      <p:graphicFrame>
        <p:nvGraphicFramePr>
          <p:cNvPr id="15" name="図表 14">
            <a:extLst>
              <a:ext uri="{FF2B5EF4-FFF2-40B4-BE49-F238E27FC236}">
                <a16:creationId xmlns:a16="http://schemas.microsoft.com/office/drawing/2014/main" id="{D7B59348-2A7B-ACEB-98B2-6B828CF3DBC6}"/>
              </a:ext>
            </a:extLst>
          </p:cNvPr>
          <p:cNvGraphicFramePr/>
          <p:nvPr>
            <p:extLst>
              <p:ext uri="{D42A27DB-BD31-4B8C-83A1-F6EECF244321}">
                <p14:modId xmlns:p14="http://schemas.microsoft.com/office/powerpoint/2010/main" val="478281666"/>
              </p:ext>
            </p:extLst>
          </p:nvPr>
        </p:nvGraphicFramePr>
        <p:xfrm>
          <a:off x="3772158" y="2797008"/>
          <a:ext cx="4743192" cy="482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14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62FED203-7B1E-06BF-64FB-F0143D48BC0B}"/>
              </a:ext>
            </a:extLst>
          </p:cNvPr>
          <p:cNvGraphicFramePr/>
          <p:nvPr>
            <p:extLst>
              <p:ext uri="{D42A27DB-BD31-4B8C-83A1-F6EECF244321}">
                <p14:modId xmlns:p14="http://schemas.microsoft.com/office/powerpoint/2010/main" val="1989400929"/>
              </p:ext>
            </p:extLst>
          </p:nvPr>
        </p:nvGraphicFramePr>
        <p:xfrm>
          <a:off x="628650" y="365126"/>
          <a:ext cx="78867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コンテンツ プレースホルダー 2">
            <a:extLst>
              <a:ext uri="{FF2B5EF4-FFF2-40B4-BE49-F238E27FC236}">
                <a16:creationId xmlns:a16="http://schemas.microsoft.com/office/drawing/2014/main" id="{952C2F30-F281-C35C-FFB3-6371EB64184E}"/>
              </a:ext>
            </a:extLst>
          </p:cNvPr>
          <p:cNvGraphicFramePr>
            <a:graphicFrameLocks noGrp="1"/>
          </p:cNvGraphicFramePr>
          <p:nvPr>
            <p:ph idx="1"/>
            <p:extLst>
              <p:ext uri="{D42A27DB-BD31-4B8C-83A1-F6EECF244321}">
                <p14:modId xmlns:p14="http://schemas.microsoft.com/office/powerpoint/2010/main" val="37105234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スライド番号プレースホルダー 3">
            <a:extLst>
              <a:ext uri="{FF2B5EF4-FFF2-40B4-BE49-F238E27FC236}">
                <a16:creationId xmlns:a16="http://schemas.microsoft.com/office/drawing/2014/main" id="{40C607DD-4FC3-7CAA-7165-448B5A692712}"/>
              </a:ext>
            </a:extLst>
          </p:cNvPr>
          <p:cNvSpPr>
            <a:spLocks noGrp="1"/>
          </p:cNvSpPr>
          <p:nvPr>
            <p:ph type="sldNum" sz="quarter" idx="12"/>
          </p:nvPr>
        </p:nvSpPr>
        <p:spPr/>
        <p:txBody>
          <a:bodyPr/>
          <a:lstStyle/>
          <a:p>
            <a:fld id="{05AE98C6-5F09-411A-A9C9-CC43E46E3C51}" type="slidenum">
              <a:rPr kumimoji="1" lang="ja-JP" altLang="en-US" smtClean="0"/>
              <a:t>18</a:t>
            </a:fld>
            <a:endParaRPr kumimoji="1" lang="ja-JP" altLang="en-US"/>
          </a:p>
        </p:txBody>
      </p:sp>
    </p:spTree>
    <p:extLst>
      <p:ext uri="{BB962C8B-B14F-4D97-AF65-F5344CB8AC3E}">
        <p14:creationId xmlns:p14="http://schemas.microsoft.com/office/powerpoint/2010/main" val="1950635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DAB8EC8-D70C-A564-3A1D-8765C49A7352}"/>
              </a:ext>
            </a:extLst>
          </p:cNvPr>
          <p:cNvSpPr>
            <a:spLocks noGrp="1"/>
          </p:cNvSpPr>
          <p:nvPr>
            <p:ph type="title"/>
          </p:nvPr>
        </p:nvSpPr>
        <p:spPr>
          <a:xfrm>
            <a:off x="350041" y="586855"/>
            <a:ext cx="2401025" cy="3387497"/>
          </a:xfrm>
        </p:spPr>
        <p:txBody>
          <a:bodyPr anchor="b">
            <a:normAutofit/>
          </a:bodyPr>
          <a:lstStyle/>
          <a:p>
            <a:pPr algn="r"/>
            <a:r>
              <a:rPr kumimoji="1" lang="ja-JP" altLang="en-US" sz="3500" dirty="0">
                <a:solidFill>
                  <a:srgbClr val="FFFFFF"/>
                </a:solidFill>
              </a:rPr>
              <a:t>講義ごとのポイント</a:t>
            </a:r>
          </a:p>
        </p:txBody>
      </p:sp>
      <p:sp>
        <p:nvSpPr>
          <p:cNvPr id="3" name="コンテンツ プレースホルダー 2">
            <a:extLst>
              <a:ext uri="{FF2B5EF4-FFF2-40B4-BE49-F238E27FC236}">
                <a16:creationId xmlns:a16="http://schemas.microsoft.com/office/drawing/2014/main" id="{CC3BFBA7-1D6E-66E3-EF6F-D47925CE2C1E}"/>
              </a:ext>
            </a:extLst>
          </p:cNvPr>
          <p:cNvSpPr>
            <a:spLocks noGrp="1"/>
          </p:cNvSpPr>
          <p:nvPr>
            <p:ph idx="1"/>
          </p:nvPr>
        </p:nvSpPr>
        <p:spPr>
          <a:xfrm>
            <a:off x="3607694" y="649480"/>
            <a:ext cx="4916510" cy="5546047"/>
          </a:xfrm>
        </p:spPr>
        <p:txBody>
          <a:bodyPr anchor="ctr">
            <a:normAutofit/>
          </a:bodyPr>
          <a:lstStyle/>
          <a:p>
            <a:pPr>
              <a:lnSpc>
                <a:spcPct val="150000"/>
              </a:lnSpc>
            </a:pPr>
            <a:r>
              <a:rPr kumimoji="1" lang="ja-JP" altLang="en-US" sz="2000" dirty="0"/>
              <a:t>今年度は講義ごとのポイントを示した資料を載せていません。確認したい場合は令和６年度の講義資料をご確認ください。</a:t>
            </a:r>
            <a:endParaRPr kumimoji="1" lang="en-US" altLang="ja-JP" sz="2000" dirty="0"/>
          </a:p>
          <a:p>
            <a:pPr>
              <a:lnSpc>
                <a:spcPct val="150000"/>
              </a:lnSpc>
            </a:pPr>
            <a:r>
              <a:rPr kumimoji="1" lang="ja-JP" altLang="en-US" sz="2000" dirty="0"/>
              <a:t>国立障害者リハビリテーションセンター</a:t>
            </a:r>
            <a:r>
              <a:rPr kumimoji="1" lang="en-US" altLang="ja-JP" sz="2000" dirty="0"/>
              <a:t>HP</a:t>
            </a:r>
            <a:r>
              <a:rPr kumimoji="1" lang="ja-JP" altLang="en-US" sz="2000" dirty="0"/>
              <a:t>⇒学院⇒研修会⇒令和６年度研修日程⇒サービス管理責任者・児童発達支援管理責任者指導者養成研修会資料⇒</a:t>
            </a:r>
            <a:r>
              <a:rPr kumimoji="1" lang="en-US" altLang="ja-JP" sz="2000" dirty="0"/>
              <a:t>PG05</a:t>
            </a:r>
            <a:r>
              <a:rPr kumimoji="1" lang="ja-JP" altLang="en-US" sz="2000" dirty="0"/>
              <a:t>研修を企画立案する際のポイント</a:t>
            </a:r>
            <a:r>
              <a:rPr kumimoji="1" lang="en-US" altLang="ja-JP" sz="2000" dirty="0"/>
              <a:t>Ⅲ</a:t>
            </a:r>
            <a:r>
              <a:rPr lang="ja-JP" altLang="en-US" sz="2000" dirty="0"/>
              <a:t>　を参照してください。</a:t>
            </a:r>
            <a:endParaRPr lang="en-US" altLang="ja-JP" sz="2000" dirty="0"/>
          </a:p>
          <a:p>
            <a:pPr>
              <a:lnSpc>
                <a:spcPct val="150000"/>
              </a:lnSpc>
            </a:pPr>
            <a:r>
              <a:rPr kumimoji="1" lang="ja-JP" altLang="en-US" sz="2000" dirty="0"/>
              <a:t>今年度は、企画立案するための工夫と留意点についてまとめています。</a:t>
            </a:r>
          </a:p>
        </p:txBody>
      </p:sp>
      <p:sp>
        <p:nvSpPr>
          <p:cNvPr id="4" name="スライド番号プレースホルダー 3">
            <a:extLst>
              <a:ext uri="{FF2B5EF4-FFF2-40B4-BE49-F238E27FC236}">
                <a16:creationId xmlns:a16="http://schemas.microsoft.com/office/drawing/2014/main" id="{384BDBFB-6B67-2F17-CABD-A87223A01EFA}"/>
              </a:ext>
            </a:extLst>
          </p:cNvPr>
          <p:cNvSpPr>
            <a:spLocks noGrp="1"/>
          </p:cNvSpPr>
          <p:nvPr>
            <p:ph type="sldNum" sz="quarter" idx="12"/>
          </p:nvPr>
        </p:nvSpPr>
        <p:spPr>
          <a:xfrm>
            <a:off x="8778240" y="6455664"/>
            <a:ext cx="336042" cy="365125"/>
          </a:xfrm>
        </p:spPr>
        <p:txBody>
          <a:bodyPr>
            <a:normAutofit/>
          </a:bodyPr>
          <a:lstStyle/>
          <a:p>
            <a:pPr>
              <a:spcAft>
                <a:spcPts val="600"/>
              </a:spcAft>
            </a:pPr>
            <a:fld id="{05AE98C6-5F09-411A-A9C9-CC43E46E3C51}" type="slidenum">
              <a:rPr kumimoji="1" lang="ja-JP" altLang="en-US" sz="1000">
                <a:solidFill>
                  <a:schemeClr val="tx1">
                    <a:lumMod val="50000"/>
                    <a:lumOff val="50000"/>
                  </a:schemeClr>
                </a:solidFill>
              </a:rPr>
              <a:pPr>
                <a:spcAft>
                  <a:spcPts val="600"/>
                </a:spcAft>
              </a:pPr>
              <a:t>19</a:t>
            </a:fld>
            <a:endParaRPr kumimoji="1" lang="ja-JP" altLang="en-US" sz="1000">
              <a:solidFill>
                <a:schemeClr val="tx1">
                  <a:lumMod val="50000"/>
                  <a:lumOff val="50000"/>
                </a:schemeClr>
              </a:solidFill>
            </a:endParaRPr>
          </a:p>
        </p:txBody>
      </p:sp>
    </p:spTree>
    <p:extLst>
      <p:ext uri="{BB962C8B-B14F-4D97-AF65-F5344CB8AC3E}">
        <p14:creationId xmlns:p14="http://schemas.microsoft.com/office/powerpoint/2010/main" val="337591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404666"/>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基礎研修・実践研修・更新研修のねらい</a:t>
            </a:r>
          </a:p>
        </p:txBody>
      </p:sp>
      <p:cxnSp>
        <p:nvCxnSpPr>
          <p:cNvPr id="5" name="直線コネクタ 4"/>
          <p:cNvCxnSpPr/>
          <p:nvPr/>
        </p:nvCxnSpPr>
        <p:spPr>
          <a:xfrm>
            <a:off x="323530" y="5747905"/>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44488" y="4307745"/>
            <a:ext cx="5770563" cy="1440160"/>
          </a:xfrm>
          <a:prstGeom prst="rect">
            <a:avLst/>
          </a:prstGeom>
          <a:solidFill>
            <a:srgbClr val="FFFF00"/>
          </a:solidFill>
          <a:ln>
            <a:solidFill>
              <a:schemeClr val="tx1"/>
            </a:solidFill>
          </a:ln>
        </p:spPr>
        <p:txBody>
          <a:bodyPr wrap="square" rtlCol="0" anchor="ctr" anchorCtr="0">
            <a:noAutofit/>
          </a:bodyPr>
          <a:lstStyle/>
          <a:p>
            <a:r>
              <a:rPr kumimoji="1" lang="ja-JP" altLang="en-US" sz="2000" dirty="0"/>
              <a:t>基礎研修：プロセスの理解</a:t>
            </a:r>
            <a:endParaRPr kumimoji="1" lang="en-US" altLang="ja-JP" sz="2000" dirty="0"/>
          </a:p>
          <a:p>
            <a:r>
              <a:rPr kumimoji="1" lang="ja-JP" altLang="en-US" sz="2000" dirty="0"/>
              <a:t>　アセスメント、個別支援計画の作成、</a:t>
            </a:r>
            <a:endParaRPr kumimoji="1" lang="en-US" altLang="ja-JP" sz="2000" dirty="0"/>
          </a:p>
          <a:p>
            <a:r>
              <a:rPr lang="ja-JP" altLang="en-US" sz="2000" dirty="0"/>
              <a:t>　</a:t>
            </a:r>
            <a:r>
              <a:rPr kumimoji="1" lang="ja-JP" altLang="en-US" sz="2000" dirty="0"/>
              <a:t>相談支援専門員との連携、多職種連携</a:t>
            </a:r>
          </a:p>
        </p:txBody>
      </p:sp>
      <p:sp>
        <p:nvSpPr>
          <p:cNvPr id="8" name="テキスト ボックス 7"/>
          <p:cNvSpPr txBox="1"/>
          <p:nvPr/>
        </p:nvSpPr>
        <p:spPr>
          <a:xfrm>
            <a:off x="2047875" y="1286020"/>
            <a:ext cx="4067176" cy="1440160"/>
          </a:xfrm>
          <a:prstGeom prst="rect">
            <a:avLst/>
          </a:prstGeom>
          <a:solidFill>
            <a:srgbClr val="FFC000"/>
          </a:solidFill>
          <a:ln>
            <a:solidFill>
              <a:srgbClr val="FF0000"/>
            </a:solidFill>
          </a:ln>
        </p:spPr>
        <p:txBody>
          <a:bodyPr wrap="square" rtlCol="0" anchor="ctr" anchorCtr="0">
            <a:noAutofit/>
          </a:bodyPr>
          <a:lstStyle/>
          <a:p>
            <a:r>
              <a:rPr lang="ja-JP" altLang="en-US" sz="2000" dirty="0"/>
              <a:t>更新</a:t>
            </a:r>
            <a:r>
              <a:rPr kumimoji="1" lang="ja-JP" altLang="en-US" sz="2000" dirty="0"/>
              <a:t>研修：自己検証</a:t>
            </a:r>
            <a:endParaRPr kumimoji="1" lang="en-US" altLang="ja-JP" sz="2000" dirty="0"/>
          </a:p>
          <a:p>
            <a:r>
              <a:rPr lang="ja-JP" altLang="en-US" sz="2000" dirty="0"/>
              <a:t>　施策の最新の動向、自己検証、スーパーバイズ、人材育成によるサービス（支援）の質の向上</a:t>
            </a:r>
          </a:p>
        </p:txBody>
      </p:sp>
      <p:sp>
        <p:nvSpPr>
          <p:cNvPr id="9" name="テキスト ボックス 8"/>
          <p:cNvSpPr txBox="1"/>
          <p:nvPr/>
        </p:nvSpPr>
        <p:spPr>
          <a:xfrm>
            <a:off x="1190624" y="2726180"/>
            <a:ext cx="4924427" cy="1581565"/>
          </a:xfrm>
          <a:prstGeom prst="rect">
            <a:avLst/>
          </a:prstGeom>
          <a:solidFill>
            <a:srgbClr val="00B0F0"/>
          </a:solidFill>
          <a:ln>
            <a:solidFill>
              <a:schemeClr val="tx1"/>
            </a:solidFill>
          </a:ln>
        </p:spPr>
        <p:txBody>
          <a:bodyPr wrap="square" rtlCol="0" anchor="ctr" anchorCtr="0">
            <a:noAutofit/>
          </a:bodyPr>
          <a:lstStyle/>
          <a:p>
            <a:r>
              <a:rPr kumimoji="1" lang="ja-JP" altLang="en-US" sz="2000" dirty="0"/>
              <a:t>実践研修：質の向上</a:t>
            </a:r>
            <a:endParaRPr kumimoji="1" lang="en-US" altLang="ja-JP" sz="2000" dirty="0"/>
          </a:p>
          <a:p>
            <a:r>
              <a:rPr kumimoji="1" lang="ja-JP" altLang="en-US" sz="2000" dirty="0"/>
              <a:t>　</a:t>
            </a:r>
            <a:r>
              <a:rPr lang="ja-JP" altLang="en-US" sz="2000" dirty="0"/>
              <a:t>支援会議の運営、サービス（支援）提供職員への助言・指導、個別支援計画の質の向上、</a:t>
            </a:r>
            <a:r>
              <a:rPr kumimoji="1" lang="ja-JP" altLang="en-US" sz="2000" dirty="0"/>
              <a:t>人材育成によるサービス（支援）の質の向上</a:t>
            </a:r>
          </a:p>
        </p:txBody>
      </p:sp>
      <p:sp>
        <p:nvSpPr>
          <p:cNvPr id="11" name="テキスト ボックス 10"/>
          <p:cNvSpPr txBox="1"/>
          <p:nvPr/>
        </p:nvSpPr>
        <p:spPr>
          <a:xfrm>
            <a:off x="6282398" y="4307745"/>
            <a:ext cx="2533973" cy="1440160"/>
          </a:xfrm>
          <a:prstGeom prst="rect">
            <a:avLst/>
          </a:prstGeom>
          <a:solidFill>
            <a:srgbClr val="FFFF00"/>
          </a:solidFill>
          <a:ln>
            <a:solidFill>
              <a:schemeClr val="tx1"/>
            </a:solidFill>
          </a:ln>
        </p:spPr>
        <p:txBody>
          <a:bodyPr wrap="square" rtlCol="0" anchor="ctr" anchorCtr="0">
            <a:noAutofit/>
          </a:bodyPr>
          <a:lstStyle/>
          <a:p>
            <a:r>
              <a:rPr kumimoji="1" lang="en-US" altLang="ja-JP" sz="2000" dirty="0"/>
              <a:t>3</a:t>
            </a:r>
            <a:r>
              <a:rPr kumimoji="1" lang="ja-JP" altLang="en-US" sz="2000" dirty="0"/>
              <a:t>年</a:t>
            </a:r>
            <a:endParaRPr kumimoji="1" lang="en-US" altLang="ja-JP" sz="2000" dirty="0"/>
          </a:p>
          <a:p>
            <a:r>
              <a:rPr kumimoji="1" lang="ja-JP" altLang="en-US" sz="2000" dirty="0"/>
              <a:t>　原案作成が可能</a:t>
            </a:r>
          </a:p>
        </p:txBody>
      </p:sp>
      <p:sp>
        <p:nvSpPr>
          <p:cNvPr id="12" name="テキスト ボックス 11"/>
          <p:cNvSpPr txBox="1"/>
          <p:nvPr/>
        </p:nvSpPr>
        <p:spPr>
          <a:xfrm>
            <a:off x="6286500" y="2726180"/>
            <a:ext cx="2533973" cy="1581565"/>
          </a:xfrm>
          <a:prstGeom prst="rect">
            <a:avLst/>
          </a:prstGeom>
          <a:solidFill>
            <a:srgbClr val="00B0F0"/>
          </a:solidFill>
          <a:ln>
            <a:solidFill>
              <a:schemeClr val="tx1"/>
            </a:solidFill>
          </a:ln>
        </p:spPr>
        <p:txBody>
          <a:bodyPr wrap="square" rtlCol="0" anchor="ctr" anchorCtr="0">
            <a:noAutofit/>
          </a:bodyPr>
          <a:lstStyle/>
          <a:p>
            <a:r>
              <a:rPr kumimoji="1" lang="en-US" altLang="ja-JP" sz="2000" dirty="0"/>
              <a:t>5</a:t>
            </a:r>
            <a:r>
              <a:rPr kumimoji="1" lang="ja-JP" altLang="en-US" sz="2000" dirty="0"/>
              <a:t>年</a:t>
            </a:r>
            <a:endParaRPr kumimoji="1" lang="en-US" altLang="ja-JP" sz="2000" dirty="0"/>
          </a:p>
          <a:p>
            <a:r>
              <a:rPr kumimoji="1" lang="ja-JP" altLang="en-US" sz="2000" dirty="0"/>
              <a:t>　</a:t>
            </a:r>
            <a:r>
              <a:rPr lang="ja-JP" altLang="en-US" sz="2000" dirty="0"/>
              <a:t>サービス（児童発達支援）管理責任者</a:t>
            </a:r>
            <a:r>
              <a:rPr kumimoji="1" lang="ja-JP" altLang="en-US" sz="2000" dirty="0"/>
              <a:t>として配置</a:t>
            </a:r>
          </a:p>
        </p:txBody>
      </p:sp>
      <p:sp>
        <p:nvSpPr>
          <p:cNvPr id="13" name="テキスト ボックス 12"/>
          <p:cNvSpPr txBox="1"/>
          <p:nvPr/>
        </p:nvSpPr>
        <p:spPr>
          <a:xfrm>
            <a:off x="6286500" y="1286020"/>
            <a:ext cx="2533974" cy="1432774"/>
          </a:xfrm>
          <a:prstGeom prst="rect">
            <a:avLst/>
          </a:prstGeom>
          <a:solidFill>
            <a:srgbClr val="FFC000"/>
          </a:solidFill>
          <a:ln>
            <a:solidFill>
              <a:schemeClr val="tx1"/>
            </a:solidFill>
          </a:ln>
        </p:spPr>
        <p:txBody>
          <a:bodyPr wrap="square" rtlCol="0" anchor="ctr" anchorCtr="0">
            <a:noAutofit/>
          </a:bodyPr>
          <a:lstStyle/>
          <a:p>
            <a:r>
              <a:rPr lang="en-US" altLang="ja-JP" sz="2000" dirty="0"/>
              <a:t>5</a:t>
            </a:r>
            <a:r>
              <a:rPr lang="ja-JP" altLang="en-US" sz="2000" dirty="0"/>
              <a:t>年毎</a:t>
            </a:r>
            <a:endParaRPr kumimoji="1" lang="en-US" altLang="ja-JP" sz="2000" dirty="0"/>
          </a:p>
          <a:p>
            <a:r>
              <a:rPr lang="ja-JP" altLang="en-US" sz="2000" dirty="0"/>
              <a:t>　サービス（児童発達支援）管理責任者として継続</a:t>
            </a:r>
            <a:endParaRPr kumimoji="1" lang="ja-JP" altLang="en-US" sz="2000" dirty="0"/>
          </a:p>
        </p:txBody>
      </p:sp>
      <p:sp>
        <p:nvSpPr>
          <p:cNvPr id="3" name="正方形/長方形 2">
            <a:extLst>
              <a:ext uri="{FF2B5EF4-FFF2-40B4-BE49-F238E27FC236}">
                <a16:creationId xmlns:a16="http://schemas.microsoft.com/office/drawing/2014/main" id="{894917E0-5BE5-4545-B91A-EA52231A64E9}"/>
              </a:ext>
            </a:extLst>
          </p:cNvPr>
          <p:cNvSpPr/>
          <p:nvPr/>
        </p:nvSpPr>
        <p:spPr>
          <a:xfrm>
            <a:off x="105070" y="5825079"/>
            <a:ext cx="8897527" cy="923330"/>
          </a:xfrm>
          <a:prstGeom prst="rect">
            <a:avLst/>
          </a:prstGeom>
          <a:solidFill>
            <a:schemeClr val="accent1">
              <a:lumMod val="20000"/>
              <a:lumOff val="80000"/>
            </a:schemeClr>
          </a:solidFill>
          <a:ln>
            <a:solidFill>
              <a:schemeClr val="accent1"/>
            </a:solidFill>
          </a:ln>
        </p:spPr>
        <p:txBody>
          <a:bodyPr wrap="square">
            <a:spAutoFit/>
          </a:bodyPr>
          <a:lstStyle/>
          <a:p>
            <a:r>
              <a:rPr lang="en-US" altLang="ja-JP" dirty="0"/>
              <a:t>※</a:t>
            </a:r>
            <a:r>
              <a:rPr lang="ja-JP" altLang="en-US" dirty="0"/>
              <a:t>「実践研修：質の向上」と示していますが、基礎研修で支援のプロセスを理解し、</a:t>
            </a:r>
            <a:r>
              <a:rPr lang="en-US" altLang="ja-JP" dirty="0"/>
              <a:t>2</a:t>
            </a:r>
            <a:r>
              <a:rPr lang="ja-JP" altLang="en-US" dirty="0"/>
              <a:t>年間のＯＪＴ期間を経て、その</a:t>
            </a:r>
            <a:r>
              <a:rPr lang="en-US" altLang="ja-JP" dirty="0"/>
              <a:t>2</a:t>
            </a:r>
            <a:r>
              <a:rPr lang="ja-JP" altLang="en-US" dirty="0"/>
              <a:t>年間の実務の総仕上げとして、支援のプロセスそれぞれの質を向上させていくために大切な視点を学ぶ研修であると考えていきましょう。</a:t>
            </a:r>
          </a:p>
        </p:txBody>
      </p:sp>
      <p:sp>
        <p:nvSpPr>
          <p:cNvPr id="4" name="曲折矢印 3"/>
          <p:cNvSpPr/>
          <p:nvPr/>
        </p:nvSpPr>
        <p:spPr>
          <a:xfrm>
            <a:off x="713984" y="3281819"/>
            <a:ext cx="476640" cy="1025926"/>
          </a:xfrm>
          <a:prstGeom prst="bentArrow">
            <a:avLst>
              <a:gd name="adj1" fmla="val 14488"/>
              <a:gd name="adj2" fmla="val 31570"/>
              <a:gd name="adj3" fmla="val 30256"/>
              <a:gd name="adj4" fmla="val 2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曲折矢印 13"/>
          <p:cNvSpPr/>
          <p:nvPr/>
        </p:nvSpPr>
        <p:spPr>
          <a:xfrm>
            <a:off x="1571235" y="1700255"/>
            <a:ext cx="476640" cy="1025926"/>
          </a:xfrm>
          <a:prstGeom prst="bentArrow">
            <a:avLst>
              <a:gd name="adj1" fmla="val 14488"/>
              <a:gd name="adj2" fmla="val 31570"/>
              <a:gd name="adj3" fmla="val 30256"/>
              <a:gd name="adj4" fmla="val 2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角丸四角形 14"/>
          <p:cNvSpPr/>
          <p:nvPr/>
        </p:nvSpPr>
        <p:spPr>
          <a:xfrm>
            <a:off x="894080" y="2726179"/>
            <a:ext cx="8108517" cy="1581565"/>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05AE98C6-5F09-411A-A9C9-CC43E46E3C51}" type="slidenum">
              <a:rPr kumimoji="1" lang="ja-JP" altLang="en-US" smtClean="0"/>
              <a:t>2</a:t>
            </a:fld>
            <a:endParaRPr kumimoji="1" lang="ja-JP" altLang="en-US"/>
          </a:p>
        </p:txBody>
      </p:sp>
      <p:sp>
        <p:nvSpPr>
          <p:cNvPr id="17" name="角丸四角形 14">
            <a:extLst>
              <a:ext uri="{FF2B5EF4-FFF2-40B4-BE49-F238E27FC236}">
                <a16:creationId xmlns:a16="http://schemas.microsoft.com/office/drawing/2014/main" id="{16A86EF2-11ED-4093-9082-00E3F9DC2745}"/>
              </a:ext>
            </a:extLst>
          </p:cNvPr>
          <p:cNvSpPr/>
          <p:nvPr/>
        </p:nvSpPr>
        <p:spPr>
          <a:xfrm>
            <a:off x="2761932" y="314960"/>
            <a:ext cx="1921828" cy="893887"/>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66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5CB47D17-169F-6414-53A0-19EEF87CC4D2}"/>
              </a:ext>
            </a:extLst>
          </p:cNvPr>
          <p:cNvSpPr>
            <a:spLocks noGrp="1"/>
          </p:cNvSpPr>
          <p:nvPr>
            <p:ph type="title"/>
          </p:nvPr>
        </p:nvSpPr>
        <p:spPr>
          <a:xfrm>
            <a:off x="628650" y="365125"/>
            <a:ext cx="7886700" cy="871333"/>
          </a:xfrm>
        </p:spPr>
        <p:txBody>
          <a:bodyPr>
            <a:normAutofit/>
          </a:bodyPr>
          <a:lstStyle/>
          <a:p>
            <a:r>
              <a:rPr kumimoji="1" lang="ja-JP" altLang="en-US" dirty="0"/>
              <a:t>研修を企画していくときには・・・</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6" name="コンテンツ プレースホルダー 5">
            <a:extLst>
              <a:ext uri="{FF2B5EF4-FFF2-40B4-BE49-F238E27FC236}">
                <a16:creationId xmlns:a16="http://schemas.microsoft.com/office/drawing/2014/main" id="{0392D59E-2C02-B4C2-3952-EAE4B302AB25}"/>
              </a:ext>
            </a:extLst>
          </p:cNvPr>
          <p:cNvGraphicFramePr>
            <a:graphicFrameLocks noGrp="1"/>
          </p:cNvGraphicFramePr>
          <p:nvPr>
            <p:ph idx="1"/>
            <p:extLst>
              <p:ext uri="{D42A27DB-BD31-4B8C-83A1-F6EECF244321}">
                <p14:modId xmlns:p14="http://schemas.microsoft.com/office/powerpoint/2010/main" val="2614626532"/>
              </p:ext>
            </p:extLst>
          </p:nvPr>
        </p:nvGraphicFramePr>
        <p:xfrm>
          <a:off x="416782" y="1424763"/>
          <a:ext cx="8310436" cy="3877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613A9088-347A-BCAA-F331-061FC786E434}"/>
              </a:ext>
            </a:extLst>
          </p:cNvPr>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smtClean="0"/>
              <a:pPr>
                <a:spcAft>
                  <a:spcPts val="600"/>
                </a:spcAft>
              </a:pPr>
              <a:t>20</a:t>
            </a:fld>
            <a:endParaRPr kumimoji="1" lang="ja-JP" altLang="en-US"/>
          </a:p>
        </p:txBody>
      </p:sp>
      <p:graphicFrame>
        <p:nvGraphicFramePr>
          <p:cNvPr id="7" name="図表 6">
            <a:extLst>
              <a:ext uri="{FF2B5EF4-FFF2-40B4-BE49-F238E27FC236}">
                <a16:creationId xmlns:a16="http://schemas.microsoft.com/office/drawing/2014/main" id="{FEDB9CA2-6BDC-0CB6-8CA8-02405C414EBC}"/>
              </a:ext>
            </a:extLst>
          </p:cNvPr>
          <p:cNvGraphicFramePr/>
          <p:nvPr>
            <p:extLst>
              <p:ext uri="{D42A27DB-BD31-4B8C-83A1-F6EECF244321}">
                <p14:modId xmlns:p14="http://schemas.microsoft.com/office/powerpoint/2010/main" val="2788311881"/>
              </p:ext>
            </p:extLst>
          </p:nvPr>
        </p:nvGraphicFramePr>
        <p:xfrm>
          <a:off x="416783" y="5490625"/>
          <a:ext cx="8310435" cy="10844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62007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FAB4AC8-C6D1-899B-1639-D0E58272F8EA}"/>
              </a:ext>
            </a:extLst>
          </p:cNvPr>
          <p:cNvSpPr>
            <a:spLocks noGrp="1"/>
          </p:cNvSpPr>
          <p:nvPr>
            <p:ph type="title"/>
          </p:nvPr>
        </p:nvSpPr>
        <p:spPr>
          <a:xfrm>
            <a:off x="1028699" y="294538"/>
            <a:ext cx="7421963" cy="1033669"/>
          </a:xfrm>
        </p:spPr>
        <p:txBody>
          <a:bodyPr>
            <a:normAutofit/>
          </a:bodyPr>
          <a:lstStyle/>
          <a:p>
            <a:r>
              <a:rPr kumimoji="1" lang="ja-JP" altLang="en-US" sz="3500">
                <a:solidFill>
                  <a:srgbClr val="FFFFFF"/>
                </a:solidFill>
              </a:rPr>
              <a:t>研修企画ワーキンググループは・・・</a:t>
            </a:r>
          </a:p>
        </p:txBody>
      </p:sp>
      <p:sp>
        <p:nvSpPr>
          <p:cNvPr id="3" name="コンテンツ プレースホルダー 2">
            <a:extLst>
              <a:ext uri="{FF2B5EF4-FFF2-40B4-BE49-F238E27FC236}">
                <a16:creationId xmlns:a16="http://schemas.microsoft.com/office/drawing/2014/main" id="{0693B983-5F6B-9BDA-487A-04B44D0E0E89}"/>
              </a:ext>
            </a:extLst>
          </p:cNvPr>
          <p:cNvSpPr>
            <a:spLocks noGrp="1"/>
          </p:cNvSpPr>
          <p:nvPr>
            <p:ph idx="1"/>
          </p:nvPr>
        </p:nvSpPr>
        <p:spPr>
          <a:xfrm>
            <a:off x="680964" y="1789471"/>
            <a:ext cx="7782067" cy="4773991"/>
          </a:xfrm>
        </p:spPr>
        <p:txBody>
          <a:bodyPr anchor="ctr">
            <a:normAutofit/>
          </a:bodyPr>
          <a:lstStyle/>
          <a:p>
            <a:r>
              <a:rPr kumimoji="1" lang="ja-JP" altLang="en-US" sz="2000" dirty="0"/>
              <a:t>基礎研修企画経験者＋更新研修企画経験者も必要です。</a:t>
            </a:r>
            <a:r>
              <a:rPr lang="ja-JP" altLang="en-US" sz="2000" dirty="0"/>
              <a:t>更新研修におけるＳＶ研修を企画側として参画した人は、できれば複数名いた方が良いでしょう。</a:t>
            </a:r>
            <a:endParaRPr kumimoji="1" lang="en-US" altLang="ja-JP" sz="2000" dirty="0"/>
          </a:p>
          <a:p>
            <a:r>
              <a:rPr kumimoji="1" lang="ja-JP" altLang="en-US" sz="2000" dirty="0"/>
              <a:t>各演習実施において、特に「</a:t>
            </a:r>
            <a:r>
              <a:rPr lang="ja-JP" altLang="ja-JP" sz="2000" dirty="0"/>
              <a:t>多職種及び地域連携に関する講義及び演習</a:t>
            </a:r>
            <a:r>
              <a:rPr lang="ja-JP" altLang="en-US" sz="2000" dirty="0"/>
              <a:t>」においては、各都道府県の現状を理解し、地域の協議会活動や広域に他職種連携を行っている人もいるとよいと思います。（相談支援体制整備事業のアドバイザーや医療的ケア児等コーディネーター等々）</a:t>
            </a:r>
            <a:endParaRPr lang="en-US" altLang="ja-JP" sz="2000" dirty="0"/>
          </a:p>
          <a:p>
            <a:r>
              <a:rPr lang="ja-JP" altLang="en-US" sz="2000" dirty="0"/>
              <a:t>研修ワーキンググループも都道府県単位での人材育成の場です。初めて企画に携わる人を一人でも入っていただき、しっかり支えましょう。</a:t>
            </a:r>
            <a:endParaRPr lang="en-US" altLang="ja-JP" sz="2000" dirty="0"/>
          </a:p>
          <a:p>
            <a:r>
              <a:rPr lang="ja-JP" altLang="en-US" sz="2000" dirty="0"/>
              <a:t>打ち合わせ等の会議を何度か行うことになると思いますが、ワーキンググループとしてのチームワークは大切です。オンラインでの会議が多いかと思いますが、できれば一度は顔を合わせて話し合う機会を持ちましょう。</a:t>
            </a:r>
            <a:endParaRPr lang="en-US" altLang="ja-JP" sz="2000" dirty="0"/>
          </a:p>
        </p:txBody>
      </p:sp>
      <p:sp>
        <p:nvSpPr>
          <p:cNvPr id="4" name="スライド番号プレースホルダー 3">
            <a:extLst>
              <a:ext uri="{FF2B5EF4-FFF2-40B4-BE49-F238E27FC236}">
                <a16:creationId xmlns:a16="http://schemas.microsoft.com/office/drawing/2014/main" id="{5C89DF3B-7DCA-45D0-64F8-400F2EE3573C}"/>
              </a:ext>
            </a:extLst>
          </p:cNvPr>
          <p:cNvSpPr>
            <a:spLocks noGrp="1"/>
          </p:cNvSpPr>
          <p:nvPr>
            <p:ph type="sldNum" sz="quarter" idx="12"/>
          </p:nvPr>
        </p:nvSpPr>
        <p:spPr>
          <a:xfrm>
            <a:off x="8778240" y="6455431"/>
            <a:ext cx="334434" cy="365125"/>
          </a:xfrm>
        </p:spPr>
        <p:txBody>
          <a:bodyPr>
            <a:normAutofit/>
          </a:bodyPr>
          <a:lstStyle/>
          <a:p>
            <a:pPr>
              <a:spcAft>
                <a:spcPts val="600"/>
              </a:spcAft>
            </a:pPr>
            <a:fld id="{05AE98C6-5F09-411A-A9C9-CC43E46E3C51}" type="slidenum">
              <a:rPr kumimoji="1" lang="ja-JP" altLang="en-US" sz="1000">
                <a:solidFill>
                  <a:schemeClr val="tx1">
                    <a:lumMod val="50000"/>
                    <a:lumOff val="50000"/>
                  </a:schemeClr>
                </a:solidFill>
              </a:rPr>
              <a:pPr>
                <a:spcAft>
                  <a:spcPts val="600"/>
                </a:spcAft>
              </a:pPr>
              <a:t>21</a:t>
            </a:fld>
            <a:endParaRPr kumimoji="1" lang="ja-JP" altLang="en-US" sz="1000">
              <a:solidFill>
                <a:schemeClr val="tx1">
                  <a:lumMod val="50000"/>
                  <a:lumOff val="50000"/>
                </a:schemeClr>
              </a:solidFill>
            </a:endParaRPr>
          </a:p>
        </p:txBody>
      </p:sp>
    </p:spTree>
    <p:extLst>
      <p:ext uri="{BB962C8B-B14F-4D97-AF65-F5344CB8AC3E}">
        <p14:creationId xmlns:p14="http://schemas.microsoft.com/office/powerpoint/2010/main" val="3622616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781DBF0-809A-9635-98C9-A71A41C42539}"/>
              </a:ext>
            </a:extLst>
          </p:cNvPr>
          <p:cNvSpPr>
            <a:spLocks noGrp="1"/>
          </p:cNvSpPr>
          <p:nvPr>
            <p:ph type="title"/>
          </p:nvPr>
        </p:nvSpPr>
        <p:spPr>
          <a:xfrm>
            <a:off x="1028699" y="294538"/>
            <a:ext cx="7421963" cy="1033669"/>
          </a:xfrm>
        </p:spPr>
        <p:txBody>
          <a:bodyPr>
            <a:normAutofit/>
          </a:bodyPr>
          <a:lstStyle/>
          <a:p>
            <a:r>
              <a:rPr kumimoji="1" lang="ja-JP" altLang="en-US" sz="3500">
                <a:solidFill>
                  <a:srgbClr val="FFFFFF"/>
                </a:solidFill>
              </a:rPr>
              <a:t>研修の実施に関して</a:t>
            </a:r>
          </a:p>
        </p:txBody>
      </p:sp>
      <p:sp>
        <p:nvSpPr>
          <p:cNvPr id="3" name="コンテンツ プレースホルダー 2">
            <a:extLst>
              <a:ext uri="{FF2B5EF4-FFF2-40B4-BE49-F238E27FC236}">
                <a16:creationId xmlns:a16="http://schemas.microsoft.com/office/drawing/2014/main" id="{5F7EF200-812A-C230-FAE7-CACCBFB7F4D4}"/>
              </a:ext>
            </a:extLst>
          </p:cNvPr>
          <p:cNvSpPr>
            <a:spLocks noGrp="1"/>
          </p:cNvSpPr>
          <p:nvPr>
            <p:ph idx="1"/>
          </p:nvPr>
        </p:nvSpPr>
        <p:spPr>
          <a:xfrm>
            <a:off x="511275" y="2052725"/>
            <a:ext cx="8121445" cy="4402705"/>
          </a:xfrm>
        </p:spPr>
        <p:txBody>
          <a:bodyPr anchor="ctr">
            <a:normAutofit/>
          </a:bodyPr>
          <a:lstStyle/>
          <a:p>
            <a:r>
              <a:rPr lang="ja-JP" altLang="en-US" sz="2000" dirty="0"/>
              <a:t>サビ児管となっていく方々が現場で孤立していかないように、できる限り演習は対面で実施していきましょう。（休憩時間の対面での語らいは重要です。）</a:t>
            </a:r>
            <a:endParaRPr lang="en-US" altLang="ja-JP" sz="2000" dirty="0"/>
          </a:p>
          <a:p>
            <a:r>
              <a:rPr kumimoji="1" lang="ja-JP" altLang="en-US" sz="2000" dirty="0"/>
              <a:t>講義と講義のつなぎでは、全体進行者が、前の振り返りを行い、どのような意図を持って次の講義演習になっているのか話していくようにしましょう。（研修はストーリー性をもって企画しましょう。）</a:t>
            </a:r>
            <a:endParaRPr kumimoji="1" lang="en-US" altLang="ja-JP" sz="2000" dirty="0"/>
          </a:p>
          <a:p>
            <a:r>
              <a:rPr lang="ja-JP" altLang="en-US" sz="2000" dirty="0"/>
              <a:t>サビ児管と相談支援専門員がうまく絡まなければ、ご本人の伴走は一時的なものになります。</a:t>
            </a:r>
            <a:r>
              <a:rPr lang="en-US" altLang="ja-JP" sz="2000" dirty="0"/>
              <a:t>FT</a:t>
            </a:r>
            <a:r>
              <a:rPr lang="ja-JP" altLang="en-US" sz="2000" dirty="0"/>
              <a:t>はサビ児管だけで構成する必要はないと思います。</a:t>
            </a:r>
            <a:endParaRPr lang="en-US" altLang="ja-JP" sz="2000" dirty="0"/>
          </a:p>
          <a:p>
            <a:r>
              <a:rPr kumimoji="1" lang="ja-JP" altLang="en-US" sz="2000" dirty="0"/>
              <a:t>各都道府県における実践研修後の研修体制についても知っておきましょう。何ができていて、何が課題なのかを把握したうえで、サビ児管の資格を取得して不安でいっぱいの受講生の気持ちに寄り添いましょう。</a:t>
            </a:r>
          </a:p>
        </p:txBody>
      </p:sp>
      <p:sp>
        <p:nvSpPr>
          <p:cNvPr id="4" name="スライド番号プレースホルダー 3">
            <a:extLst>
              <a:ext uri="{FF2B5EF4-FFF2-40B4-BE49-F238E27FC236}">
                <a16:creationId xmlns:a16="http://schemas.microsoft.com/office/drawing/2014/main" id="{0900F998-DEE3-0A34-4730-B6C0E5F8E014}"/>
              </a:ext>
            </a:extLst>
          </p:cNvPr>
          <p:cNvSpPr>
            <a:spLocks noGrp="1"/>
          </p:cNvSpPr>
          <p:nvPr>
            <p:ph type="sldNum" sz="quarter" idx="12"/>
          </p:nvPr>
        </p:nvSpPr>
        <p:spPr>
          <a:xfrm>
            <a:off x="8778240" y="6455431"/>
            <a:ext cx="334434" cy="365125"/>
          </a:xfrm>
        </p:spPr>
        <p:txBody>
          <a:bodyPr>
            <a:normAutofit/>
          </a:bodyPr>
          <a:lstStyle/>
          <a:p>
            <a:pPr>
              <a:spcAft>
                <a:spcPts val="600"/>
              </a:spcAft>
            </a:pPr>
            <a:fld id="{05AE98C6-5F09-411A-A9C9-CC43E46E3C51}" type="slidenum">
              <a:rPr kumimoji="1" lang="ja-JP" altLang="en-US" sz="1000">
                <a:solidFill>
                  <a:schemeClr val="tx1">
                    <a:lumMod val="50000"/>
                    <a:lumOff val="50000"/>
                  </a:schemeClr>
                </a:solidFill>
              </a:rPr>
              <a:pPr>
                <a:spcAft>
                  <a:spcPts val="600"/>
                </a:spcAft>
              </a:pPr>
              <a:t>22</a:t>
            </a:fld>
            <a:endParaRPr kumimoji="1" lang="ja-JP" altLang="en-US" sz="1000">
              <a:solidFill>
                <a:schemeClr val="tx1">
                  <a:lumMod val="50000"/>
                  <a:lumOff val="50000"/>
                </a:schemeClr>
              </a:solidFill>
            </a:endParaRPr>
          </a:p>
        </p:txBody>
      </p:sp>
    </p:spTree>
    <p:extLst>
      <p:ext uri="{BB962C8B-B14F-4D97-AF65-F5344CB8AC3E}">
        <p14:creationId xmlns:p14="http://schemas.microsoft.com/office/powerpoint/2010/main" val="356820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7C8582C9-434A-DB4A-14E0-E62F570CE166}"/>
              </a:ext>
            </a:extLst>
          </p:cNvPr>
          <p:cNvSpPr>
            <a:spLocks noGrp="1"/>
          </p:cNvSpPr>
          <p:nvPr>
            <p:ph type="title"/>
          </p:nvPr>
        </p:nvSpPr>
        <p:spPr>
          <a:xfrm>
            <a:off x="476250" y="640823"/>
            <a:ext cx="2563994" cy="3567383"/>
          </a:xfrm>
        </p:spPr>
        <p:txBody>
          <a:bodyPr anchor="ctr">
            <a:normAutofit/>
          </a:bodyPr>
          <a:lstStyle/>
          <a:p>
            <a:r>
              <a:rPr kumimoji="1" lang="ja-JP" altLang="en-US" sz="3600" dirty="0"/>
              <a:t>サビ児管の現状（例）</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スライド番号プレースホルダー 3">
            <a:extLst>
              <a:ext uri="{FF2B5EF4-FFF2-40B4-BE49-F238E27FC236}">
                <a16:creationId xmlns:a16="http://schemas.microsoft.com/office/drawing/2014/main" id="{F275BCB8-4BB5-93E2-E85F-93A562EB9F50}"/>
              </a:ext>
            </a:extLst>
          </p:cNvPr>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smtClean="0"/>
              <a:pPr>
                <a:spcAft>
                  <a:spcPts val="600"/>
                </a:spcAft>
              </a:pPr>
              <a:t>23</a:t>
            </a:fld>
            <a:endParaRPr kumimoji="1" lang="ja-JP" altLang="en-US"/>
          </a:p>
        </p:txBody>
      </p:sp>
      <p:graphicFrame>
        <p:nvGraphicFramePr>
          <p:cNvPr id="6" name="コンテンツ プレースホルダー 2">
            <a:extLst>
              <a:ext uri="{FF2B5EF4-FFF2-40B4-BE49-F238E27FC236}">
                <a16:creationId xmlns:a16="http://schemas.microsoft.com/office/drawing/2014/main" id="{99C99E72-A9E9-967F-F9EC-0FD6CEDC2D76}"/>
              </a:ext>
            </a:extLst>
          </p:cNvPr>
          <p:cNvGraphicFramePr>
            <a:graphicFrameLocks noGrp="1"/>
          </p:cNvGraphicFramePr>
          <p:nvPr>
            <p:ph idx="1"/>
            <p:extLst>
              <p:ext uri="{D42A27DB-BD31-4B8C-83A1-F6EECF244321}">
                <p14:modId xmlns:p14="http://schemas.microsoft.com/office/powerpoint/2010/main" val="3800455598"/>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四角形: 角を丸くする 2">
            <a:extLst>
              <a:ext uri="{FF2B5EF4-FFF2-40B4-BE49-F238E27FC236}">
                <a16:creationId xmlns:a16="http://schemas.microsoft.com/office/drawing/2014/main" id="{762FB0A5-6055-8BAF-C424-EC58C7AC66C6}"/>
              </a:ext>
            </a:extLst>
          </p:cNvPr>
          <p:cNvSpPr/>
          <p:nvPr/>
        </p:nvSpPr>
        <p:spPr>
          <a:xfrm>
            <a:off x="379759" y="3942873"/>
            <a:ext cx="2656073" cy="19735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t>様々なサビ児管の現状を考えるほどに、実践研修で伝えていきたいことは膨らむ一方なのですが</a:t>
            </a:r>
            <a:r>
              <a:rPr kumimoji="1" lang="en-US" altLang="ja-JP" dirty="0"/>
              <a:t>…</a:t>
            </a:r>
            <a:r>
              <a:rPr kumimoji="1" lang="ja-JP" altLang="en-US" dirty="0"/>
              <a:t>。</a:t>
            </a:r>
          </a:p>
        </p:txBody>
      </p:sp>
      <p:sp>
        <p:nvSpPr>
          <p:cNvPr id="5" name="矢印: 上向き折線 4">
            <a:extLst>
              <a:ext uri="{FF2B5EF4-FFF2-40B4-BE49-F238E27FC236}">
                <a16:creationId xmlns:a16="http://schemas.microsoft.com/office/drawing/2014/main" id="{E32B7E90-E763-14C3-98AF-104EB4CD02C8}"/>
              </a:ext>
            </a:extLst>
          </p:cNvPr>
          <p:cNvSpPr/>
          <p:nvPr/>
        </p:nvSpPr>
        <p:spPr>
          <a:xfrm rot="10800000">
            <a:off x="1321407" y="3211353"/>
            <a:ext cx="1934865" cy="731520"/>
          </a:xfrm>
          <a:prstGeom prst="bentUpArrow">
            <a:avLst>
              <a:gd name="adj1" fmla="val 50000"/>
              <a:gd name="adj2" fmla="val 45833"/>
              <a:gd name="adj3" fmla="val 30376"/>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FF9EA90-F9AD-D784-01E4-AC05130F2D15}"/>
              </a:ext>
            </a:extLst>
          </p:cNvPr>
          <p:cNvSpPr txBox="1"/>
          <p:nvPr/>
        </p:nvSpPr>
        <p:spPr>
          <a:xfrm rot="20923941">
            <a:off x="113481" y="373625"/>
            <a:ext cx="2951449" cy="369332"/>
          </a:xfrm>
          <a:prstGeom prst="rect">
            <a:avLst/>
          </a:prstGeom>
          <a:solidFill>
            <a:schemeClr val="accent4">
              <a:lumMod val="20000"/>
              <a:lumOff val="80000"/>
            </a:schemeClr>
          </a:solidFill>
          <a:ln>
            <a:solidFill>
              <a:srgbClr val="FF0000"/>
            </a:solidFill>
          </a:ln>
        </p:spPr>
        <p:txBody>
          <a:bodyPr wrap="none" rtlCol="0">
            <a:spAutoFit/>
          </a:bodyPr>
          <a:lstStyle/>
          <a:p>
            <a:r>
              <a:rPr kumimoji="1" lang="ja-JP" altLang="en-US" dirty="0">
                <a:ln w="0"/>
                <a:effectLst>
                  <a:outerShdw blurRad="38100" dist="19050" dir="2700000" algn="tl" rotWithShape="0">
                    <a:schemeClr val="dk1">
                      <a:alpha val="40000"/>
                    </a:schemeClr>
                  </a:outerShdw>
                </a:effectLst>
              </a:rPr>
              <a:t>講義と講義をつなぐネタ！？</a:t>
            </a:r>
          </a:p>
        </p:txBody>
      </p:sp>
      <p:sp>
        <p:nvSpPr>
          <p:cNvPr id="8" name="テキスト ボックス 7">
            <a:extLst>
              <a:ext uri="{FF2B5EF4-FFF2-40B4-BE49-F238E27FC236}">
                <a16:creationId xmlns:a16="http://schemas.microsoft.com/office/drawing/2014/main" id="{C6CF9AA6-244B-4EA0-2EE7-839E33B445F4}"/>
              </a:ext>
            </a:extLst>
          </p:cNvPr>
          <p:cNvSpPr txBox="1"/>
          <p:nvPr/>
        </p:nvSpPr>
        <p:spPr>
          <a:xfrm>
            <a:off x="3990221" y="6254841"/>
            <a:ext cx="3197160" cy="400110"/>
          </a:xfrm>
          <a:prstGeom prst="rect">
            <a:avLst/>
          </a:prstGeom>
          <a:solidFill>
            <a:schemeClr val="accent5">
              <a:lumMod val="50000"/>
            </a:schemeClr>
          </a:solidFill>
        </p:spPr>
        <p:txBody>
          <a:bodyPr wrap="square" rtlCol="0">
            <a:spAutoFit/>
          </a:bodyPr>
          <a:lstStyle/>
          <a:p>
            <a:r>
              <a:rPr lang="en-US" altLang="ja-JP"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r>
              <a:rPr lang="ja-JP" altLang="en-US"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指定基準を遵守すること</a:t>
            </a:r>
            <a:endParaRPr kumimoji="1" lang="ja-JP" altLang="en-US"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3549547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88847F3B-A85D-C4E4-CA3A-E67129395DAE}"/>
              </a:ext>
            </a:extLst>
          </p:cNvPr>
          <p:cNvGraphicFramePr/>
          <p:nvPr>
            <p:extLst>
              <p:ext uri="{D42A27DB-BD31-4B8C-83A1-F6EECF244321}">
                <p14:modId xmlns:p14="http://schemas.microsoft.com/office/powerpoint/2010/main" val="1212727392"/>
              </p:ext>
            </p:extLst>
          </p:nvPr>
        </p:nvGraphicFramePr>
        <p:xfrm>
          <a:off x="559824" y="696435"/>
          <a:ext cx="7886700" cy="118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コンテンツ プレースホルダー 2">
            <a:extLst>
              <a:ext uri="{FF2B5EF4-FFF2-40B4-BE49-F238E27FC236}">
                <a16:creationId xmlns:a16="http://schemas.microsoft.com/office/drawing/2014/main" id="{EC1340F1-5851-0566-28F3-754E71F99F27}"/>
              </a:ext>
            </a:extLst>
          </p:cNvPr>
          <p:cNvGraphicFramePr>
            <a:graphicFrameLocks noGrp="1"/>
          </p:cNvGraphicFramePr>
          <p:nvPr>
            <p:ph idx="1"/>
            <p:extLst>
              <p:ext uri="{D42A27DB-BD31-4B8C-83A1-F6EECF244321}">
                <p14:modId xmlns:p14="http://schemas.microsoft.com/office/powerpoint/2010/main" val="3502261835"/>
              </p:ext>
            </p:extLst>
          </p:nvPr>
        </p:nvGraphicFramePr>
        <p:xfrm>
          <a:off x="628650" y="1553497"/>
          <a:ext cx="7886700" cy="48028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スライド番号プレースホルダー 3">
            <a:extLst>
              <a:ext uri="{FF2B5EF4-FFF2-40B4-BE49-F238E27FC236}">
                <a16:creationId xmlns:a16="http://schemas.microsoft.com/office/drawing/2014/main" id="{486CC71C-11A7-F4E1-F61E-1F99CFC108D7}"/>
              </a:ext>
            </a:extLst>
          </p:cNvPr>
          <p:cNvSpPr>
            <a:spLocks noGrp="1"/>
          </p:cNvSpPr>
          <p:nvPr>
            <p:ph type="sldNum" sz="quarter" idx="12"/>
          </p:nvPr>
        </p:nvSpPr>
        <p:spPr/>
        <p:txBody>
          <a:bodyPr/>
          <a:lstStyle/>
          <a:p>
            <a:fld id="{05AE98C6-5F09-411A-A9C9-CC43E46E3C51}" type="slidenum">
              <a:rPr kumimoji="1" lang="ja-JP" altLang="en-US" smtClean="0"/>
              <a:t>24</a:t>
            </a:fld>
            <a:endParaRPr kumimoji="1" lang="ja-JP" altLang="en-US"/>
          </a:p>
        </p:txBody>
      </p:sp>
      <p:sp>
        <p:nvSpPr>
          <p:cNvPr id="2" name="正方形/長方形 1">
            <a:extLst>
              <a:ext uri="{FF2B5EF4-FFF2-40B4-BE49-F238E27FC236}">
                <a16:creationId xmlns:a16="http://schemas.microsoft.com/office/drawing/2014/main" id="{0DC66E85-E5A5-6661-2DEE-80775E920D04}"/>
              </a:ext>
            </a:extLst>
          </p:cNvPr>
          <p:cNvSpPr/>
          <p:nvPr/>
        </p:nvSpPr>
        <p:spPr>
          <a:xfrm>
            <a:off x="7246375" y="5991226"/>
            <a:ext cx="914400" cy="365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等々</a:t>
            </a:r>
          </a:p>
        </p:txBody>
      </p:sp>
      <p:sp>
        <p:nvSpPr>
          <p:cNvPr id="3" name="テキスト ボックス 2">
            <a:extLst>
              <a:ext uri="{FF2B5EF4-FFF2-40B4-BE49-F238E27FC236}">
                <a16:creationId xmlns:a16="http://schemas.microsoft.com/office/drawing/2014/main" id="{3F695C48-4FE4-2736-DA61-6364FE3C7D1B}"/>
              </a:ext>
            </a:extLst>
          </p:cNvPr>
          <p:cNvSpPr txBox="1"/>
          <p:nvPr/>
        </p:nvSpPr>
        <p:spPr>
          <a:xfrm rot="20923941">
            <a:off x="113481" y="373625"/>
            <a:ext cx="2951449" cy="369332"/>
          </a:xfrm>
          <a:prstGeom prst="rect">
            <a:avLst/>
          </a:prstGeom>
          <a:solidFill>
            <a:schemeClr val="accent4">
              <a:lumMod val="20000"/>
              <a:lumOff val="80000"/>
            </a:schemeClr>
          </a:solidFill>
          <a:ln>
            <a:solidFill>
              <a:srgbClr val="FF0000"/>
            </a:solidFill>
          </a:ln>
        </p:spPr>
        <p:txBody>
          <a:bodyPr wrap="none" rtlCol="0">
            <a:spAutoFit/>
          </a:bodyPr>
          <a:lstStyle/>
          <a:p>
            <a:r>
              <a:rPr kumimoji="1" lang="ja-JP" altLang="en-US" dirty="0">
                <a:ln w="0"/>
                <a:effectLst>
                  <a:outerShdw blurRad="38100" dist="19050" dir="2700000" algn="tl" rotWithShape="0">
                    <a:schemeClr val="dk1">
                      <a:alpha val="40000"/>
                    </a:schemeClr>
                  </a:outerShdw>
                </a:effectLst>
              </a:rPr>
              <a:t>講義と講義をつなぐネタ！？</a:t>
            </a:r>
          </a:p>
        </p:txBody>
      </p:sp>
    </p:spTree>
    <p:extLst>
      <p:ext uri="{BB962C8B-B14F-4D97-AF65-F5344CB8AC3E}">
        <p14:creationId xmlns:p14="http://schemas.microsoft.com/office/powerpoint/2010/main" val="391505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赤色の点とそれを指す矢印">
            <a:extLst>
              <a:ext uri="{FF2B5EF4-FFF2-40B4-BE49-F238E27FC236}">
                <a16:creationId xmlns:a16="http://schemas.microsoft.com/office/drawing/2014/main" id="{7F3DD7BC-F853-46AB-A233-E3DBC49D4E6C}"/>
              </a:ext>
            </a:extLst>
          </p:cNvPr>
          <p:cNvPicPr>
            <a:picLocks noChangeAspect="1"/>
          </p:cNvPicPr>
          <p:nvPr/>
        </p:nvPicPr>
        <p:blipFill rotWithShape="1">
          <a:blip r:embed="rId2">
            <a:extLst>
              <a:ext uri="{28A0092B-C50C-407E-A947-70E740481C1C}">
                <a14:useLocalDpi xmlns:a14="http://schemas.microsoft.com/office/drawing/2010/main" val="0"/>
              </a:ext>
            </a:extLst>
          </a:blip>
          <a:srcRect l="11000" r="-1" b="-1"/>
          <a:stretch/>
        </p:blipFill>
        <p:spPr>
          <a:xfrm>
            <a:off x="20" y="10"/>
            <a:ext cx="9143980" cy="6857990"/>
          </a:xfrm>
          <a:prstGeom prst="rect">
            <a:avLst/>
          </a:prstGeom>
        </p:spPr>
      </p:pic>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7404"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utoShape 2"/>
          <p:cNvSpPr>
            <a:spLocks noChangeArrowheads="1"/>
          </p:cNvSpPr>
          <p:nvPr/>
        </p:nvSpPr>
        <p:spPr bwMode="auto">
          <a:xfrm>
            <a:off x="482600" y="321734"/>
            <a:ext cx="5168389" cy="1135737"/>
          </a:xfrm>
          <a:prstGeom prst="roundRect">
            <a:avLst>
              <a:gd name="adj" fmla="val 26537"/>
            </a:avLst>
          </a:prstGeom>
        </p:spPr>
        <p:txBody>
          <a:bodyPr vert="horz" lIns="91440" tIns="45720" rIns="91440" bIns="45720" rtlCol="0" anchor="ctr">
            <a:normAutofit/>
          </a:bodyPr>
          <a:lstStyle/>
          <a:p>
            <a:pPr>
              <a:lnSpc>
                <a:spcPct val="90000"/>
              </a:lnSpc>
              <a:spcBef>
                <a:spcPct val="0"/>
              </a:spcBef>
              <a:spcAft>
                <a:spcPts val="600"/>
              </a:spcAft>
              <a:defRPr/>
            </a:pPr>
            <a:r>
              <a:rPr lang="ja-JP" altLang="en-US" sz="3100" b="1" dirty="0">
                <a:latin typeface="+mj-lt"/>
                <a:ea typeface="+mj-ea"/>
                <a:cs typeface="+mj-cs"/>
              </a:rPr>
              <a:t>実践研修のファシリテーターについて</a:t>
            </a:r>
          </a:p>
        </p:txBody>
      </p:sp>
      <p:sp>
        <p:nvSpPr>
          <p:cNvPr id="3" name="正方形/長方形 2"/>
          <p:cNvSpPr/>
          <p:nvPr/>
        </p:nvSpPr>
        <p:spPr>
          <a:xfrm>
            <a:off x="517913" y="1576503"/>
            <a:ext cx="5168390" cy="4836097"/>
          </a:xfrm>
          <a:prstGeom prst="rect">
            <a:avLst/>
          </a:prstGeom>
        </p:spPr>
        <p:txBody>
          <a:bodyPr vert="horz" lIns="91440" tIns="45720" rIns="91440" bIns="45720" rtlCol="0">
            <a:normAutofit lnSpcReduction="10000"/>
          </a:bodyPr>
          <a:lstStyle/>
          <a:p>
            <a:pPr>
              <a:lnSpc>
                <a:spcPct val="90000"/>
              </a:lnSpc>
              <a:spcAft>
                <a:spcPts val="600"/>
              </a:spcAft>
            </a:pPr>
            <a:r>
              <a:rPr lang="ja-JP" altLang="en-US" dirty="0"/>
              <a:t>①．「個別支援会議の運営方法」では、グループワークの内容の軌道修正力が求められる場面があり、「人材育成の手法に関する」各演習では、コメントしていく力が求められる。ファシリテーターの力量にグループワークが左右されることを最小限にしていくための工夫や、事前課題で求めていく内容を何度も検討し、確認していきたい。</a:t>
            </a:r>
            <a:endParaRPr lang="en-US" altLang="ja-JP" dirty="0"/>
          </a:p>
          <a:p>
            <a:pPr>
              <a:lnSpc>
                <a:spcPct val="90000"/>
              </a:lnSpc>
              <a:spcAft>
                <a:spcPts val="600"/>
              </a:spcAft>
            </a:pPr>
            <a:r>
              <a:rPr lang="ja-JP" altLang="en-US" dirty="0"/>
              <a:t>②．サビ児管として、日頃から事業所スタッフに指導・助言する立場にあり、いろいろと悩み、苦労を重ねている方は、ファシリテーターとして適任である。そうした方が幅広く推薦されていく仕組みの再検討は重要である。</a:t>
            </a:r>
            <a:endParaRPr lang="en-US" altLang="ja-JP" dirty="0"/>
          </a:p>
          <a:p>
            <a:pPr>
              <a:lnSpc>
                <a:spcPct val="90000"/>
              </a:lnSpc>
              <a:spcAft>
                <a:spcPts val="600"/>
              </a:spcAft>
            </a:pPr>
            <a:r>
              <a:rPr lang="ja-JP" altLang="en-US" dirty="0"/>
              <a:t>③．当然ながらファシリテーターを育てていくことも重要であり、ファシリテーターを後方支援するスタッフの確保も検討していくこと。ファシリテーター不足だからこそ、増やす努力をしていくこと。</a:t>
            </a:r>
            <a:endParaRPr lang="en-US" altLang="ja-JP" dirty="0"/>
          </a:p>
          <a:p>
            <a:pPr>
              <a:lnSpc>
                <a:spcPct val="90000"/>
              </a:lnSpc>
              <a:spcAft>
                <a:spcPts val="600"/>
              </a:spcAft>
            </a:pPr>
            <a:r>
              <a:rPr lang="ja-JP" altLang="en-US" dirty="0"/>
              <a:t>➃．研修のファシリテーターを担うことは、自事業所の支援の質の向上に役立つ。熟練した</a:t>
            </a:r>
            <a:r>
              <a:rPr lang="en-US" altLang="ja-JP" dirty="0"/>
              <a:t>FT</a:t>
            </a:r>
            <a:r>
              <a:rPr lang="ja-JP" altLang="en-US" dirty="0"/>
              <a:t>が何年もその役割を受けていくことは良いことではあるが、</a:t>
            </a:r>
            <a:r>
              <a:rPr lang="en-US" altLang="ja-JP" dirty="0"/>
              <a:t>FT</a:t>
            </a:r>
            <a:r>
              <a:rPr lang="ja-JP" altLang="en-US" dirty="0"/>
              <a:t>ができる人を増やしていくことはもっと大切。</a:t>
            </a:r>
            <a:endParaRPr lang="en-US" altLang="ja-JP" dirty="0"/>
          </a:p>
        </p:txBody>
      </p:sp>
      <p:grpSp>
        <p:nvGrpSpPr>
          <p:cNvPr id="23" name="Group 2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19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70182FB2-17E6-8778-033F-E38930400AB0}"/>
              </a:ext>
            </a:extLst>
          </p:cNvPr>
          <p:cNvSpPr>
            <a:spLocks noGrp="1"/>
          </p:cNvSpPr>
          <p:nvPr>
            <p:ph type="title"/>
          </p:nvPr>
        </p:nvSpPr>
        <p:spPr>
          <a:xfrm>
            <a:off x="117987" y="586855"/>
            <a:ext cx="2633079" cy="3454203"/>
          </a:xfrm>
        </p:spPr>
        <p:txBody>
          <a:bodyPr anchor="b">
            <a:normAutofit/>
          </a:bodyPr>
          <a:lstStyle/>
          <a:p>
            <a:pPr algn="r"/>
            <a:r>
              <a:rPr kumimoji="1" lang="ja-JP" altLang="en-US" sz="2800" dirty="0">
                <a:solidFill>
                  <a:srgbClr val="FFFFFF"/>
                </a:solidFill>
              </a:rPr>
              <a:t>改めて、</a:t>
            </a:r>
            <a:br>
              <a:rPr kumimoji="1" lang="en-US" altLang="ja-JP" sz="2800" dirty="0">
                <a:solidFill>
                  <a:srgbClr val="FFFFFF"/>
                </a:solidFill>
              </a:rPr>
            </a:br>
            <a:r>
              <a:rPr kumimoji="1" lang="ja-JP" altLang="en-US" sz="2800" dirty="0">
                <a:solidFill>
                  <a:srgbClr val="FFFFFF"/>
                </a:solidFill>
              </a:rPr>
              <a:t>実践研修とは？</a:t>
            </a:r>
          </a:p>
        </p:txBody>
      </p:sp>
      <p:sp>
        <p:nvSpPr>
          <p:cNvPr id="3" name="コンテンツ プレースホルダー 2">
            <a:extLst>
              <a:ext uri="{FF2B5EF4-FFF2-40B4-BE49-F238E27FC236}">
                <a16:creationId xmlns:a16="http://schemas.microsoft.com/office/drawing/2014/main" id="{ADCA6581-E745-AC58-0D65-E24F98FD6F03}"/>
              </a:ext>
            </a:extLst>
          </p:cNvPr>
          <p:cNvSpPr>
            <a:spLocks noGrp="1"/>
          </p:cNvSpPr>
          <p:nvPr>
            <p:ph idx="1"/>
          </p:nvPr>
        </p:nvSpPr>
        <p:spPr>
          <a:xfrm>
            <a:off x="3607694" y="649480"/>
            <a:ext cx="4916510" cy="5546047"/>
          </a:xfrm>
        </p:spPr>
        <p:txBody>
          <a:bodyPr anchor="ctr">
            <a:normAutofit/>
          </a:bodyPr>
          <a:lstStyle/>
          <a:p>
            <a:pPr>
              <a:lnSpc>
                <a:spcPct val="100000"/>
              </a:lnSpc>
            </a:pPr>
            <a:r>
              <a:rPr kumimoji="1" lang="ja-JP" altLang="en-US" sz="1700" dirty="0"/>
              <a:t>サビ児管の資格を取得できる研修ですが、多くの役割を担うサビ児管として、様々な知識を持ち、サビ児管としての自覚を持ち、サビ児管としてしっかりと従事するには、短い期間での研修です。</a:t>
            </a:r>
            <a:endParaRPr kumimoji="1" lang="en-US" altLang="ja-JP" sz="1700" dirty="0"/>
          </a:p>
          <a:p>
            <a:pPr>
              <a:lnSpc>
                <a:spcPct val="100000"/>
              </a:lnSpc>
            </a:pPr>
            <a:r>
              <a:rPr kumimoji="1" lang="ja-JP" altLang="en-US" sz="1700" dirty="0"/>
              <a:t>研修企画者としては、サビ児管として技量を習得してもらうために、経験を積むほどに伝えたいことは増えていくことでしょう。でも、きちんと言ったよね？話しましたよね？覚えていないのですか？と後々言われてもたまったものではありません。</a:t>
            </a:r>
            <a:endParaRPr kumimoji="1" lang="en-US" altLang="ja-JP" sz="1700" dirty="0"/>
          </a:p>
          <a:p>
            <a:pPr>
              <a:lnSpc>
                <a:spcPct val="100000"/>
              </a:lnSpc>
            </a:pPr>
            <a:r>
              <a:rPr lang="ja-JP" altLang="en-US" sz="1700" dirty="0"/>
              <a:t>障害福祉全体の現状と、支援者として最も大切にしていきたいことに思いをはせ、基礎研修、</a:t>
            </a:r>
            <a:r>
              <a:rPr lang="en-US" altLang="ja-JP" sz="1700" dirty="0"/>
              <a:t>OJT</a:t>
            </a:r>
            <a:r>
              <a:rPr lang="ja-JP" altLang="en-US" sz="1700" dirty="0"/>
              <a:t>期間、実践研修を通して、繰り返して伝えないといけないことについて考えていきましょう。</a:t>
            </a:r>
            <a:endParaRPr lang="en-US" altLang="ja-JP" sz="1700" dirty="0"/>
          </a:p>
          <a:p>
            <a:pPr>
              <a:lnSpc>
                <a:spcPct val="100000"/>
              </a:lnSpc>
            </a:pPr>
            <a:r>
              <a:rPr kumimoji="1" lang="ja-JP" altLang="en-US" sz="1700" dirty="0"/>
              <a:t>支援のベースとなること、障害福祉の目指す方向性、差別と偏見で苦しんでいる当事者の現状と、当事者の方に学べることの大きさを伝えながら、サビ児管の仕事のやりがいを届けたいものです。</a:t>
            </a:r>
          </a:p>
        </p:txBody>
      </p:sp>
      <p:sp>
        <p:nvSpPr>
          <p:cNvPr id="4" name="スライド番号プレースホルダー 3">
            <a:extLst>
              <a:ext uri="{FF2B5EF4-FFF2-40B4-BE49-F238E27FC236}">
                <a16:creationId xmlns:a16="http://schemas.microsoft.com/office/drawing/2014/main" id="{BB8BBE80-2A6B-8158-50A5-EE619F57FE45}"/>
              </a:ext>
            </a:extLst>
          </p:cNvPr>
          <p:cNvSpPr>
            <a:spLocks noGrp="1"/>
          </p:cNvSpPr>
          <p:nvPr>
            <p:ph type="sldNum" sz="quarter" idx="12"/>
          </p:nvPr>
        </p:nvSpPr>
        <p:spPr>
          <a:xfrm>
            <a:off x="8778240" y="6455664"/>
            <a:ext cx="336042" cy="365125"/>
          </a:xfrm>
        </p:spPr>
        <p:txBody>
          <a:bodyPr>
            <a:normAutofit/>
          </a:bodyPr>
          <a:lstStyle/>
          <a:p>
            <a:pPr>
              <a:spcAft>
                <a:spcPts val="600"/>
              </a:spcAft>
            </a:pPr>
            <a:fld id="{05AE98C6-5F09-411A-A9C9-CC43E46E3C51}" type="slidenum">
              <a:rPr kumimoji="1" lang="ja-JP" altLang="en-US" sz="1000">
                <a:solidFill>
                  <a:schemeClr val="tx1">
                    <a:lumMod val="50000"/>
                    <a:lumOff val="50000"/>
                  </a:schemeClr>
                </a:solidFill>
              </a:rPr>
              <a:pPr>
                <a:spcAft>
                  <a:spcPts val="600"/>
                </a:spcAft>
              </a:pPr>
              <a:t>26</a:t>
            </a:fld>
            <a:endParaRPr kumimoji="1" lang="ja-JP" altLang="en-US" sz="1000">
              <a:solidFill>
                <a:schemeClr val="tx1">
                  <a:lumMod val="50000"/>
                  <a:lumOff val="50000"/>
                </a:schemeClr>
              </a:solidFill>
            </a:endParaRPr>
          </a:p>
        </p:txBody>
      </p:sp>
    </p:spTree>
    <p:extLst>
      <p:ext uri="{BB962C8B-B14F-4D97-AF65-F5344CB8AC3E}">
        <p14:creationId xmlns:p14="http://schemas.microsoft.com/office/powerpoint/2010/main" val="2658139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3274CE-6851-4485-8176-AC3A83E2EC69}"/>
              </a:ext>
            </a:extLst>
          </p:cNvPr>
          <p:cNvSpPr>
            <a:spLocks noGrp="1"/>
          </p:cNvSpPr>
          <p:nvPr>
            <p:ph type="title"/>
          </p:nvPr>
        </p:nvSpPr>
        <p:spPr>
          <a:xfrm>
            <a:off x="4401417" y="1138036"/>
            <a:ext cx="4083287" cy="797089"/>
          </a:xfrm>
        </p:spPr>
        <p:txBody>
          <a:bodyPr anchor="t">
            <a:normAutofit/>
          </a:bodyPr>
          <a:lstStyle/>
          <a:p>
            <a:r>
              <a:rPr kumimoji="1" lang="ja-JP" altLang="en-US" sz="4000" dirty="0"/>
              <a:t>まとめ</a:t>
            </a:r>
          </a:p>
        </p:txBody>
      </p:sp>
      <p:pic>
        <p:nvPicPr>
          <p:cNvPr id="6" name="図 5" descr="虫眼鏡で焦点を合わせた街の灯り">
            <a:extLst>
              <a:ext uri="{FF2B5EF4-FFF2-40B4-BE49-F238E27FC236}">
                <a16:creationId xmlns:a16="http://schemas.microsoft.com/office/drawing/2014/main" id="{25CF97EC-3021-4C09-8BB1-33561E93FF8D}"/>
              </a:ext>
            </a:extLst>
          </p:cNvPr>
          <p:cNvPicPr>
            <a:picLocks noChangeAspect="1"/>
          </p:cNvPicPr>
          <p:nvPr/>
        </p:nvPicPr>
        <p:blipFill rotWithShape="1">
          <a:blip r:embed="rId2">
            <a:extLst>
              <a:ext uri="{28A0092B-C50C-407E-A947-70E740481C1C}">
                <a14:useLocalDpi xmlns:a14="http://schemas.microsoft.com/office/drawing/2010/main" val="0"/>
              </a:ext>
            </a:extLst>
          </a:blip>
          <a:srcRect l="31446" r="30950" b="-1"/>
          <a:stretch/>
        </p:blipFill>
        <p:spPr>
          <a:xfrm>
            <a:off x="20" y="10"/>
            <a:ext cx="3863363" cy="6857990"/>
          </a:xfrm>
          <a:prstGeom prst="rect">
            <a:avLst/>
          </a:prstGeom>
        </p:spPr>
      </p:pic>
      <p:cxnSp>
        <p:nvCxnSpPr>
          <p:cNvPr id="23" name="Straight Connector 2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DE7BE4AB-5599-4D47-A0D1-9114FFD3664B}"/>
              </a:ext>
            </a:extLst>
          </p:cNvPr>
          <p:cNvSpPr>
            <a:spLocks noGrp="1"/>
          </p:cNvSpPr>
          <p:nvPr>
            <p:ph idx="1"/>
          </p:nvPr>
        </p:nvSpPr>
        <p:spPr>
          <a:xfrm>
            <a:off x="4198532" y="1935125"/>
            <a:ext cx="4518836" cy="4272368"/>
          </a:xfrm>
        </p:spPr>
        <p:txBody>
          <a:bodyPr>
            <a:normAutofit/>
          </a:bodyPr>
          <a:lstStyle/>
          <a:p>
            <a:r>
              <a:rPr kumimoji="1" lang="ja-JP" altLang="en-US" sz="2000" b="1" dirty="0"/>
              <a:t>サビ児管のスタートを応援</a:t>
            </a:r>
            <a:r>
              <a:rPr kumimoji="1" lang="ja-JP" altLang="en-US" sz="2000" dirty="0"/>
              <a:t>する研修と理解していきましょう。</a:t>
            </a:r>
            <a:endParaRPr kumimoji="1" lang="en-US" altLang="ja-JP" sz="2000" dirty="0"/>
          </a:p>
          <a:p>
            <a:r>
              <a:rPr lang="ja-JP" altLang="en-US" sz="2000" dirty="0"/>
              <a:t>サビ児管の魅力を伝えていく機会としましょう。</a:t>
            </a:r>
            <a:endParaRPr lang="en-US" altLang="ja-JP" sz="2000" dirty="0"/>
          </a:p>
          <a:p>
            <a:r>
              <a:rPr kumimoji="1" lang="ja-JP" altLang="en-US" sz="2000" dirty="0"/>
              <a:t>知識や情報として足りない部分を補うのが専門コース別研修です。その研修実施にも尽力しましょう。</a:t>
            </a:r>
            <a:endParaRPr kumimoji="1" lang="en-US" altLang="ja-JP" sz="2000" dirty="0"/>
          </a:p>
          <a:p>
            <a:r>
              <a:rPr lang="ja-JP" altLang="en-US" sz="2000" dirty="0"/>
              <a:t>事業所の支援だけでは、十分な支援ができないことを伝えましょう。</a:t>
            </a:r>
            <a:endParaRPr kumimoji="1" lang="en-US" altLang="ja-JP" sz="2000" dirty="0"/>
          </a:p>
          <a:p>
            <a:r>
              <a:rPr lang="ja-JP" altLang="en-US" sz="2000" dirty="0"/>
              <a:t>障害のある方と関わることのありがたみをさらに感じ、やりがいが膨らみ、</a:t>
            </a:r>
            <a:r>
              <a:rPr kumimoji="1" lang="ja-JP" altLang="en-US" sz="2000" dirty="0"/>
              <a:t>心に残る研修を作っていきましょう！</a:t>
            </a:r>
            <a:endParaRPr kumimoji="1" lang="en-US" altLang="ja-JP" sz="2000" dirty="0"/>
          </a:p>
        </p:txBody>
      </p:sp>
      <p:sp>
        <p:nvSpPr>
          <p:cNvPr id="4" name="スライド番号プレースホルダー 3">
            <a:extLst>
              <a:ext uri="{FF2B5EF4-FFF2-40B4-BE49-F238E27FC236}">
                <a16:creationId xmlns:a16="http://schemas.microsoft.com/office/drawing/2014/main" id="{A10871B6-D6CA-4A86-83F0-429C3AD5F1AF}"/>
              </a:ext>
            </a:extLst>
          </p:cNvPr>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a:solidFill>
                  <a:schemeClr val="tx1">
                    <a:lumMod val="50000"/>
                    <a:lumOff val="50000"/>
                  </a:schemeClr>
                </a:solidFill>
              </a:rPr>
              <a:pPr>
                <a:spcAft>
                  <a:spcPts val="600"/>
                </a:spcAft>
              </a:pPr>
              <a:t>27</a:t>
            </a:fld>
            <a:endParaRPr kumimoji="1" lang="ja-JP" altLang="en-US">
              <a:solidFill>
                <a:schemeClr val="tx1">
                  <a:lumMod val="50000"/>
                  <a:lumOff val="50000"/>
                </a:schemeClr>
              </a:solidFill>
            </a:endParaRPr>
          </a:p>
        </p:txBody>
      </p:sp>
    </p:spTree>
    <p:extLst>
      <p:ext uri="{BB962C8B-B14F-4D97-AF65-F5344CB8AC3E}">
        <p14:creationId xmlns:p14="http://schemas.microsoft.com/office/powerpoint/2010/main" val="400302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AA7A66-59CC-D0BA-AACC-CF21B810D77F}"/>
              </a:ext>
            </a:extLst>
          </p:cNvPr>
          <p:cNvSpPr>
            <a:spLocks noGrp="1"/>
          </p:cNvSpPr>
          <p:nvPr>
            <p:ph type="title"/>
          </p:nvPr>
        </p:nvSpPr>
        <p:spPr/>
        <p:txBody>
          <a:bodyPr/>
          <a:lstStyle/>
          <a:p>
            <a:pPr algn="ctr"/>
            <a:r>
              <a:rPr kumimoji="1" lang="ja-JP" altLang="en-US" sz="4400" dirty="0"/>
              <a:t>実践研修：質の向上</a:t>
            </a:r>
            <a:endParaRPr kumimoji="1" lang="ja-JP" altLang="en-US" dirty="0"/>
          </a:p>
        </p:txBody>
      </p:sp>
      <p:graphicFrame>
        <p:nvGraphicFramePr>
          <p:cNvPr id="5" name="コンテンツ プレースホルダー 4">
            <a:extLst>
              <a:ext uri="{FF2B5EF4-FFF2-40B4-BE49-F238E27FC236}">
                <a16:creationId xmlns:a16="http://schemas.microsoft.com/office/drawing/2014/main" id="{DB18829F-7CD8-7256-CC8B-BD557C6C3D97}"/>
              </a:ext>
            </a:extLst>
          </p:cNvPr>
          <p:cNvGraphicFramePr>
            <a:graphicFrameLocks noGrp="1"/>
          </p:cNvGraphicFramePr>
          <p:nvPr>
            <p:ph idx="1"/>
            <p:extLst>
              <p:ext uri="{D42A27DB-BD31-4B8C-83A1-F6EECF244321}">
                <p14:modId xmlns:p14="http://schemas.microsoft.com/office/powerpoint/2010/main" val="334532066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0CB43E58-7045-AC1B-FB64-A51BD4C257A3}"/>
              </a:ext>
            </a:extLst>
          </p:cNvPr>
          <p:cNvSpPr>
            <a:spLocks noGrp="1"/>
          </p:cNvSpPr>
          <p:nvPr>
            <p:ph type="sldNum" sz="quarter" idx="12"/>
          </p:nvPr>
        </p:nvSpPr>
        <p:spPr/>
        <p:txBody>
          <a:bodyPr/>
          <a:lstStyle/>
          <a:p>
            <a:fld id="{05AE98C6-5F09-411A-A9C9-CC43E46E3C51}" type="slidenum">
              <a:rPr kumimoji="1" lang="ja-JP" altLang="en-US" smtClean="0"/>
              <a:t>3</a:t>
            </a:fld>
            <a:endParaRPr kumimoji="1" lang="ja-JP" altLang="en-US"/>
          </a:p>
        </p:txBody>
      </p:sp>
    </p:spTree>
    <p:extLst>
      <p:ext uri="{BB962C8B-B14F-4D97-AF65-F5344CB8AC3E}">
        <p14:creationId xmlns:p14="http://schemas.microsoft.com/office/powerpoint/2010/main" val="143366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74C0B46-90DE-474B-9492-62B9519BB217}"/>
              </a:ext>
            </a:extLst>
          </p:cNvPr>
          <p:cNvSpPr/>
          <p:nvPr/>
        </p:nvSpPr>
        <p:spPr>
          <a:xfrm>
            <a:off x="2138640" y="1733673"/>
            <a:ext cx="2244178" cy="2664156"/>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基礎研修</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相談支援初任者研修</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講義部分の一部を受講</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rgbClr val="FF0000"/>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サビ管・児発管研修を受講</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（１５ｈ）</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FF8BFEB9-B138-4BDE-A55E-07C0638D2BD0}"/>
              </a:ext>
            </a:extLst>
          </p:cNvPr>
          <p:cNvSpPr/>
          <p:nvPr/>
        </p:nvSpPr>
        <p:spPr>
          <a:xfrm>
            <a:off x="5158558" y="1715679"/>
            <a:ext cx="1030264" cy="2682150"/>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実践研修</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（１４．５ｈ）</a:t>
            </a:r>
          </a:p>
        </p:txBody>
      </p:sp>
      <p:sp>
        <p:nvSpPr>
          <p:cNvPr id="16" name="正方形/長方形 15">
            <a:extLst>
              <a:ext uri="{FF2B5EF4-FFF2-40B4-BE49-F238E27FC236}">
                <a16:creationId xmlns:a16="http://schemas.microsoft.com/office/drawing/2014/main" id="{C3FC2CEA-902C-4C67-ACB1-2E85BD5B9AB8}"/>
              </a:ext>
            </a:extLst>
          </p:cNvPr>
          <p:cNvSpPr/>
          <p:nvPr/>
        </p:nvSpPr>
        <p:spPr>
          <a:xfrm>
            <a:off x="36037" y="1677053"/>
            <a:ext cx="1692000" cy="2894947"/>
          </a:xfrm>
          <a:prstGeom prst="rect">
            <a:avLst/>
          </a:prstGeom>
          <a:ln w="19050"/>
        </p:spPr>
        <p:style>
          <a:lnRef idx="2">
            <a:schemeClr val="dk1"/>
          </a:lnRef>
          <a:fillRef idx="1">
            <a:schemeClr val="lt1"/>
          </a:fillRef>
          <a:effectRef idx="0">
            <a:schemeClr val="dk1"/>
          </a:effectRef>
          <a:fontRef idx="minor">
            <a:schemeClr val="dk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サビ管・児発管</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実務要件</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実務要件に２年満たない段階から、基礎研修の受講可</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7" name="加算記号 16">
            <a:extLst>
              <a:ext uri="{FF2B5EF4-FFF2-40B4-BE49-F238E27FC236}">
                <a16:creationId xmlns:a16="http://schemas.microsoft.com/office/drawing/2014/main" id="{6A4D97E6-F09E-4565-95BF-DB42EDF838B3}"/>
              </a:ext>
            </a:extLst>
          </p:cNvPr>
          <p:cNvSpPr/>
          <p:nvPr/>
        </p:nvSpPr>
        <p:spPr>
          <a:xfrm>
            <a:off x="1706989" y="2927359"/>
            <a:ext cx="370947"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 name="加算記号 17">
            <a:extLst>
              <a:ext uri="{FF2B5EF4-FFF2-40B4-BE49-F238E27FC236}">
                <a16:creationId xmlns:a16="http://schemas.microsoft.com/office/drawing/2014/main" id="{D80D102F-1FF8-4177-B433-3389334C5EFA}"/>
              </a:ext>
            </a:extLst>
          </p:cNvPr>
          <p:cNvSpPr/>
          <p:nvPr/>
        </p:nvSpPr>
        <p:spPr>
          <a:xfrm>
            <a:off x="3010261" y="3075396"/>
            <a:ext cx="370947"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 name="Rectangle 7">
            <a:extLst>
              <a:ext uri="{FF2B5EF4-FFF2-40B4-BE49-F238E27FC236}">
                <a16:creationId xmlns:a16="http://schemas.microsoft.com/office/drawing/2014/main" id="{76F4FC4E-CDFF-4845-8975-CF69D169BD52}"/>
              </a:ext>
            </a:extLst>
          </p:cNvPr>
          <p:cNvSpPr>
            <a:spLocks noChangeArrowheads="1"/>
          </p:cNvSpPr>
          <p:nvPr/>
        </p:nvSpPr>
        <p:spPr bwMode="auto">
          <a:xfrm>
            <a:off x="6581706" y="1694205"/>
            <a:ext cx="1164228" cy="2842137"/>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22" tIns="45712" rIns="91422"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サビ管・児発管</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として</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配置</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p:txBody>
      </p:sp>
      <p:sp>
        <p:nvSpPr>
          <p:cNvPr id="20" name="AutoShape 10">
            <a:extLst>
              <a:ext uri="{FF2B5EF4-FFF2-40B4-BE49-F238E27FC236}">
                <a16:creationId xmlns:a16="http://schemas.microsoft.com/office/drawing/2014/main" id="{0E4DACAD-ADD1-4850-B78C-3DAA12FE8926}"/>
              </a:ext>
            </a:extLst>
          </p:cNvPr>
          <p:cNvSpPr>
            <a:spLocks noChangeArrowheads="1"/>
          </p:cNvSpPr>
          <p:nvPr/>
        </p:nvSpPr>
        <p:spPr bwMode="auto">
          <a:xfrm rot="5400000">
            <a:off x="6232075" y="2954136"/>
            <a:ext cx="357816" cy="251210"/>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1" name="AutoShape 10">
            <a:extLst>
              <a:ext uri="{FF2B5EF4-FFF2-40B4-BE49-F238E27FC236}">
                <a16:creationId xmlns:a16="http://schemas.microsoft.com/office/drawing/2014/main" id="{6D3570E0-D734-431B-BDAB-C6784567352E}"/>
              </a:ext>
            </a:extLst>
          </p:cNvPr>
          <p:cNvSpPr>
            <a:spLocks noChangeArrowheads="1"/>
          </p:cNvSpPr>
          <p:nvPr/>
        </p:nvSpPr>
        <p:spPr bwMode="auto">
          <a:xfrm rot="5400000">
            <a:off x="7690844" y="2996867"/>
            <a:ext cx="357816" cy="165749"/>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6354F7D3-FFEE-4C56-A2C4-42ACC461E415}"/>
              </a:ext>
            </a:extLst>
          </p:cNvPr>
          <p:cNvSpPr/>
          <p:nvPr/>
        </p:nvSpPr>
        <p:spPr>
          <a:xfrm>
            <a:off x="8023434" y="1682758"/>
            <a:ext cx="1094279" cy="2842137"/>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更新研修</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13</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ｈ）</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５年毎に受講</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5" name="AutoShape 10">
            <a:extLst>
              <a:ext uri="{FF2B5EF4-FFF2-40B4-BE49-F238E27FC236}">
                <a16:creationId xmlns:a16="http://schemas.microsoft.com/office/drawing/2014/main" id="{378BF956-A73A-4C64-8711-98A053C13742}"/>
              </a:ext>
            </a:extLst>
          </p:cNvPr>
          <p:cNvSpPr>
            <a:spLocks noChangeArrowheads="1"/>
          </p:cNvSpPr>
          <p:nvPr/>
        </p:nvSpPr>
        <p:spPr bwMode="auto">
          <a:xfrm rot="5400000">
            <a:off x="3443535" y="2839511"/>
            <a:ext cx="2664156" cy="684000"/>
          </a:xfrm>
          <a:prstGeom prst="upArrow">
            <a:avLst>
              <a:gd name="adj1" fmla="val 70426"/>
              <a:gd name="adj2" fmla="val 31872"/>
            </a:avLst>
          </a:prstGeom>
          <a:ln>
            <a:headEnd/>
            <a:tailEnd/>
          </a:ln>
        </p:spPr>
        <p:style>
          <a:lnRef idx="1">
            <a:schemeClr val="accent5"/>
          </a:lnRef>
          <a:fillRef idx="2">
            <a:schemeClr val="accent5"/>
          </a:fillRef>
          <a:effectRef idx="1">
            <a:schemeClr val="accent5"/>
          </a:effectRef>
          <a:fontRef idx="minor">
            <a:schemeClr val="dk1"/>
          </a:fontRef>
        </p:style>
        <p:txBody>
          <a:bodyPr vert="vert270" wrap="none" lIns="91422" tIns="45712" rIns="91422"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FF"/>
                </a:solidFill>
                <a:effectLst/>
                <a:uLnTx/>
                <a:uFillTx/>
                <a:latin typeface="Arial" charset="0"/>
                <a:ea typeface="ＭＳ Ｐゴシック" panose="020B0600070205080204" pitchFamily="50" charset="-128"/>
                <a:cs typeface="+mn-cs"/>
              </a:rPr>
              <a:t>ＯＪＴ</a:t>
            </a:r>
            <a:endParaRPr kumimoji="1" lang="en-US" altLang="ja-JP" sz="1600" b="1" i="0" u="none" strike="noStrike" kern="1200" cap="none" spc="0" normalizeH="0" baseline="0" noProof="0" dirty="0">
              <a:ln>
                <a:noFill/>
              </a:ln>
              <a:solidFill>
                <a:srgbClr val="0000FF"/>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一部</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業務</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可能</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p:txBody>
      </p:sp>
      <p:sp>
        <p:nvSpPr>
          <p:cNvPr id="27" name="テキスト ボックス 26">
            <a:extLst>
              <a:ext uri="{FF2B5EF4-FFF2-40B4-BE49-F238E27FC236}">
                <a16:creationId xmlns:a16="http://schemas.microsoft.com/office/drawing/2014/main" id="{E3E8DCB9-CD7D-454C-B0CA-40B05B983889}"/>
              </a:ext>
            </a:extLst>
          </p:cNvPr>
          <p:cNvSpPr txBox="1"/>
          <p:nvPr/>
        </p:nvSpPr>
        <p:spPr>
          <a:xfrm>
            <a:off x="179782" y="4667706"/>
            <a:ext cx="8784436" cy="1477328"/>
          </a:xfrm>
          <a:prstGeom prst="rect">
            <a:avLst/>
          </a:prstGeom>
          <a:solidFill>
            <a:schemeClr val="bg1"/>
          </a:solid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a:t>
            </a:r>
            <a:r>
              <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一定の実務経験の要件</a:t>
            </a:r>
            <a:endPar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・実践研修：過去５年間に２年以上の相談支援又は直接支援業務の実務経験</a:t>
            </a:r>
            <a:endPar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lvl="0">
              <a:defRPr/>
            </a:pP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・更新研修：①過去５年間に２年以上のサビ管・児発管等の実務経験がある又は②現</a:t>
            </a:r>
            <a:r>
              <a:rPr kumimoji="1" lang="ja-JP" altLang="en-US" dirty="0">
                <a:solidFill>
                  <a:prstClr val="black"/>
                </a:solidFill>
                <a:latin typeface="Calibri"/>
                <a:ea typeface="ＭＳ Ｐゴシック" panose="020B0600070205080204" pitchFamily="50" charset="-128"/>
              </a:rPr>
              <a:t>にサビ管・児発管等と</a:t>
            </a: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して従事</a:t>
            </a:r>
            <a:endPar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lvl="0">
              <a:defRPr/>
            </a:pP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lang="ja-JP" altLang="en-US" sz="1600" u="sng" dirty="0">
                <a:solidFill>
                  <a:prstClr val="black"/>
                </a:solidFill>
                <a:latin typeface="Calibri"/>
                <a:ea typeface="ＭＳ Ｐゴシック" panose="020B0600070205080204" pitchFamily="50" charset="-128"/>
              </a:rPr>
              <a:t>令和５年</a:t>
            </a:r>
            <a:r>
              <a:rPr kumimoji="1" lang="ja-JP" altLang="en-US"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度より、新たに例外的な配置要件や措置が示されています。</a:t>
            </a:r>
            <a:endParaRPr kumimoji="1" lang="en-US" altLang="ja-JP"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60A122BA-A124-4CD9-8965-F6A699D12E8B}"/>
              </a:ext>
            </a:extLst>
          </p:cNvPr>
          <p:cNvSpPr txBox="1"/>
          <p:nvPr/>
        </p:nvSpPr>
        <p:spPr>
          <a:xfrm>
            <a:off x="179782" y="6173120"/>
            <a:ext cx="8784436" cy="400110"/>
          </a:xfrm>
          <a:prstGeom prst="rect">
            <a:avLst/>
          </a:prstGeom>
          <a:noFill/>
          <a:ln>
            <a:solidFill>
              <a:schemeClr val="bg2"/>
            </a:solidFill>
          </a:ln>
        </p:spPr>
        <p:txBody>
          <a:bodyPr wrap="square" rtlCol="0">
            <a:spAutoFit/>
          </a:bodyPr>
          <a:lstStyle/>
          <a:p>
            <a:pPr algn="ctr"/>
            <a:r>
              <a:rPr kumimoji="1" lang="ja-JP" altLang="en-US" sz="2000" dirty="0">
                <a:latin typeface="HGP創英角ｺﾞｼｯｸUB" panose="020B0900000000000000" pitchFamily="50" charset="-128"/>
                <a:ea typeface="HGP創英角ｺﾞｼｯｸUB" panose="020B0900000000000000" pitchFamily="50" charset="-128"/>
              </a:rPr>
              <a:t>資格取得のための研修として、基本はおよそ</a:t>
            </a:r>
            <a:r>
              <a:rPr kumimoji="1" lang="en-US" altLang="ja-JP" sz="2000" dirty="0">
                <a:latin typeface="HGP創英角ｺﾞｼｯｸUB" panose="020B0900000000000000" pitchFamily="50" charset="-128"/>
                <a:ea typeface="HGP創英角ｺﾞｼｯｸUB" panose="020B0900000000000000" pitchFamily="50" charset="-128"/>
              </a:rPr>
              <a:t>2</a:t>
            </a:r>
            <a:r>
              <a:rPr kumimoji="1" lang="ja-JP" altLang="en-US" sz="2000" dirty="0">
                <a:latin typeface="HGP創英角ｺﾞｼｯｸUB" panose="020B0900000000000000" pitchFamily="50" charset="-128"/>
                <a:ea typeface="HGP創英角ｺﾞｼｯｸUB" panose="020B0900000000000000" pitchFamily="50" charset="-128"/>
              </a:rPr>
              <a:t>～</a:t>
            </a:r>
            <a:r>
              <a:rPr kumimoji="1" lang="en-US" altLang="ja-JP" sz="2000" dirty="0">
                <a:latin typeface="HGP創英角ｺﾞｼｯｸUB" panose="020B0900000000000000" pitchFamily="50" charset="-128"/>
                <a:ea typeface="HGP創英角ｺﾞｼｯｸUB" panose="020B0900000000000000" pitchFamily="50" charset="-128"/>
              </a:rPr>
              <a:t>3</a:t>
            </a:r>
            <a:r>
              <a:rPr kumimoji="1" lang="ja-JP" altLang="en-US" sz="2000" dirty="0">
                <a:latin typeface="HGP創英角ｺﾞｼｯｸUB" panose="020B0900000000000000" pitchFamily="50" charset="-128"/>
                <a:ea typeface="HGP創英角ｺﾞｼｯｸUB" panose="020B0900000000000000" pitchFamily="50" charset="-128"/>
              </a:rPr>
              <a:t>年間かけた内容！</a:t>
            </a:r>
          </a:p>
        </p:txBody>
      </p:sp>
      <p:sp>
        <p:nvSpPr>
          <p:cNvPr id="23" name="AutoShape 2">
            <a:extLst>
              <a:ext uri="{FF2B5EF4-FFF2-40B4-BE49-F238E27FC236}">
                <a16:creationId xmlns:a16="http://schemas.microsoft.com/office/drawing/2014/main" id="{40CA69C3-67E0-4DB7-8D07-EFB1B6263F88}"/>
              </a:ext>
            </a:extLst>
          </p:cNvPr>
          <p:cNvSpPr>
            <a:spLocks noChangeArrowheads="1"/>
          </p:cNvSpPr>
          <p:nvPr/>
        </p:nvSpPr>
        <p:spPr bwMode="auto">
          <a:xfrm>
            <a:off x="334008" y="371389"/>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基礎・実践・更新研修の流れ</a:t>
            </a:r>
          </a:p>
        </p:txBody>
      </p:sp>
      <p:sp>
        <p:nvSpPr>
          <p:cNvPr id="24" name="角丸四角形 14">
            <a:extLst>
              <a:ext uri="{FF2B5EF4-FFF2-40B4-BE49-F238E27FC236}">
                <a16:creationId xmlns:a16="http://schemas.microsoft.com/office/drawing/2014/main" id="{615C6754-55EC-49CB-B4B6-44620C989D02}"/>
              </a:ext>
            </a:extLst>
          </p:cNvPr>
          <p:cNvSpPr/>
          <p:nvPr/>
        </p:nvSpPr>
        <p:spPr>
          <a:xfrm>
            <a:off x="2118879" y="1657944"/>
            <a:ext cx="4121382" cy="2914056"/>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矢印: 折線 1">
            <a:extLst>
              <a:ext uri="{FF2B5EF4-FFF2-40B4-BE49-F238E27FC236}">
                <a16:creationId xmlns:a16="http://schemas.microsoft.com/office/drawing/2014/main" id="{D1D137E3-1D57-E806-0647-2EA914C3550D}"/>
              </a:ext>
            </a:extLst>
          </p:cNvPr>
          <p:cNvSpPr/>
          <p:nvPr/>
        </p:nvSpPr>
        <p:spPr>
          <a:xfrm>
            <a:off x="3176673" y="1233337"/>
            <a:ext cx="813816" cy="424607"/>
          </a:xfrm>
          <a:prstGeom prst="bentArrow">
            <a:avLst>
              <a:gd name="adj1" fmla="val 25000"/>
              <a:gd name="adj2" fmla="val 25000"/>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a:extLst>
              <a:ext uri="{FF2B5EF4-FFF2-40B4-BE49-F238E27FC236}">
                <a16:creationId xmlns:a16="http://schemas.microsoft.com/office/drawing/2014/main" id="{0E7EF667-E101-9A3F-8A9C-91DD66594DE4}"/>
              </a:ext>
            </a:extLst>
          </p:cNvPr>
          <p:cNvSpPr txBox="1"/>
          <p:nvPr/>
        </p:nvSpPr>
        <p:spPr>
          <a:xfrm>
            <a:off x="3990489" y="1145801"/>
            <a:ext cx="4576894" cy="369332"/>
          </a:xfrm>
          <a:prstGeom prst="rect">
            <a:avLst/>
          </a:prstGeom>
          <a:noFill/>
          <a:ln>
            <a:solidFill>
              <a:srgbClr val="FF0000"/>
            </a:solidFill>
          </a:ln>
        </p:spPr>
        <p:txBody>
          <a:bodyPr wrap="none" rtlCol="0">
            <a:spAutoFit/>
          </a:bodyPr>
          <a:lstStyle/>
          <a:p>
            <a:r>
              <a:rPr kumimoji="1" lang="ja-JP" altLang="en-US" dirty="0"/>
              <a:t>基礎研修＋ＯＪＴ＋実践研修＝資格取得研修</a:t>
            </a:r>
          </a:p>
        </p:txBody>
      </p:sp>
    </p:spTree>
    <p:extLst>
      <p:ext uri="{BB962C8B-B14F-4D97-AF65-F5344CB8AC3E}">
        <p14:creationId xmlns:p14="http://schemas.microsoft.com/office/powerpoint/2010/main" val="427417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86DB91-C819-B939-6D8C-3BBDE87D10BD}"/>
              </a:ext>
            </a:extLst>
          </p:cNvPr>
          <p:cNvSpPr>
            <a:spLocks noGrp="1"/>
          </p:cNvSpPr>
          <p:nvPr>
            <p:ph type="title"/>
          </p:nvPr>
        </p:nvSpPr>
        <p:spPr>
          <a:xfrm>
            <a:off x="628649" y="329845"/>
            <a:ext cx="7886700" cy="677093"/>
          </a:xfrm>
        </p:spPr>
        <p:txBody>
          <a:bodyPr>
            <a:noAutofit/>
          </a:bodyPr>
          <a:lstStyle/>
          <a:p>
            <a:r>
              <a:rPr kumimoji="1" lang="ja-JP" altLang="en-US" sz="3600" dirty="0"/>
              <a:t>実地研修（ＯＪＴ）</a:t>
            </a:r>
            <a:r>
              <a:rPr lang="ja-JP" altLang="en-US" sz="3600" dirty="0"/>
              <a:t>に関する肯定的な意見</a:t>
            </a:r>
            <a:endParaRPr kumimoji="1" lang="ja-JP" altLang="en-US" sz="3600" dirty="0"/>
          </a:p>
        </p:txBody>
      </p:sp>
      <p:sp>
        <p:nvSpPr>
          <p:cNvPr id="3" name="コンテンツ プレースホルダー 2">
            <a:extLst>
              <a:ext uri="{FF2B5EF4-FFF2-40B4-BE49-F238E27FC236}">
                <a16:creationId xmlns:a16="http://schemas.microsoft.com/office/drawing/2014/main" id="{4606B94A-B2D5-02C0-3AE1-B6191309E9E4}"/>
              </a:ext>
            </a:extLst>
          </p:cNvPr>
          <p:cNvSpPr>
            <a:spLocks noGrp="1"/>
          </p:cNvSpPr>
          <p:nvPr>
            <p:ph idx="1"/>
          </p:nvPr>
        </p:nvSpPr>
        <p:spPr>
          <a:xfrm>
            <a:off x="137651" y="1033517"/>
            <a:ext cx="8868697" cy="5229631"/>
          </a:xfrm>
        </p:spPr>
        <p:style>
          <a:lnRef idx="2">
            <a:schemeClr val="accent5"/>
          </a:lnRef>
          <a:fillRef idx="1">
            <a:schemeClr val="lt1"/>
          </a:fillRef>
          <a:effectRef idx="0">
            <a:schemeClr val="accent5"/>
          </a:effectRef>
          <a:fontRef idx="minor">
            <a:schemeClr val="dk1"/>
          </a:fontRef>
        </p:style>
        <p:txBody>
          <a:bodyPr>
            <a:normAutofit fontScale="55000" lnSpcReduction="20000"/>
          </a:bodyPr>
          <a:lstStyle/>
          <a:p>
            <a:pPr marL="0" indent="0">
              <a:buNone/>
            </a:pPr>
            <a:r>
              <a:rPr lang="ja-JP" altLang="en-US" sz="2900" b="1" dirty="0"/>
              <a:t>（１） 実践的な学び・スキル向上 </a:t>
            </a:r>
            <a:endParaRPr lang="ja-JP" altLang="en-US" sz="2900" dirty="0"/>
          </a:p>
          <a:p>
            <a:pPr marL="0" indent="0">
              <a:buNone/>
            </a:pPr>
            <a:r>
              <a:rPr lang="ja-JP" altLang="en-US" dirty="0"/>
              <a:t>・座学や研修だけでは学びきれない、現場での実践的な知識・対応力・スキルを習得できる </a:t>
            </a:r>
          </a:p>
          <a:p>
            <a:pPr marL="0" indent="0">
              <a:buNone/>
            </a:pPr>
            <a:r>
              <a:rPr lang="ja-JP" altLang="en-US" dirty="0"/>
              <a:t>・実際のケースに基づき、現任者や先輩から直接指導を受けられるため、即戦力化や自身の成長につながる </a:t>
            </a:r>
          </a:p>
          <a:p>
            <a:pPr marL="0" indent="0">
              <a:buNone/>
            </a:pPr>
            <a:r>
              <a:rPr lang="ja-JP" altLang="en-US" dirty="0"/>
              <a:t>・実践経験を通して、自信や考える力がつく </a:t>
            </a:r>
          </a:p>
          <a:p>
            <a:pPr marL="0" indent="0">
              <a:buNone/>
            </a:pPr>
            <a:r>
              <a:rPr lang="ja-JP" altLang="en-US" sz="2900" b="1" dirty="0"/>
              <a:t>（２）段階的な成長・負担軽減 </a:t>
            </a:r>
            <a:endParaRPr lang="ja-JP" altLang="en-US" sz="2900" dirty="0"/>
          </a:p>
          <a:p>
            <a:pPr marL="0" indent="0">
              <a:buNone/>
            </a:pPr>
            <a:r>
              <a:rPr lang="ja-JP" altLang="en-US" dirty="0"/>
              <a:t>・ </a:t>
            </a:r>
            <a:r>
              <a:rPr lang="en-US" altLang="ja-JP" dirty="0"/>
              <a:t>OJT</a:t>
            </a:r>
            <a:r>
              <a:rPr lang="ja-JP" altLang="en-US" dirty="0"/>
              <a:t>期間があることで、段階的に業務を学び、自信を持って責任を持てるようになる </a:t>
            </a:r>
          </a:p>
          <a:p>
            <a:pPr marL="0" indent="0">
              <a:buNone/>
            </a:pPr>
            <a:r>
              <a:rPr lang="ja-JP" altLang="en-US" dirty="0"/>
              <a:t>・いきなり現場に出て苦労するのを防げ、相談・質問しやすい環境が作れる </a:t>
            </a:r>
            <a:r>
              <a:rPr lang="en-US" altLang="ja-JP" dirty="0"/>
              <a:t>17 </a:t>
            </a:r>
          </a:p>
          <a:p>
            <a:pPr marL="0" indent="0">
              <a:buNone/>
            </a:pPr>
            <a:r>
              <a:rPr lang="ja-JP" altLang="en-US" dirty="0"/>
              <a:t>・経過観察やフィードバックにより、自己評価や改善にもつながる </a:t>
            </a:r>
          </a:p>
          <a:p>
            <a:pPr marL="0" indent="0">
              <a:buNone/>
            </a:pPr>
            <a:r>
              <a:rPr lang="ja-JP" altLang="en-US" sz="2900" b="1" dirty="0"/>
              <a:t>（３）人材育成・事業所運営への寄与 </a:t>
            </a:r>
            <a:endParaRPr lang="ja-JP" altLang="en-US" sz="2900" dirty="0"/>
          </a:p>
          <a:p>
            <a:pPr marL="0" indent="0">
              <a:buNone/>
            </a:pPr>
            <a:r>
              <a:rPr lang="ja-JP" altLang="en-US" dirty="0"/>
              <a:t>・人手不足の状況でも、</a:t>
            </a:r>
            <a:r>
              <a:rPr lang="en-US" altLang="ja-JP" dirty="0"/>
              <a:t>OJT</a:t>
            </a:r>
            <a:r>
              <a:rPr lang="ja-JP" altLang="en-US" dirty="0"/>
              <a:t>を通じて早く実践経験が積め、スタッフの育成や確保に役立つ </a:t>
            </a:r>
          </a:p>
          <a:p>
            <a:pPr marL="0" indent="0">
              <a:buNone/>
            </a:pPr>
            <a:r>
              <a:rPr lang="ja-JP" altLang="en-US" dirty="0"/>
              <a:t>・新任者・指導者双方のスキルアップ、指導体制やチーム力の向上にも繋がる </a:t>
            </a:r>
          </a:p>
          <a:p>
            <a:pPr marL="0" indent="0">
              <a:buNone/>
            </a:pPr>
            <a:r>
              <a:rPr lang="ja-JP" altLang="en-US" sz="2900" b="1" dirty="0"/>
              <a:t>（４） 知識と実践のギャップ解消 </a:t>
            </a:r>
            <a:endParaRPr lang="ja-JP" altLang="en-US" sz="2900" dirty="0"/>
          </a:p>
          <a:p>
            <a:pPr marL="0" indent="0">
              <a:buNone/>
            </a:pPr>
            <a:r>
              <a:rPr lang="ja-JP" altLang="en-US" dirty="0"/>
              <a:t>・個別支援計画作成や相談実務など、事務的・対人支援の両面で、現場に即した具体的な経験ができる </a:t>
            </a:r>
          </a:p>
          <a:p>
            <a:pPr marL="0" indent="0">
              <a:buNone/>
            </a:pPr>
            <a:r>
              <a:rPr lang="ja-JP" altLang="en-US" dirty="0"/>
              <a:t>・基礎研修や座学だけでは理解しきれない部分を、現場で補完できる </a:t>
            </a:r>
          </a:p>
          <a:p>
            <a:pPr marL="0" indent="0">
              <a:buNone/>
            </a:pPr>
            <a:r>
              <a:rPr lang="ja-JP" altLang="en-US" dirty="0"/>
              <a:t>・仕事の内容や役割を具体的にイメージできる機会となる </a:t>
            </a:r>
          </a:p>
          <a:p>
            <a:pPr marL="0" indent="0">
              <a:buNone/>
            </a:pPr>
            <a:r>
              <a:rPr lang="ja-JP" altLang="en-US" sz="2900" b="1" dirty="0"/>
              <a:t>（５） 現場のニーズと適合 </a:t>
            </a:r>
            <a:endParaRPr lang="ja-JP" altLang="en-US" sz="2900" dirty="0"/>
          </a:p>
          <a:p>
            <a:pPr marL="0" indent="0">
              <a:buNone/>
            </a:pPr>
            <a:r>
              <a:rPr lang="ja-JP" altLang="en-US" dirty="0"/>
              <a:t>・事業所の現状に即した柔軟な対応や、「ケースバイケース」の学びが得やすい </a:t>
            </a:r>
          </a:p>
          <a:p>
            <a:pPr marL="0" indent="0">
              <a:buNone/>
            </a:pPr>
            <a:r>
              <a:rPr lang="ja-JP" altLang="en-US" dirty="0"/>
              <a:t>・実態に即した研修が行えるため、人材の質や組織力の向上につながる </a:t>
            </a:r>
            <a:endParaRPr kumimoji="1" lang="ja-JP" altLang="en-US" dirty="0"/>
          </a:p>
        </p:txBody>
      </p:sp>
      <p:sp>
        <p:nvSpPr>
          <p:cNvPr id="5" name="テキスト ボックス 4">
            <a:extLst>
              <a:ext uri="{FF2B5EF4-FFF2-40B4-BE49-F238E27FC236}">
                <a16:creationId xmlns:a16="http://schemas.microsoft.com/office/drawing/2014/main" id="{EEAF7FB7-0E36-93A9-D508-5932355D1AC2}"/>
              </a:ext>
            </a:extLst>
          </p:cNvPr>
          <p:cNvSpPr txBox="1"/>
          <p:nvPr/>
        </p:nvSpPr>
        <p:spPr>
          <a:xfrm>
            <a:off x="483796" y="6312711"/>
            <a:ext cx="8176405" cy="430887"/>
          </a:xfrm>
          <a:prstGeom prst="rect">
            <a:avLst/>
          </a:prstGeom>
          <a:noFill/>
          <a:ln>
            <a:solidFill>
              <a:schemeClr val="tx1"/>
            </a:solidFill>
          </a:ln>
        </p:spPr>
        <p:txBody>
          <a:bodyPr wrap="square" rtlCol="0">
            <a:spAutoFit/>
          </a:bodyPr>
          <a:lstStyle/>
          <a:p>
            <a:r>
              <a:rPr kumimoji="1" lang="en-US" altLang="ja-JP" sz="1100" dirty="0"/>
              <a:t>『</a:t>
            </a:r>
            <a:r>
              <a:rPr kumimoji="1" lang="ja-JP" altLang="en-US" sz="1100" dirty="0"/>
              <a:t>令和６年度厚生労働省科学研究費補助金　障害者政策総合研究事業　実地研修</a:t>
            </a:r>
            <a:r>
              <a:rPr kumimoji="1" lang="en-US" altLang="ja-JP" sz="1100" dirty="0"/>
              <a:t>(OJT)</a:t>
            </a:r>
            <a:r>
              <a:rPr kumimoji="1" lang="ja-JP" altLang="en-US" sz="1100" dirty="0"/>
              <a:t>とサービス管理責任者等研修が連動した効果的な人材育成の取組みの実施に向けた研究　　令和６年度 総括・分担研究報告書　　研究代表者 本名 靖　令和７年５月</a:t>
            </a:r>
            <a:r>
              <a:rPr kumimoji="1" lang="en-US" altLang="ja-JP" sz="1100" dirty="0"/>
              <a:t>』</a:t>
            </a:r>
            <a:r>
              <a:rPr kumimoji="1" lang="ja-JP" altLang="en-US" sz="1100" dirty="0"/>
              <a:t>より引用</a:t>
            </a:r>
          </a:p>
        </p:txBody>
      </p:sp>
    </p:spTree>
    <p:extLst>
      <p:ext uri="{BB962C8B-B14F-4D97-AF65-F5344CB8AC3E}">
        <p14:creationId xmlns:p14="http://schemas.microsoft.com/office/powerpoint/2010/main" val="295845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実践研修の目的</a:t>
            </a:r>
          </a:p>
        </p:txBody>
      </p:sp>
      <p:sp>
        <p:nvSpPr>
          <p:cNvPr id="3" name="正方形/長方形 2"/>
          <p:cNvSpPr/>
          <p:nvPr/>
        </p:nvSpPr>
        <p:spPr>
          <a:xfrm>
            <a:off x="255998" y="1604190"/>
            <a:ext cx="8475984" cy="4524315"/>
          </a:xfrm>
          <a:prstGeom prst="rect">
            <a:avLst/>
          </a:prstGeom>
          <a:ln>
            <a:solidFill>
              <a:schemeClr val="accent1">
                <a:lumMod val="75000"/>
              </a:schemeClr>
            </a:solidFill>
          </a:ln>
        </p:spPr>
        <p:txBody>
          <a:bodyPr wrap="square">
            <a:spAutoFit/>
          </a:bodyPr>
          <a:lstStyle/>
          <a:p>
            <a:pPr marL="179388" indent="-179388"/>
            <a:r>
              <a:rPr lang="ja-JP" altLang="en-US" dirty="0">
                <a:latin typeface="游ゴシック" panose="020B0400000000000000" pitchFamily="50" charset="-128"/>
                <a:ea typeface="游ゴシック" panose="020B0400000000000000" pitchFamily="50" charset="-128"/>
              </a:rPr>
              <a:t>Ａ．サービス管理責任者・児童発達支援管理責任者の本来業務を実践するために、</a:t>
            </a:r>
            <a:r>
              <a:rPr lang="ja-JP" altLang="en-US" b="1" u="sng" dirty="0">
                <a:latin typeface="游ゴシック" panose="020B0400000000000000" pitchFamily="50" charset="-128"/>
                <a:ea typeface="游ゴシック" panose="020B0400000000000000" pitchFamily="50" charset="-128"/>
              </a:rPr>
              <a:t>個別支援計画の作成に携わっていることを前提</a:t>
            </a:r>
            <a:r>
              <a:rPr lang="ja-JP" altLang="en-US" dirty="0">
                <a:latin typeface="游ゴシック" panose="020B0400000000000000" pitchFamily="50" charset="-128"/>
                <a:ea typeface="游ゴシック" panose="020B0400000000000000" pitchFamily="50" charset="-128"/>
              </a:rPr>
              <a:t>として、サービス（支援）提供プロセスにおける「管理」、具体的には</a:t>
            </a:r>
            <a:r>
              <a:rPr lang="ja-JP" altLang="en-US" b="1" u="sng" dirty="0">
                <a:latin typeface="游ゴシック" panose="020B0400000000000000" pitchFamily="50" charset="-128"/>
                <a:ea typeface="游ゴシック" panose="020B0400000000000000" pitchFamily="50" charset="-128"/>
              </a:rPr>
              <a:t>「支援会議の運営」、「サービス（支援）提供職員への助言・指導」</a:t>
            </a:r>
            <a:r>
              <a:rPr lang="ja-JP" altLang="en-US" dirty="0">
                <a:latin typeface="游ゴシック" panose="020B0400000000000000" pitchFamily="50" charset="-128"/>
                <a:ea typeface="游ゴシック" panose="020B0400000000000000" pitchFamily="50" charset="-128"/>
              </a:rPr>
              <a:t>について講義及び演習を実施する。また、演習等によるグループワーク等を実施する中で、各自が実際に作成した</a:t>
            </a:r>
            <a:r>
              <a:rPr lang="ja-JP" altLang="en-US" b="1" u="sng" dirty="0">
                <a:latin typeface="游ゴシック" panose="020B0400000000000000" pitchFamily="50" charset="-128"/>
                <a:ea typeface="游ゴシック" panose="020B0400000000000000" pitchFamily="50" charset="-128"/>
              </a:rPr>
              <a:t>「個別支援計画」の内容等の質の向上</a:t>
            </a:r>
            <a:r>
              <a:rPr lang="ja-JP" altLang="en-US" dirty="0">
                <a:latin typeface="游ゴシック" panose="020B0400000000000000" pitchFamily="50" charset="-128"/>
                <a:ea typeface="游ゴシック" panose="020B0400000000000000" pitchFamily="50" charset="-128"/>
              </a:rPr>
              <a:t>を図る。</a:t>
            </a:r>
            <a:endParaRPr lang="en-US" altLang="ja-JP" dirty="0">
              <a:latin typeface="游ゴシック" panose="020B0400000000000000" pitchFamily="50" charset="-128"/>
              <a:ea typeface="游ゴシック" panose="020B0400000000000000" pitchFamily="50" charset="-128"/>
            </a:endParaRPr>
          </a:p>
          <a:p>
            <a:pPr marL="179388" indent="-179388"/>
            <a:endParaRPr lang="en-US" altLang="ja-JP" dirty="0">
              <a:latin typeface="游ゴシック" panose="020B0400000000000000" pitchFamily="50" charset="-128"/>
              <a:ea typeface="游ゴシック" panose="020B0400000000000000" pitchFamily="50" charset="-128"/>
            </a:endParaRPr>
          </a:p>
          <a:p>
            <a:pPr marL="179388" indent="-179388"/>
            <a:r>
              <a:rPr lang="ja-JP" altLang="en-US" dirty="0">
                <a:latin typeface="游ゴシック" panose="020B0400000000000000" pitchFamily="50" charset="-128"/>
                <a:ea typeface="游ゴシック" panose="020B0400000000000000" pitchFamily="50" charset="-128"/>
              </a:rPr>
              <a:t>Ｂ．修了時の到達レベルは、２年間の個別支援計画素案作成・修正素案作成の経験をベースに</a:t>
            </a:r>
            <a:r>
              <a:rPr lang="ja-JP" altLang="en-US" b="1" u="sng" dirty="0">
                <a:latin typeface="游ゴシック" panose="020B0400000000000000" pitchFamily="50" charset="-128"/>
                <a:ea typeface="游ゴシック" panose="020B0400000000000000" pitchFamily="50" charset="-128"/>
              </a:rPr>
              <a:t>個別支援計画作成・修正について理解</a:t>
            </a:r>
            <a:r>
              <a:rPr lang="ja-JP" altLang="en-US" dirty="0">
                <a:latin typeface="游ゴシック" panose="020B0400000000000000" pitchFamily="50" charset="-128"/>
                <a:ea typeface="游ゴシック" panose="020B0400000000000000" pitchFamily="50" charset="-128"/>
              </a:rPr>
              <a:t>し、</a:t>
            </a:r>
            <a:r>
              <a:rPr lang="ja-JP" altLang="en-US" b="1" u="sng" dirty="0">
                <a:latin typeface="游ゴシック" panose="020B0400000000000000" pitchFamily="50" charset="-128"/>
                <a:ea typeface="游ゴシック" panose="020B0400000000000000" pitchFamily="50" charset="-128"/>
              </a:rPr>
              <a:t>関係機関との連絡調整や支援会議の運営、サービス提供職員に対する技術的な指導・助言等一連のサービス（支援）プロセス管理業務</a:t>
            </a:r>
            <a:r>
              <a:rPr lang="ja-JP" altLang="en-US" dirty="0">
                <a:latin typeface="游ゴシック" panose="020B0400000000000000" pitchFamily="50" charset="-128"/>
                <a:ea typeface="游ゴシック" panose="020B0400000000000000" pitchFamily="50" charset="-128"/>
              </a:rPr>
              <a:t>が行えるレベルとする。</a:t>
            </a:r>
            <a:endParaRPr lang="en-US" altLang="ja-JP" dirty="0">
              <a:latin typeface="游ゴシック" panose="020B0400000000000000" pitchFamily="50" charset="-128"/>
              <a:ea typeface="游ゴシック" panose="020B0400000000000000" pitchFamily="50" charset="-128"/>
            </a:endParaRPr>
          </a:p>
          <a:p>
            <a:pPr marL="179388" indent="-179388"/>
            <a:endParaRPr lang="ja-JP" altLang="en-US" dirty="0">
              <a:latin typeface="游ゴシック" panose="020B0400000000000000" pitchFamily="50" charset="-128"/>
              <a:ea typeface="游ゴシック" panose="020B0400000000000000" pitchFamily="50" charset="-128"/>
            </a:endParaRPr>
          </a:p>
          <a:p>
            <a:pPr marL="179388" indent="-179388"/>
            <a:r>
              <a:rPr lang="ja-JP" altLang="en-US" dirty="0">
                <a:latin typeface="游ゴシック" panose="020B0400000000000000" pitchFamily="50" charset="-128"/>
                <a:ea typeface="游ゴシック" panose="020B0400000000000000" pitchFamily="50" charset="-128"/>
              </a:rPr>
              <a:t>Ｃ．修了後の役割像としては、実践研修修了により従来のサービス管理責任者・児童発達支援管理責任者の業務に携わること（</a:t>
            </a:r>
            <a:r>
              <a:rPr lang="ja-JP" altLang="en-US" b="1" u="sng" dirty="0">
                <a:latin typeface="游ゴシック" panose="020B0400000000000000" pitchFamily="50" charset="-128"/>
                <a:ea typeface="游ゴシック" panose="020B0400000000000000" pitchFamily="50" charset="-128"/>
              </a:rPr>
              <a:t>サービス管理責任者・児童発達支援管理責任者資格取得</a:t>
            </a:r>
            <a:r>
              <a:rPr lang="ja-JP" altLang="en-US" dirty="0">
                <a:latin typeface="游ゴシック" panose="020B0400000000000000" pitchFamily="50" charset="-128"/>
                <a:ea typeface="游ゴシック" panose="020B0400000000000000" pitchFamily="50" charset="-128"/>
              </a:rPr>
              <a:t>）を想定。</a:t>
            </a:r>
            <a:endParaRPr lang="en-US" altLang="ja-JP" dirty="0">
              <a:latin typeface="游ゴシック" panose="020B0400000000000000" pitchFamily="50" charset="-128"/>
              <a:ea typeface="游ゴシック" panose="020B0400000000000000" pitchFamily="50" charset="-128"/>
            </a:endParaRPr>
          </a:p>
          <a:p>
            <a:pPr marL="179388" indent="-179388"/>
            <a:endParaRPr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4144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graphicFrame>
        <p:nvGraphicFramePr>
          <p:cNvPr id="6" name="表 5">
            <a:extLst>
              <a:ext uri="{FF2B5EF4-FFF2-40B4-BE49-F238E27FC236}">
                <a16:creationId xmlns:a16="http://schemas.microsoft.com/office/drawing/2014/main" id="{58338643-3385-41DC-9CBF-E720C4415E76}"/>
              </a:ext>
            </a:extLst>
          </p:cNvPr>
          <p:cNvGraphicFramePr>
            <a:graphicFrameLocks noGrp="1"/>
          </p:cNvGraphicFramePr>
          <p:nvPr/>
        </p:nvGraphicFramePr>
        <p:xfrm>
          <a:off x="5674937" y="730751"/>
          <a:ext cx="3354764" cy="5958823"/>
        </p:xfrm>
        <a:graphic>
          <a:graphicData uri="http://schemas.openxmlformats.org/drawingml/2006/table">
            <a:tbl>
              <a:tblPr firstRow="1" bandRow="1">
                <a:tableStyleId>{BC89EF96-8CEA-46FF-86C4-4CE0E7609802}</a:tableStyleId>
              </a:tblPr>
              <a:tblGrid>
                <a:gridCol w="3354764">
                  <a:extLst>
                    <a:ext uri="{9D8B030D-6E8A-4147-A177-3AD203B41FA5}">
                      <a16:colId xmlns:a16="http://schemas.microsoft.com/office/drawing/2014/main" val="1674906484"/>
                    </a:ext>
                  </a:extLst>
                </a:gridCol>
              </a:tblGrid>
              <a:tr h="521419">
                <a:tc>
                  <a:txBody>
                    <a:bodyPr/>
                    <a:lstStyle/>
                    <a:p>
                      <a:pPr algn="ctr"/>
                      <a:r>
                        <a:rPr kumimoji="1" lang="ja-JP" altLang="en-US" sz="1400" dirty="0"/>
                        <a:t>実践研修の目的の</a:t>
                      </a:r>
                      <a:endParaRPr kumimoji="1" lang="en-US" altLang="ja-JP" sz="1400" dirty="0"/>
                    </a:p>
                    <a:p>
                      <a:pPr algn="ctr"/>
                      <a:r>
                        <a:rPr kumimoji="1" lang="ja-JP" altLang="en-US" sz="1400" dirty="0"/>
                        <a:t>キーワード</a:t>
                      </a:r>
                      <a:endParaRPr kumimoji="1" lang="en-US" altLang="ja-JP" sz="1400" dirty="0"/>
                    </a:p>
                  </a:txBody>
                  <a:tcPr/>
                </a:tc>
                <a:extLst>
                  <a:ext uri="{0D108BD9-81ED-4DB2-BD59-A6C34878D82A}">
                    <a16:rowId xmlns:a16="http://schemas.microsoft.com/office/drawing/2014/main" val="3796353968"/>
                  </a:ext>
                </a:extLst>
              </a:tr>
              <a:tr h="358710">
                <a:tc>
                  <a:txBody>
                    <a:bodyPr/>
                    <a:lstStyle/>
                    <a:p>
                      <a:r>
                        <a:rPr lang="ja-JP" altLang="en-US" sz="1400" dirty="0"/>
                        <a:t>・制度的環境の変化を認識</a:t>
                      </a:r>
                      <a:endParaRPr kumimoji="1" lang="ja-JP" altLang="en-US" sz="1400" dirty="0"/>
                    </a:p>
                  </a:txBody>
                  <a:tcPr/>
                </a:tc>
                <a:extLst>
                  <a:ext uri="{0D108BD9-81ED-4DB2-BD59-A6C34878D82A}">
                    <a16:rowId xmlns:a16="http://schemas.microsoft.com/office/drawing/2014/main" val="2756785866"/>
                  </a:ext>
                </a:extLst>
              </a:tr>
              <a:tr h="149021">
                <a:tc>
                  <a:txBody>
                    <a:bodyPr/>
                    <a:lstStyle/>
                    <a:p>
                      <a:endParaRPr kumimoji="1" lang="ja-JP" altLang="en-US" sz="400" dirty="0"/>
                    </a:p>
                  </a:txBody>
                  <a:tcPr/>
                </a:tc>
                <a:extLst>
                  <a:ext uri="{0D108BD9-81ED-4DB2-BD59-A6C34878D82A}">
                    <a16:rowId xmlns:a16="http://schemas.microsoft.com/office/drawing/2014/main" val="103742182"/>
                  </a:ext>
                </a:extLst>
              </a:tr>
              <a:tr h="298041">
                <a:tc>
                  <a:txBody>
                    <a:bodyPr/>
                    <a:lstStyle/>
                    <a:p>
                      <a:r>
                        <a:rPr kumimoji="1" lang="ja-JP" altLang="en-US" sz="1400" dirty="0"/>
                        <a:t>・モニタリングの視点・目的・手法等</a:t>
                      </a:r>
                    </a:p>
                  </a:txBody>
                  <a:tcPr/>
                </a:tc>
                <a:extLst>
                  <a:ext uri="{0D108BD9-81ED-4DB2-BD59-A6C34878D82A}">
                    <a16:rowId xmlns:a16="http://schemas.microsoft.com/office/drawing/2014/main" val="2242979823"/>
                  </a:ext>
                </a:extLst>
              </a:tr>
              <a:tr h="1132557">
                <a:tc>
                  <a:txBody>
                    <a:bodyPr/>
                    <a:lstStyle/>
                    <a:p>
                      <a:r>
                        <a:rPr kumimoji="1" lang="ja-JP" altLang="en-US" sz="1400" dirty="0"/>
                        <a:t>・個別支援会議の意義、進行方法、行うべき事項</a:t>
                      </a:r>
                      <a:endParaRPr kumimoji="1" lang="en-US" altLang="ja-JP" sz="1400" dirty="0"/>
                    </a:p>
                    <a:p>
                      <a:r>
                        <a:rPr kumimoji="1" lang="ja-JP" altLang="en-US" sz="1400" dirty="0"/>
                        <a:t>・合意形成過程、模擬個別支援会議、説明能力</a:t>
                      </a:r>
                      <a:endParaRPr kumimoji="1" lang="en-US" altLang="ja-JP" sz="1400" dirty="0"/>
                    </a:p>
                    <a:p>
                      <a:r>
                        <a:rPr kumimoji="1" lang="ja-JP" altLang="en-US" sz="1400" dirty="0"/>
                        <a:t>・役割についてグループワーク</a:t>
                      </a:r>
                    </a:p>
                  </a:txBody>
                  <a:tcPr/>
                </a:tc>
                <a:extLst>
                  <a:ext uri="{0D108BD9-81ED-4DB2-BD59-A6C34878D82A}">
                    <a16:rowId xmlns:a16="http://schemas.microsoft.com/office/drawing/2014/main" val="1735311700"/>
                  </a:ext>
                </a:extLst>
              </a:tr>
              <a:tr h="724391">
                <a:tc>
                  <a:txBody>
                    <a:bodyPr/>
                    <a:lstStyle/>
                    <a:p>
                      <a:r>
                        <a:rPr lang="ja-JP" altLang="en-US" sz="1400" dirty="0"/>
                        <a:t>・助言・指導を適切に実施</a:t>
                      </a:r>
                      <a:endParaRPr lang="en-US" altLang="ja-JP" sz="1400" dirty="0"/>
                    </a:p>
                    <a:p>
                      <a:r>
                        <a:rPr lang="ja-JP" altLang="en-US" sz="1400" dirty="0"/>
                        <a:t>・グループワーク等により振り返り</a:t>
                      </a:r>
                      <a:endParaRPr lang="en-US" altLang="ja-JP" sz="1400" dirty="0"/>
                    </a:p>
                    <a:p>
                      <a:r>
                        <a:rPr lang="ja-JP" altLang="en-US" sz="1400" dirty="0"/>
                        <a:t>・今後の取り組み方について討議</a:t>
                      </a:r>
                    </a:p>
                  </a:txBody>
                  <a:tcPr/>
                </a:tc>
                <a:extLst>
                  <a:ext uri="{0D108BD9-81ED-4DB2-BD59-A6C34878D82A}">
                    <a16:rowId xmlns:a16="http://schemas.microsoft.com/office/drawing/2014/main" val="150559562"/>
                  </a:ext>
                </a:extLst>
              </a:tr>
              <a:tr h="923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・事例検討の目的、方法、効果等</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・チームアプローチの強化、人材育成</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・持ち寄った事例を基に、事例検討会の進め方</a:t>
                      </a:r>
                    </a:p>
                  </a:txBody>
                  <a:tcPr/>
                </a:tc>
                <a:extLst>
                  <a:ext uri="{0D108BD9-81ED-4DB2-BD59-A6C34878D82A}">
                    <a16:rowId xmlns:a16="http://schemas.microsoft.com/office/drawing/2014/main" val="3242037981"/>
                  </a:ext>
                </a:extLst>
              </a:tr>
              <a:tr h="121500">
                <a:tc>
                  <a:txBody>
                    <a:bodyPr/>
                    <a:lstStyle/>
                    <a:p>
                      <a:endParaRPr kumimoji="1" lang="ja-JP" altLang="en-US" sz="100" dirty="0"/>
                    </a:p>
                  </a:txBody>
                  <a:tcPr/>
                </a:tc>
                <a:extLst>
                  <a:ext uri="{0D108BD9-81ED-4DB2-BD59-A6C34878D82A}">
                    <a16:rowId xmlns:a16="http://schemas.microsoft.com/office/drawing/2014/main" val="3589229143"/>
                  </a:ext>
                </a:extLst>
              </a:tr>
              <a:tr h="724391">
                <a:tc>
                  <a:txBody>
                    <a:bodyPr/>
                    <a:lstStyle/>
                    <a:p>
                      <a:r>
                        <a:rPr kumimoji="1" lang="ja-JP" altLang="en-US" sz="1400" b="0" dirty="0">
                          <a:latin typeface="+mn-lt"/>
                          <a:ea typeface="+mn-ea"/>
                        </a:rPr>
                        <a:t>・多職種連携や地域連携の実践事例</a:t>
                      </a:r>
                      <a:endParaRPr kumimoji="1" lang="en-US" altLang="ja-JP" sz="1400" b="0" dirty="0">
                        <a:latin typeface="+mn-lt"/>
                        <a:ea typeface="+mn-ea"/>
                      </a:endParaRPr>
                    </a:p>
                    <a:p>
                      <a:r>
                        <a:rPr kumimoji="1" lang="ja-JP" altLang="en-US" sz="1400" b="0" dirty="0">
                          <a:latin typeface="+mn-lt"/>
                          <a:ea typeface="+mn-ea"/>
                        </a:rPr>
                        <a:t>・サービス担当者会議等におけるサービス管理責任者・児童発達支援管理責任者の役割</a:t>
                      </a:r>
                    </a:p>
                  </a:txBody>
                  <a:tcPr/>
                </a:tc>
                <a:extLst>
                  <a:ext uri="{0D108BD9-81ED-4DB2-BD59-A6C34878D82A}">
                    <a16:rowId xmlns:a16="http://schemas.microsoft.com/office/drawing/2014/main" val="2262865088"/>
                  </a:ext>
                </a:extLst>
              </a:tr>
              <a:tr h="332266">
                <a:tc>
                  <a:txBody>
                    <a:bodyPr/>
                    <a:lstStyle/>
                    <a:p>
                      <a:r>
                        <a:rPr kumimoji="1" lang="ja-JP" altLang="en-US" sz="1400" dirty="0"/>
                        <a:t>・協議会の活用、実践報告</a:t>
                      </a:r>
                    </a:p>
                  </a:txBody>
                  <a:tcPr/>
                </a:tc>
                <a:extLst>
                  <a:ext uri="{0D108BD9-81ED-4DB2-BD59-A6C34878D82A}">
                    <a16:rowId xmlns:a16="http://schemas.microsoft.com/office/drawing/2014/main" val="3987194005"/>
                  </a:ext>
                </a:extLst>
              </a:tr>
              <a:tr h="388208">
                <a:tc>
                  <a:txBody>
                    <a:bodyPr/>
                    <a:lstStyle/>
                    <a:p>
                      <a:r>
                        <a:rPr kumimoji="1" lang="ja-JP" altLang="en-US" sz="1400" dirty="0"/>
                        <a:t>・グループワーク、連携のあり方</a:t>
                      </a:r>
                    </a:p>
                  </a:txBody>
                  <a:tcPr/>
                </a:tc>
                <a:extLst>
                  <a:ext uri="{0D108BD9-81ED-4DB2-BD59-A6C34878D82A}">
                    <a16:rowId xmlns:a16="http://schemas.microsoft.com/office/drawing/2014/main" val="903526229"/>
                  </a:ext>
                </a:extLst>
              </a:tr>
            </a:tbl>
          </a:graphicData>
        </a:graphic>
      </p:graphicFrame>
      <p:pic>
        <p:nvPicPr>
          <p:cNvPr id="2" name="図 1">
            <a:extLst>
              <a:ext uri="{FF2B5EF4-FFF2-40B4-BE49-F238E27FC236}">
                <a16:creationId xmlns:a16="http://schemas.microsoft.com/office/drawing/2014/main" id="{C2DE95E5-D875-4D71-99D1-8CDF701E039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4489" y="730749"/>
            <a:ext cx="5188988" cy="6010617"/>
          </a:xfrm>
          <a:prstGeom prst="rect">
            <a:avLst/>
          </a:prstGeom>
        </p:spPr>
      </p:pic>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即ち</a:t>
            </a:r>
            <a:r>
              <a:rPr lang="ja-JP" altLang="en-US" sz="3600" b="1" dirty="0">
                <a:solidFill>
                  <a:srgbClr val="A50021"/>
                </a:solidFill>
                <a:ea typeface="ＭＳ Ｐゴシック" charset="-128"/>
              </a:rPr>
              <a:t>実践研修の目的</a:t>
            </a:r>
            <a:r>
              <a:rPr lang="ja-JP" altLang="en-US" sz="2400" b="1" dirty="0">
                <a:solidFill>
                  <a:srgbClr val="A50021"/>
                </a:solidFill>
                <a:ea typeface="ＭＳ Ｐゴシック" charset="-128"/>
              </a:rPr>
              <a:t>とは？</a:t>
            </a:r>
            <a:endParaRPr lang="ja-JP" altLang="en-US" sz="3600" b="1" dirty="0">
              <a:solidFill>
                <a:srgbClr val="A50021"/>
              </a:solidFill>
              <a:ea typeface="ＭＳ Ｐゴシック" charset="-128"/>
            </a:endParaRPr>
          </a:p>
        </p:txBody>
      </p:sp>
      <p:graphicFrame>
        <p:nvGraphicFramePr>
          <p:cNvPr id="5" name="図表 4">
            <a:extLst>
              <a:ext uri="{FF2B5EF4-FFF2-40B4-BE49-F238E27FC236}">
                <a16:creationId xmlns:a16="http://schemas.microsoft.com/office/drawing/2014/main" id="{A1AF3DCC-9D72-929B-BB76-E617040CB124}"/>
              </a:ext>
            </a:extLst>
          </p:cNvPr>
          <p:cNvGraphicFramePr/>
          <p:nvPr>
            <p:extLst>
              <p:ext uri="{D42A27DB-BD31-4B8C-83A1-F6EECF244321}">
                <p14:modId xmlns:p14="http://schemas.microsoft.com/office/powerpoint/2010/main" val="2492033176"/>
              </p:ext>
            </p:extLst>
          </p:nvPr>
        </p:nvGraphicFramePr>
        <p:xfrm>
          <a:off x="334008" y="1322659"/>
          <a:ext cx="8475984" cy="1292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図表 5">
            <a:extLst>
              <a:ext uri="{FF2B5EF4-FFF2-40B4-BE49-F238E27FC236}">
                <a16:creationId xmlns:a16="http://schemas.microsoft.com/office/drawing/2014/main" id="{F899804F-254E-2A5B-4CBA-05FDE707A85F}"/>
              </a:ext>
            </a:extLst>
          </p:cNvPr>
          <p:cNvGraphicFramePr/>
          <p:nvPr>
            <p:extLst>
              <p:ext uri="{D42A27DB-BD31-4B8C-83A1-F6EECF244321}">
                <p14:modId xmlns:p14="http://schemas.microsoft.com/office/powerpoint/2010/main" val="3322661270"/>
              </p:ext>
            </p:extLst>
          </p:nvPr>
        </p:nvGraphicFramePr>
        <p:xfrm>
          <a:off x="334008" y="2710093"/>
          <a:ext cx="8475984" cy="12926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図表 6">
            <a:extLst>
              <a:ext uri="{FF2B5EF4-FFF2-40B4-BE49-F238E27FC236}">
                <a16:creationId xmlns:a16="http://schemas.microsoft.com/office/drawing/2014/main" id="{0BCDB988-86FA-6F29-B13D-633BA3603717}"/>
              </a:ext>
            </a:extLst>
          </p:cNvPr>
          <p:cNvGraphicFramePr/>
          <p:nvPr>
            <p:extLst>
              <p:ext uri="{D42A27DB-BD31-4B8C-83A1-F6EECF244321}">
                <p14:modId xmlns:p14="http://schemas.microsoft.com/office/powerpoint/2010/main" val="2140067796"/>
              </p:ext>
            </p:extLst>
          </p:nvPr>
        </p:nvGraphicFramePr>
        <p:xfrm>
          <a:off x="334008" y="4097527"/>
          <a:ext cx="8475984" cy="129266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図表 8">
            <a:extLst>
              <a:ext uri="{FF2B5EF4-FFF2-40B4-BE49-F238E27FC236}">
                <a16:creationId xmlns:a16="http://schemas.microsoft.com/office/drawing/2014/main" id="{67CCAE5A-BBAB-9B51-2F7B-F6E444C765E1}"/>
              </a:ext>
            </a:extLst>
          </p:cNvPr>
          <p:cNvGraphicFramePr/>
          <p:nvPr>
            <p:extLst>
              <p:ext uri="{D42A27DB-BD31-4B8C-83A1-F6EECF244321}">
                <p14:modId xmlns:p14="http://schemas.microsoft.com/office/powerpoint/2010/main" val="2283317991"/>
              </p:ext>
            </p:extLst>
          </p:nvPr>
        </p:nvGraphicFramePr>
        <p:xfrm>
          <a:off x="344489" y="5932966"/>
          <a:ext cx="8475984" cy="92503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0" name="図表 9">
            <a:extLst>
              <a:ext uri="{FF2B5EF4-FFF2-40B4-BE49-F238E27FC236}">
                <a16:creationId xmlns:a16="http://schemas.microsoft.com/office/drawing/2014/main" id="{6214C4EC-4AC6-0539-E226-DA7DF6E6E4F4}"/>
              </a:ext>
            </a:extLst>
          </p:cNvPr>
          <p:cNvGraphicFramePr/>
          <p:nvPr>
            <p:extLst>
              <p:ext uri="{D42A27DB-BD31-4B8C-83A1-F6EECF244321}">
                <p14:modId xmlns:p14="http://schemas.microsoft.com/office/powerpoint/2010/main" val="3696497307"/>
              </p:ext>
            </p:extLst>
          </p:nvPr>
        </p:nvGraphicFramePr>
        <p:xfrm>
          <a:off x="344489" y="5393732"/>
          <a:ext cx="8475984" cy="92503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40749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F67027-3582-80CB-F75C-904D0BF9580C}"/>
              </a:ext>
            </a:extLst>
          </p:cNvPr>
          <p:cNvSpPr>
            <a:spLocks noGrp="1"/>
          </p:cNvSpPr>
          <p:nvPr>
            <p:ph type="title"/>
          </p:nvPr>
        </p:nvSpPr>
        <p:spPr>
          <a:xfrm>
            <a:off x="628650" y="365126"/>
            <a:ext cx="7886700" cy="736087"/>
          </a:xfrm>
        </p:spPr>
        <p:txBody>
          <a:bodyPr>
            <a:normAutofit/>
          </a:bodyPr>
          <a:lstStyle/>
          <a:p>
            <a:r>
              <a:rPr lang="ja-JP" altLang="en-US" sz="3600" dirty="0"/>
              <a:t>サビ管等が感じている業務で大変なこと</a:t>
            </a:r>
            <a:endParaRPr kumimoji="1" lang="ja-JP" altLang="en-US" sz="3600" dirty="0"/>
          </a:p>
        </p:txBody>
      </p:sp>
      <p:pic>
        <p:nvPicPr>
          <p:cNvPr id="6" name="図 5">
            <a:extLst>
              <a:ext uri="{FF2B5EF4-FFF2-40B4-BE49-F238E27FC236}">
                <a16:creationId xmlns:a16="http://schemas.microsoft.com/office/drawing/2014/main" id="{E2BDB7D0-5534-028A-D84E-06AE7EFD7DF3}"/>
              </a:ext>
            </a:extLst>
          </p:cNvPr>
          <p:cNvPicPr>
            <a:picLocks noChangeAspect="1"/>
          </p:cNvPicPr>
          <p:nvPr/>
        </p:nvPicPr>
        <p:blipFill>
          <a:blip r:embed="rId2"/>
          <a:stretch>
            <a:fillRect/>
          </a:stretch>
        </p:blipFill>
        <p:spPr>
          <a:xfrm>
            <a:off x="2182761" y="1548784"/>
            <a:ext cx="6213987" cy="4944090"/>
          </a:xfrm>
          <a:prstGeom prst="rect">
            <a:avLst/>
          </a:prstGeom>
        </p:spPr>
      </p:pic>
      <p:sp>
        <p:nvSpPr>
          <p:cNvPr id="3" name="コンテンツ プレースホルダー 2">
            <a:extLst>
              <a:ext uri="{FF2B5EF4-FFF2-40B4-BE49-F238E27FC236}">
                <a16:creationId xmlns:a16="http://schemas.microsoft.com/office/drawing/2014/main" id="{25D1CF88-4751-3476-8A44-90E51D943133}"/>
              </a:ext>
            </a:extLst>
          </p:cNvPr>
          <p:cNvSpPr>
            <a:spLocks noGrp="1"/>
          </p:cNvSpPr>
          <p:nvPr>
            <p:ph idx="1"/>
          </p:nvPr>
        </p:nvSpPr>
        <p:spPr>
          <a:xfrm>
            <a:off x="977390" y="1856812"/>
            <a:ext cx="4002342" cy="3743940"/>
          </a:xfrm>
          <a:solidFill>
            <a:schemeClr val="accent4">
              <a:lumMod val="20000"/>
              <a:lumOff val="80000"/>
            </a:schemeClr>
          </a:solidFill>
          <a:ln>
            <a:solidFill>
              <a:schemeClr val="accent5">
                <a:lumMod val="50000"/>
              </a:schemeClr>
            </a:solidFill>
          </a:ln>
        </p:spPr>
        <p:txBody>
          <a:bodyPr>
            <a:normAutofit/>
          </a:bodyPr>
          <a:lstStyle/>
          <a:p>
            <a:pPr marL="0" indent="0" algn="r">
              <a:lnSpc>
                <a:spcPct val="100000"/>
              </a:lnSpc>
              <a:buNone/>
            </a:pPr>
            <a:r>
              <a:rPr lang="ja-JP" altLang="en-US" sz="1600" b="0" i="0" u="none" strike="noStrike" baseline="0" dirty="0">
                <a:solidFill>
                  <a:srgbClr val="000000"/>
                </a:solidFill>
                <a:latin typeface="BIZ UDPゴシック" panose="020B0400000000000000" pitchFamily="50" charset="-128"/>
                <a:ea typeface="BIZ UDPゴシック" panose="020B0400000000000000" pitchFamily="50" charset="-128"/>
              </a:rPr>
              <a:t>１．適切なアセスメントの実施 </a:t>
            </a:r>
          </a:p>
          <a:p>
            <a:pPr marL="0" indent="0" algn="r">
              <a:lnSpc>
                <a:spcPct val="100000"/>
              </a:lnSpc>
              <a:buNone/>
            </a:pPr>
            <a:r>
              <a:rPr lang="ja-JP" altLang="en-US" sz="1600" b="0" i="0" u="none" strike="noStrike" baseline="0" dirty="0">
                <a:solidFill>
                  <a:srgbClr val="000000"/>
                </a:solidFill>
                <a:latin typeface="BIZ UDPゴシック" panose="020B0400000000000000" pitchFamily="50" charset="-128"/>
                <a:ea typeface="BIZ UDPゴシック" panose="020B0400000000000000" pitchFamily="50" charset="-128"/>
              </a:rPr>
              <a:t>２．個別支援計画原案の作成 </a:t>
            </a:r>
          </a:p>
          <a:p>
            <a:pPr marL="0" indent="0" algn="r">
              <a:lnSpc>
                <a:spcPct val="100000"/>
              </a:lnSpc>
              <a:buNone/>
            </a:pPr>
            <a:r>
              <a:rPr lang="ja-JP" altLang="en-US" sz="1600" b="0" i="0" u="none" strike="noStrike" baseline="0" dirty="0">
                <a:solidFill>
                  <a:srgbClr val="000000"/>
                </a:solidFill>
                <a:latin typeface="BIZ UDPゴシック" panose="020B0400000000000000" pitchFamily="50" charset="-128"/>
                <a:ea typeface="BIZ UDPゴシック" panose="020B0400000000000000" pitchFamily="50" charset="-128"/>
              </a:rPr>
              <a:t>３．個別支援会議の開催 </a:t>
            </a:r>
          </a:p>
          <a:p>
            <a:pPr marL="0" indent="0" algn="r">
              <a:lnSpc>
                <a:spcPct val="100000"/>
              </a:lnSpc>
              <a:buNone/>
            </a:pPr>
            <a:r>
              <a:rPr lang="ja-JP" altLang="en-US" sz="1600" b="0" i="0" u="none" strike="noStrike" baseline="0" dirty="0">
                <a:solidFill>
                  <a:srgbClr val="000000"/>
                </a:solidFill>
                <a:latin typeface="BIZ UDPゴシック" panose="020B0400000000000000" pitchFamily="50" charset="-128"/>
                <a:ea typeface="BIZ UDPゴシック" panose="020B0400000000000000" pitchFamily="50" charset="-128"/>
              </a:rPr>
              <a:t>４．計画の同意と交付 </a:t>
            </a:r>
          </a:p>
          <a:p>
            <a:pPr marL="0" indent="0" algn="r">
              <a:lnSpc>
                <a:spcPct val="100000"/>
              </a:lnSpc>
              <a:buNone/>
            </a:pPr>
            <a:r>
              <a:rPr lang="ja-JP" altLang="en-US" sz="1600" b="0" i="0" u="none" strike="noStrike" baseline="0" dirty="0">
                <a:solidFill>
                  <a:srgbClr val="000000"/>
                </a:solidFill>
                <a:latin typeface="BIZ UDPゴシック" panose="020B0400000000000000" pitchFamily="50" charset="-128"/>
                <a:ea typeface="BIZ UDPゴシック" panose="020B0400000000000000" pitchFamily="50" charset="-128"/>
              </a:rPr>
              <a:t>５．モニタリング゛と個別支援計画の変更 </a:t>
            </a:r>
            <a:endParaRPr lang="en-US" altLang="ja-JP" sz="1600" b="0" i="0" u="none" strike="noStrike" baseline="0" dirty="0">
              <a:solidFill>
                <a:srgbClr val="000000"/>
              </a:solidFill>
              <a:latin typeface="BIZ UDPゴシック" panose="020B0400000000000000" pitchFamily="50" charset="-128"/>
              <a:ea typeface="BIZ UDPゴシック" panose="020B0400000000000000" pitchFamily="50" charset="-128"/>
            </a:endParaRPr>
          </a:p>
          <a:p>
            <a:pPr marL="0" indent="0" algn="r">
              <a:lnSpc>
                <a:spcPct val="100000"/>
              </a:lnSpc>
              <a:buNone/>
            </a:pPr>
            <a:r>
              <a:rPr lang="ja-JP" altLang="en-US" sz="1600" b="0" i="0" u="none" strike="noStrike" baseline="0" dirty="0">
                <a:solidFill>
                  <a:srgbClr val="000000"/>
                </a:solidFill>
                <a:latin typeface="BIZ UDPゴシック" panose="020B0400000000000000" pitchFamily="50" charset="-128"/>
                <a:ea typeface="BIZ UDPゴシック" panose="020B0400000000000000" pitchFamily="50" charset="-128"/>
              </a:rPr>
              <a:t>６．当該事業所以外の事業所での状況把握 </a:t>
            </a:r>
          </a:p>
          <a:p>
            <a:pPr marL="0" indent="0" algn="r">
              <a:lnSpc>
                <a:spcPct val="100000"/>
              </a:lnSpc>
              <a:buNone/>
            </a:pPr>
            <a:r>
              <a:rPr lang="ja-JP" altLang="en-US" sz="1600" b="0" i="0" u="none" strike="noStrike" baseline="0" dirty="0">
                <a:solidFill>
                  <a:srgbClr val="000000"/>
                </a:solidFill>
                <a:latin typeface="BIZ UDPゴシック" panose="020B0400000000000000" pitchFamily="50" charset="-128"/>
                <a:ea typeface="BIZ UDPゴシック" panose="020B0400000000000000" pitchFamily="50" charset="-128"/>
              </a:rPr>
              <a:t>７．職員への指導・助言 </a:t>
            </a:r>
          </a:p>
          <a:p>
            <a:pPr marL="0" indent="0" algn="r">
              <a:lnSpc>
                <a:spcPct val="100000"/>
              </a:lnSpc>
              <a:buNone/>
            </a:pPr>
            <a:r>
              <a:rPr lang="ja-JP" altLang="en-US" sz="1600" b="0" i="0" u="none" strike="noStrike" baseline="0" dirty="0">
                <a:solidFill>
                  <a:srgbClr val="000000"/>
                </a:solidFill>
                <a:latin typeface="BIZ UDPゴシック" panose="020B0400000000000000" pitchFamily="50" charset="-128"/>
                <a:ea typeface="BIZ UDPゴシック" panose="020B0400000000000000" pitchFamily="50" charset="-128"/>
              </a:rPr>
              <a:t>８．関係者・他機関等との連携 </a:t>
            </a:r>
          </a:p>
          <a:p>
            <a:pPr marL="0" indent="0" algn="r">
              <a:lnSpc>
                <a:spcPct val="100000"/>
              </a:lnSpc>
              <a:buNone/>
            </a:pPr>
            <a:r>
              <a:rPr lang="ja-JP" altLang="en-US" sz="1600" b="0" i="0" u="none" strike="noStrike" baseline="0" dirty="0">
                <a:solidFill>
                  <a:srgbClr val="000000"/>
                </a:solidFill>
                <a:latin typeface="BIZ UDPゴシック" panose="020B0400000000000000" pitchFamily="50" charset="-128"/>
                <a:ea typeface="BIZ UDPゴシック" panose="020B0400000000000000" pitchFamily="50" charset="-128"/>
              </a:rPr>
              <a:t>９．利用者の満足度評価や第三者評価等</a:t>
            </a:r>
            <a:endParaRPr lang="en-US" altLang="ja-JP" sz="1600" b="0" i="0" u="none" strike="noStrike" baseline="0" dirty="0">
              <a:solidFill>
                <a:srgbClr val="000000"/>
              </a:solidFill>
              <a:latin typeface="BIZ UDPゴシック" panose="020B0400000000000000" pitchFamily="50" charset="-128"/>
              <a:ea typeface="BIZ UDPゴシック" panose="020B0400000000000000" pitchFamily="50" charset="-128"/>
            </a:endParaRPr>
          </a:p>
          <a:p>
            <a:pPr marL="0" indent="0" algn="r">
              <a:lnSpc>
                <a:spcPct val="100000"/>
              </a:lnSpc>
              <a:buNone/>
            </a:pPr>
            <a:r>
              <a:rPr lang="ja-JP" altLang="en-US" sz="1600" b="0" i="0" u="none" strike="noStrike" baseline="0" dirty="0">
                <a:solidFill>
                  <a:srgbClr val="000000"/>
                </a:solidFill>
                <a:latin typeface="BIZ UDPゴシック" panose="020B0400000000000000" pitchFamily="50" charset="-128"/>
                <a:ea typeface="BIZ UDPゴシック" panose="020B0400000000000000" pitchFamily="50" charset="-128"/>
              </a:rPr>
              <a:t>１０．その他 </a:t>
            </a:r>
            <a:endParaRPr kumimoji="1" lang="ja-JP" altLang="en-US" sz="1600" dirty="0"/>
          </a:p>
        </p:txBody>
      </p:sp>
      <p:sp>
        <p:nvSpPr>
          <p:cNvPr id="7" name="正方形/長方形 6">
            <a:extLst>
              <a:ext uri="{FF2B5EF4-FFF2-40B4-BE49-F238E27FC236}">
                <a16:creationId xmlns:a16="http://schemas.microsoft.com/office/drawing/2014/main" id="{5FD0FDBE-79AE-F1B9-9BDF-AA454ADB607E}"/>
              </a:ext>
            </a:extLst>
          </p:cNvPr>
          <p:cNvSpPr/>
          <p:nvPr/>
        </p:nvSpPr>
        <p:spPr>
          <a:xfrm>
            <a:off x="3175819" y="5762624"/>
            <a:ext cx="4601497"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4C8ED9C-533D-EDA6-1072-46091DF0F58B}"/>
              </a:ext>
            </a:extLst>
          </p:cNvPr>
          <p:cNvSpPr txBox="1"/>
          <p:nvPr/>
        </p:nvSpPr>
        <p:spPr>
          <a:xfrm>
            <a:off x="483797" y="6094868"/>
            <a:ext cx="8176405" cy="430887"/>
          </a:xfrm>
          <a:prstGeom prst="rect">
            <a:avLst/>
          </a:prstGeom>
          <a:noFill/>
          <a:ln>
            <a:solidFill>
              <a:schemeClr val="tx1"/>
            </a:solidFill>
          </a:ln>
        </p:spPr>
        <p:txBody>
          <a:bodyPr wrap="square" rtlCol="0">
            <a:spAutoFit/>
          </a:bodyPr>
          <a:lstStyle/>
          <a:p>
            <a:r>
              <a:rPr kumimoji="1" lang="en-US" altLang="ja-JP" sz="1100" dirty="0"/>
              <a:t>『</a:t>
            </a:r>
            <a:r>
              <a:rPr kumimoji="1" lang="ja-JP" altLang="en-US" sz="1100" dirty="0"/>
              <a:t>令和６年度厚生労働省科学研究費補助金　障害者政策総合研究事業　実地研修</a:t>
            </a:r>
            <a:r>
              <a:rPr kumimoji="1" lang="en-US" altLang="ja-JP" sz="1100" dirty="0"/>
              <a:t>(OJT)</a:t>
            </a:r>
            <a:r>
              <a:rPr kumimoji="1" lang="ja-JP" altLang="en-US" sz="1100" dirty="0"/>
              <a:t>とサービス管理責任者等研修が連動した効果的な人材育成の取組みの実施に向けた研究　　令和６年度 総括・分担研究報告書　　研究代表者 本名 靖　令和７年５月</a:t>
            </a:r>
            <a:r>
              <a:rPr kumimoji="1" lang="en-US" altLang="ja-JP" sz="1100" dirty="0"/>
              <a:t>』</a:t>
            </a:r>
            <a:r>
              <a:rPr kumimoji="1" lang="ja-JP" altLang="en-US" sz="1100" dirty="0"/>
              <a:t>より引用</a:t>
            </a:r>
          </a:p>
        </p:txBody>
      </p:sp>
    </p:spTree>
    <p:extLst>
      <p:ext uri="{BB962C8B-B14F-4D97-AF65-F5344CB8AC3E}">
        <p14:creationId xmlns:p14="http://schemas.microsoft.com/office/powerpoint/2010/main" val="34385109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3173</TotalTime>
  <Words>4248</Words>
  <Application>Microsoft Office PowerPoint</Application>
  <PresentationFormat>画面に合わせる (4:3)</PresentationFormat>
  <Paragraphs>296</Paragraphs>
  <Slides>27</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27</vt:i4>
      </vt:variant>
    </vt:vector>
  </HeadingPairs>
  <TitlesOfParts>
    <vt:vector size="35" baseType="lpstr">
      <vt:lpstr>BIZ UDPゴシック</vt:lpstr>
      <vt:lpstr>HGP創英角ｺﾞｼｯｸUB</vt:lpstr>
      <vt:lpstr>ＭＳ Ｐゴシック</vt:lpstr>
      <vt:lpstr>游ゴシック</vt:lpstr>
      <vt:lpstr>Arial</vt:lpstr>
      <vt:lpstr>Calibri</vt:lpstr>
      <vt:lpstr>Calibri Light</vt:lpstr>
      <vt:lpstr>Office テーマ</vt:lpstr>
      <vt:lpstr>令和７年度サービス管理責任者及び 児童発達支援管理責任者指導者養成研修</vt:lpstr>
      <vt:lpstr>PowerPoint プレゼンテーション</vt:lpstr>
      <vt:lpstr>実践研修：質の向上</vt:lpstr>
      <vt:lpstr>PowerPoint プレゼンテーション</vt:lpstr>
      <vt:lpstr>実地研修（ＯＪＴ）に関する肯定的な意見</vt:lpstr>
      <vt:lpstr>PowerPoint プレゼンテーション</vt:lpstr>
      <vt:lpstr>PowerPoint プレゼンテーション</vt:lpstr>
      <vt:lpstr>PowerPoint プレゼンテーション</vt:lpstr>
      <vt:lpstr>サビ管等が感じている業務で大変なこと</vt:lpstr>
      <vt:lpstr>実践研修に対する肯定的な意見 </vt:lpstr>
      <vt:lpstr>PowerPoint プレゼンテーション</vt:lpstr>
      <vt:lpstr>PowerPoint プレゼンテーション</vt:lpstr>
      <vt:lpstr>実践研修は</vt:lpstr>
      <vt:lpstr>実践研修は四部構成</vt:lpstr>
      <vt:lpstr>基礎研修から実践研修のつながり</vt:lpstr>
      <vt:lpstr>実践研修のプロローグ</vt:lpstr>
      <vt:lpstr>利用者主体の支援を実施していくために･･･</vt:lpstr>
      <vt:lpstr>PowerPoint プレゼンテーション</vt:lpstr>
      <vt:lpstr>講義ごとのポイント</vt:lpstr>
      <vt:lpstr>研修を企画していくときには・・・</vt:lpstr>
      <vt:lpstr>研修企画ワーキンググループは・・・</vt:lpstr>
      <vt:lpstr>研修の実施に関して</vt:lpstr>
      <vt:lpstr>サビ児管の現状（例）</vt:lpstr>
      <vt:lpstr>PowerPoint プレゼンテーション</vt:lpstr>
      <vt:lpstr>PowerPoint プレゼンテーション</vt:lpstr>
      <vt:lpstr>改めて、 実践研修とは？</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サービス管理責任者・ 児童発達支援管理責任者更新研修</dc:title>
  <dc:creator>hoshiya</dc:creator>
  <cp:lastModifiedBy>金丸 博一</cp:lastModifiedBy>
  <cp:revision>119</cp:revision>
  <dcterms:modified xsi:type="dcterms:W3CDTF">2025-08-15T08:09:35Z</dcterms:modified>
</cp:coreProperties>
</file>