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33" r:id="rId2"/>
    <p:sldId id="334" r:id="rId3"/>
    <p:sldId id="335" r:id="rId4"/>
    <p:sldId id="336" r:id="rId5"/>
    <p:sldId id="352" r:id="rId6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A4F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8B6ACEBC-F29F-4F54-94CB-67C050A25E2D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B1A0E1ED-6330-433F-A273-73FAF81EA2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38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71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1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85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5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85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95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8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89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4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73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80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6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88833" y="1718275"/>
            <a:ext cx="8516754" cy="342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PG11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都道府県での共有・協議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13:30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14:30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sz="36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60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分）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PG12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研修のまとめと振り返り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14:30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～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15:00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sz="36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3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分）</a:t>
            </a:r>
          </a:p>
          <a:p>
            <a:pPr marL="0" marR="0" lvl="0" indent="0" algn="ctr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0420" y="5537044"/>
            <a:ext cx="87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進行　鈴木智敦（名古屋市総合リハビリテーションセンター）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5A456E-F409-9287-1488-6D136A924843}"/>
              </a:ext>
            </a:extLst>
          </p:cNvPr>
          <p:cNvSpPr txBox="1"/>
          <p:nvPr/>
        </p:nvSpPr>
        <p:spPr>
          <a:xfrm>
            <a:off x="649356" y="284971"/>
            <a:ext cx="784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令和７年度 　サービス管理責任者・児童発達支援管理者指導者養成研修</a:t>
            </a:r>
          </a:p>
        </p:txBody>
      </p:sp>
    </p:spTree>
    <p:extLst>
      <p:ext uri="{BB962C8B-B14F-4D97-AF65-F5344CB8AC3E}">
        <p14:creationId xmlns:p14="http://schemas.microsoft.com/office/powerpoint/2010/main" val="183537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90500" y="917912"/>
            <a:ext cx="8763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１．「基礎研修」コース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２．「実践研修」コース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３．「更新研修」コース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４．「自治体」コース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５．（養成について）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4" y="200025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2</a:t>
            </a:r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日間で、学んだ内容</a:t>
            </a: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713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82339" y="741299"/>
            <a:ext cx="85411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日分の各コースの内容でそれぞれ参加者が異なるが、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養成のシンポである程度の共有は可能。コースでの学びを含めて学びの共有。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②今年度や今後の研修へ向け、</a:t>
            </a:r>
            <a:r>
              <a:rPr lang="ja-JP" altLang="en-US" sz="20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受講後に気づいたさらなる検討課題、学んだ内容、取り込むべきポイント等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を各コースごとに報告し、都道府県に戻ってからの具体的な検討・対応等につなげる。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42874" y="136524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PG11</a:t>
            </a:r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このプログラムのねらい（目的）</a:t>
            </a: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874" y="2858396"/>
            <a:ext cx="88187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進め方（</a:t>
            </a:r>
            <a:r>
              <a:rPr lang="en-US" altLang="ja-JP" sz="2000" b="1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000" b="1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０分</a:t>
            </a:r>
            <a:r>
              <a:rPr lang="ja-JP" altLang="en-US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）</a:t>
            </a:r>
            <a:r>
              <a:rPr lang="en-US" altLang="ja-JP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13:30</a:t>
            </a:r>
            <a:r>
              <a:rPr lang="ja-JP" altLang="en-US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14:20</a:t>
            </a:r>
            <a:r>
              <a:rPr lang="ja-JP" altLang="en-US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/</a:t>
            </a:r>
            <a:r>
              <a:rPr lang="ja-JP" altLang="en-US" sz="2000" i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タイムキーパーを決めてください</a:t>
            </a:r>
            <a:endParaRPr lang="en-US" altLang="ja-JP" sz="2000" i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１．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PG11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都道府県での共有・協議（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13:30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14:30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①導入・説明　　　全体　　　　　　　</a:t>
            </a:r>
            <a:r>
              <a:rPr lang="ja-JP" altLang="en-US" sz="2000" i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i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000" i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②情報交換　　　　都道府県別　　　　</a:t>
            </a:r>
            <a:r>
              <a:rPr lang="en-US" altLang="ja-JP" sz="2000" i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lang="ja-JP" altLang="en-US" sz="2000" i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2000" i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・各コース報告と質疑、これから　　　　　　　　（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×5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・検討・議論の整理とまとめ　　　   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　　　　</a:t>
            </a:r>
          </a:p>
          <a:p>
            <a:pPr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都道府県の参加人数により適宜調整を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0" lang="en-US" altLang="ja-JP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２．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PG12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全体　研修のまとめと振り返り（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14:30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15:00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①全体のまとめ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62606" y="2344046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このプログラムの流れの概略</a:t>
            </a:r>
          </a:p>
        </p:txBody>
      </p:sp>
    </p:spTree>
    <p:extLst>
      <p:ext uri="{BB962C8B-B14F-4D97-AF65-F5344CB8AC3E}">
        <p14:creationId xmlns:p14="http://schemas.microsoft.com/office/powerpoint/2010/main" val="427448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42874" y="993584"/>
            <a:ext cx="877932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●情報交換の進め方（概ねの流れ・時間配分）　　　　　　合計　　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①各受講コース別報告・ポイント　　　　　　　 　　　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・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PG8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で整理した各都道府県の課題等で学んだこと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・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各コース受講後に気づいたさらなる検討課題</a:t>
            </a:r>
            <a:endParaRPr lang="en-US" altLang="ja-JP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・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学んだ内容、活かせる内容や取り込むべきポイント等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②質疑及び各都道府県へ戻って活かすべき内容の具体化　 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1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基礎・実践・更新・自治体のコースごとに</a:t>
            </a:r>
            <a:r>
              <a:rPr lang="en-US" altLang="ja-JP" sz="1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分／連携・養成で</a:t>
            </a:r>
            <a:r>
              <a:rPr lang="en-US" altLang="ja-JP" sz="1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1600" dirty="0"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③検討・議論の整理とまとめ　　　　　　　　　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5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　　　　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en-US" altLang="ja-JP" sz="20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ここまでの段階での議論内容を整理・まとめ　　　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自県に戻ってからの工程等について</a:t>
            </a: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それぞれのコース別内容は概ね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日間で実施しているため、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ポイントを絞って報告をする。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各都道府県へ戻って活かせる内容、今後検討すべき事をまとめる。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4" y="200025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情報交換都道府県別での進め方：都道府県単位</a:t>
            </a: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6" name="右中かっこ 5">
            <a:extLst>
              <a:ext uri="{FF2B5EF4-FFF2-40B4-BE49-F238E27FC236}">
                <a16:creationId xmlns:a16="http://schemas.microsoft.com/office/drawing/2014/main" id="{5642C4BF-412E-4EC1-8237-7EDC2FFD8E71}"/>
              </a:ext>
            </a:extLst>
          </p:cNvPr>
          <p:cNvSpPr/>
          <p:nvPr/>
        </p:nvSpPr>
        <p:spPr>
          <a:xfrm>
            <a:off x="7764215" y="1669233"/>
            <a:ext cx="125507" cy="977154"/>
          </a:xfrm>
          <a:prstGeom prst="righ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BF66E9-C7F5-623C-BC4B-125833F11932}"/>
              </a:ext>
            </a:extLst>
          </p:cNvPr>
          <p:cNvSpPr txBox="1"/>
          <p:nvPr/>
        </p:nvSpPr>
        <p:spPr>
          <a:xfrm>
            <a:off x="8001613" y="1834644"/>
            <a:ext cx="1027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×5</a:t>
            </a:r>
          </a:p>
          <a:p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＝</a:t>
            </a:r>
            <a:r>
              <a:rPr lang="en-US" altLang="ja-JP" sz="18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lang="ja-JP" altLang="en-US" sz="18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18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822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42874" y="136524"/>
            <a:ext cx="8779321" cy="5143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+mn-cs"/>
              </a:rPr>
              <a:t>PG12</a:t>
            </a: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+mn-cs"/>
              </a:rPr>
              <a:t>　研修のまとめと振り返り</a:t>
            </a: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2607" y="2711425"/>
            <a:ext cx="88187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進め方（</a:t>
            </a:r>
            <a:r>
              <a:rPr lang="en-US" altLang="ja-JP" sz="2000" b="1" i="1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20</a:t>
            </a:r>
            <a:r>
              <a:rPr kumimoji="0" lang="ja-JP" alt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分</a:t>
            </a:r>
            <a:r>
              <a:rPr kumimoji="0" lang="ja-JP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）</a:t>
            </a:r>
            <a:r>
              <a:rPr kumimoji="0" lang="en-US" altLang="ja-JP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14:30</a:t>
            </a:r>
            <a:r>
              <a:rPr kumimoji="0" lang="ja-JP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～</a:t>
            </a:r>
            <a:r>
              <a:rPr kumimoji="0" lang="en-US" altLang="ja-JP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15:00</a:t>
            </a:r>
            <a:r>
              <a:rPr kumimoji="0" lang="ja-JP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メイリオ" panose="020B0604030504040204" pitchFamily="50" charset="-128"/>
              </a:rPr>
              <a:t>　</a:t>
            </a:r>
            <a:endParaRPr lang="en-US" altLang="ja-JP" sz="2000" i="1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１．各自が各都道府県でこれからの取り組む内容の報告（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．全体での共有（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2873" y="1985667"/>
            <a:ext cx="8779321" cy="51435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+mn-cs"/>
              </a:rPr>
              <a:t>このプログラムの流れの概略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2DDBB1B-31FC-2B66-58C2-E2F78B9FB159}"/>
              </a:ext>
            </a:extLst>
          </p:cNvPr>
          <p:cNvSpPr txBox="1"/>
          <p:nvPr/>
        </p:nvSpPr>
        <p:spPr>
          <a:xfrm>
            <a:off x="221805" y="600674"/>
            <a:ext cx="86637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＊各都道府県での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PG11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での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協議により整理した各自（各コース）が、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これから（今年度）取り組もうとしている具体的内容を各都道府県内で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報告する。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241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570</Words>
  <Application>Microsoft Office PowerPoint</Application>
  <PresentationFormat>画面に合わせる (4:3)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ＤＦ特太ゴシック体</vt:lpstr>
      <vt:lpstr>HGS創英角ｺﾞｼｯｸUB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齋藤 光希</cp:lastModifiedBy>
  <cp:revision>16</cp:revision>
  <dcterms:modified xsi:type="dcterms:W3CDTF">2025-08-24T14:12:45Z</dcterms:modified>
</cp:coreProperties>
</file>