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22" r:id="rId2"/>
    <p:sldId id="328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6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027AD-9734-4ABC-A9CD-20738A0D6B51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42ECB-3251-4A53-958F-B0DC0C862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887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4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22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8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19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12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78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30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8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19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502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54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6876C-CF9A-4565-9D2D-9617AA486B50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13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917343-3125-5423-8D30-C8DF2FE37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</a:t>
            </a:r>
            <a:r>
              <a:rPr kumimoji="1"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Ⅱ</a:t>
            </a:r>
            <a:br>
              <a:rPr kumimoji="1"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今後の取り組みについて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926EF2B-BF44-508F-26DB-AF1B7270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2410"/>
            <a:ext cx="8189347" cy="47469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１年間の経験を省察し、言語化し、今後の取り組みについて考えることが今日の目的です。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そこで、この時間は省察と言語化を行います。流れとしては、個人ワークを行った後にグループで個人ワークの共有を行います。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13:05-13:15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個人ワーク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13:15-14:10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グループでの共有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14:10-14:20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休憩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14:20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～全体共有を行います。各グループ、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報告者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も決めてください。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またグループ内で解決できないような課題や質問を次の時間に共有します。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8088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0A9D1-E3ED-2627-2A9D-7408B7A14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5CCE01-D13A-1CBA-7DF1-6ECBD183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058359"/>
          </a:xfrm>
        </p:spPr>
        <p:txBody>
          <a:bodyPr>
            <a:normAutofit/>
          </a:bodyPr>
          <a:lstStyle/>
          <a:p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</a:t>
            </a:r>
            <a:r>
              <a:rPr kumimoji="1"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Ⅱ</a:t>
            </a:r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ワークシート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A7D17A90-033D-E5C3-30DA-4B873A0EF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8" y="1080742"/>
            <a:ext cx="8189347" cy="47707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p"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 SV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を行って得た気付きや課題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4597BAC-D874-1EAA-FAD9-7BBBADA8A7B1}"/>
              </a:ext>
            </a:extLst>
          </p:cNvPr>
          <p:cNvSpPr/>
          <p:nvPr/>
        </p:nvSpPr>
        <p:spPr>
          <a:xfrm>
            <a:off x="628648" y="1737561"/>
            <a:ext cx="7886700" cy="13358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05BBB713-34EA-0219-FF6D-0AB0AA7210C1}"/>
              </a:ext>
            </a:extLst>
          </p:cNvPr>
          <p:cNvSpPr txBox="1">
            <a:spLocks/>
          </p:cNvSpPr>
          <p:nvPr/>
        </p:nvSpPr>
        <p:spPr>
          <a:xfrm>
            <a:off x="628648" y="3340375"/>
            <a:ext cx="8189347" cy="477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 事業所や業務実施地域での今後の取り組み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15AD408-7957-8235-237C-B93E2CC969A7}"/>
              </a:ext>
            </a:extLst>
          </p:cNvPr>
          <p:cNvSpPr/>
          <p:nvPr/>
        </p:nvSpPr>
        <p:spPr>
          <a:xfrm>
            <a:off x="628648" y="3983281"/>
            <a:ext cx="7886700" cy="9928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C0DD0E-2BFE-1CBA-5343-991CD82CBE1D}"/>
              </a:ext>
            </a:extLst>
          </p:cNvPr>
          <p:cNvSpPr txBox="1">
            <a:spLocks/>
          </p:cNvSpPr>
          <p:nvPr/>
        </p:nvSpPr>
        <p:spPr>
          <a:xfrm>
            <a:off x="628648" y="5114315"/>
            <a:ext cx="8189347" cy="477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 都道府県での今後の取り組み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95A7ACE-0C3E-9AD3-5BD2-7FAE68CCC253}"/>
              </a:ext>
            </a:extLst>
          </p:cNvPr>
          <p:cNvSpPr/>
          <p:nvPr/>
        </p:nvSpPr>
        <p:spPr>
          <a:xfrm>
            <a:off x="628648" y="5729548"/>
            <a:ext cx="7886700" cy="9928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098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74B6B82DB004D46816416437228CFDA" ma:contentTypeVersion="15" ma:contentTypeDescription="新しいドキュメントを作成します。" ma:contentTypeScope="" ma:versionID="a723a85411dc36c33e4b1130281861fa">
  <xsd:schema xmlns:xsd="http://www.w3.org/2001/XMLSchema" xmlns:xs="http://www.w3.org/2001/XMLSchema" xmlns:p="http://schemas.microsoft.com/office/2006/metadata/properties" xmlns:ns2="7ba608ac-4d1c-4c85-8325-32933235d56e" xmlns:ns3="e0e86db0-997c-4cb6-bb34-f88ecb8e7e9c" targetNamespace="http://schemas.microsoft.com/office/2006/metadata/properties" ma:root="true" ma:fieldsID="d93bfe5fb9f7557c3c620d9a66b597cf" ns2:_="" ns3:_="">
    <xsd:import namespace="7ba608ac-4d1c-4c85-8325-32933235d56e"/>
    <xsd:import namespace="e0e86db0-997c-4cb6-bb34-f88ecb8e7e9c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608ac-4d1c-4c85-8325-32933235d56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86db0-997c-4cb6-bb34-f88ecb8e7e9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6c071f7-5b06-478e-9825-313a81a7c9c3}" ma:internalName="TaxCatchAll" ma:showField="CatchAllData" ma:web="e0e86db0-997c-4cb6-bb34-f88ecb8e7e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e86db0-997c-4cb6-bb34-f88ecb8e7e9c" xsi:nil="true"/>
    <Owner xmlns="7ba608ac-4d1c-4c85-8325-32933235d56e">
      <UserInfo>
        <DisplayName/>
        <AccountId xsi:nil="true"/>
        <AccountType/>
      </UserInfo>
    </Owner>
    <lcf76f155ced4ddcb4097134ff3c332f xmlns="7ba608ac-4d1c-4c85-8325-32933235d5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8A1E993-77F5-4E4A-9B1B-6FE705F1D022}"/>
</file>

<file path=customXml/itemProps2.xml><?xml version="1.0" encoding="utf-8"?>
<ds:datastoreItem xmlns:ds="http://schemas.openxmlformats.org/officeDocument/2006/customXml" ds:itemID="{1318DF33-2044-42F5-8158-3B0B0DAD35C0}"/>
</file>

<file path=customXml/itemProps3.xml><?xml version="1.0" encoding="utf-8"?>
<ds:datastoreItem xmlns:ds="http://schemas.openxmlformats.org/officeDocument/2006/customXml" ds:itemID="{9E4B9E48-841C-45E7-AF43-09DE3C64DA3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3236</TotalTime>
  <Words>134</Words>
  <Application>Microsoft Office PowerPoint</Application>
  <PresentationFormat>画面に合わせる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演習Ⅱ 今後の取り組みについて</vt:lpstr>
      <vt:lpstr>演習Ⅱワークシート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2021年度 実地教育従事者養成研修</dc:title>
  <dc:creator>相馬 大祐</dc:creator>
  <cp:lastModifiedBy>齋藤 光希</cp:lastModifiedBy>
  <cp:revision>74</cp:revision>
  <cp:lastPrinted>2021-08-05T12:38:57Z</cp:lastPrinted>
  <dcterms:created xsi:type="dcterms:W3CDTF">2021-08-01T12:16:04Z</dcterms:created>
  <dcterms:modified xsi:type="dcterms:W3CDTF">2026-02-07T22:32:11Z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0x010100674B6B82DB004D46816416437228CFDA</vt:lpwstr>
  </property>
</Properties>
</file>