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notesMasterIdLst>
    <p:notesMasterId r:id="rId8"/>
  </p:notesMasterIdLst>
  <p:sldIdLst>
    <p:sldId id="257" r:id="rId5"/>
    <p:sldId id="258" r:id="rId6"/>
    <p:sldId id="262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8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7" autoAdjust="0"/>
    <p:restoredTop sz="95026" autoAdjust="0"/>
  </p:normalViewPr>
  <p:slideViewPr>
    <p:cSldViewPr snapToGrid="0">
      <p:cViewPr>
        <p:scale>
          <a:sx n="80" d="100"/>
          <a:sy n="80" d="100"/>
        </p:scale>
        <p:origin x="3852" y="176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岡部正文" userId="396e51d7-96b5-4efa-9f0e-b7c1ce756ada" providerId="ADAL" clId="{1C79B800-4F40-4D35-AC9C-7F22C4AA1464}"/>
    <pc:docChg chg="delSld modSld delMainMaster">
      <pc:chgData name="岡部正文" userId="396e51d7-96b5-4efa-9f0e-b7c1ce756ada" providerId="ADAL" clId="{1C79B800-4F40-4D35-AC9C-7F22C4AA1464}" dt="2026-02-08T22:38:33.368" v="5" actId="113"/>
      <pc:docMkLst>
        <pc:docMk/>
      </pc:docMkLst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56"/>
        </pc:sldMkLst>
      </pc:sldChg>
      <pc:sldChg chg="modSp mod">
        <pc:chgData name="岡部正文" userId="396e51d7-96b5-4efa-9f0e-b7c1ce756ada" providerId="ADAL" clId="{1C79B800-4F40-4D35-AC9C-7F22C4AA1464}" dt="2026-02-08T22:38:22.231" v="3" actId="2711"/>
        <pc:sldMkLst>
          <pc:docMk/>
          <pc:sldMk cId="3690036458" sldId="257"/>
        </pc:sldMkLst>
        <pc:graphicFrameChg chg="modGraphic">
          <ac:chgData name="岡部正文" userId="396e51d7-96b5-4efa-9f0e-b7c1ce756ada" providerId="ADAL" clId="{1C79B800-4F40-4D35-AC9C-7F22C4AA1464}" dt="2026-02-08T22:38:22.231" v="3" actId="2711"/>
          <ac:graphicFrameMkLst>
            <pc:docMk/>
            <pc:sldMk cId="3690036458" sldId="257"/>
            <ac:graphicFrameMk id="2" creationId="{AEAA2045-7C24-1273-20B1-5AE058BEEB97}"/>
          </ac:graphicFrameMkLst>
        </pc:graphicFrameChg>
      </pc:sldChg>
      <pc:sldChg chg="modSp mod">
        <pc:chgData name="岡部正文" userId="396e51d7-96b5-4efa-9f0e-b7c1ce756ada" providerId="ADAL" clId="{1C79B800-4F40-4D35-AC9C-7F22C4AA1464}" dt="2026-02-08T22:38:12.040" v="2" actId="2711"/>
        <pc:sldMkLst>
          <pc:docMk/>
          <pc:sldMk cId="811971079" sldId="258"/>
        </pc:sldMkLst>
        <pc:graphicFrameChg chg="modGraphic">
          <ac:chgData name="岡部正文" userId="396e51d7-96b5-4efa-9f0e-b7c1ce756ada" providerId="ADAL" clId="{1C79B800-4F40-4D35-AC9C-7F22C4AA1464}" dt="2026-02-08T22:38:12.040" v="2" actId="2711"/>
          <ac:graphicFrameMkLst>
            <pc:docMk/>
            <pc:sldMk cId="811971079" sldId="258"/>
            <ac:graphicFrameMk id="2" creationId="{D7D33C39-B35E-DC93-063C-E009523C6415}"/>
          </ac:graphicFrameMkLst>
        </pc:graphicFrameChg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59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0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1"/>
        </pc:sldMkLst>
      </pc:sldChg>
      <pc:sldChg chg="modSp mod">
        <pc:chgData name="岡部正文" userId="396e51d7-96b5-4efa-9f0e-b7c1ce756ada" providerId="ADAL" clId="{1C79B800-4F40-4D35-AC9C-7F22C4AA1464}" dt="2026-02-08T22:38:33.368" v="5" actId="113"/>
        <pc:sldMkLst>
          <pc:docMk/>
          <pc:sldMk cId="2124054210" sldId="262"/>
        </pc:sldMkLst>
        <pc:graphicFrameChg chg="modGraphic">
          <ac:chgData name="岡部正文" userId="396e51d7-96b5-4efa-9f0e-b7c1ce756ada" providerId="ADAL" clId="{1C79B800-4F40-4D35-AC9C-7F22C4AA1464}" dt="2026-02-08T22:38:33.368" v="5" actId="113"/>
          <ac:graphicFrameMkLst>
            <pc:docMk/>
            <pc:sldMk cId="2124054210" sldId="262"/>
            <ac:graphicFrameMk id="2" creationId="{9D666B18-E5AD-EBED-EAE9-57E56E56B451}"/>
          </ac:graphicFrameMkLst>
        </pc:graphicFrameChg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3"/>
        </pc:sldMkLst>
      </pc:sldChg>
      <pc:sldChg chg="del">
        <pc:chgData name="岡部正文" userId="396e51d7-96b5-4efa-9f0e-b7c1ce756ada" providerId="ADAL" clId="{1C79B800-4F40-4D35-AC9C-7F22C4AA1464}" dt="2026-02-08T22:37:45.486" v="0" actId="47"/>
        <pc:sldMkLst>
          <pc:docMk/>
          <pc:sldMk cId="3334502311" sldId="264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5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6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7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8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269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3354966799" sldId="799"/>
        </pc:sldMkLst>
      </pc:sldChg>
      <pc:sldChg chg="del">
        <pc:chgData name="岡部正文" userId="396e51d7-96b5-4efa-9f0e-b7c1ce756ada" providerId="ADAL" clId="{1C79B800-4F40-4D35-AC9C-7F22C4AA1464}" dt="2026-02-08T22:37:45.486" v="0" actId="47"/>
        <pc:sldMkLst>
          <pc:docMk/>
          <pc:sldMk cId="2013818932" sldId="801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802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803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804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0" sldId="805"/>
        </pc:sldMkLst>
      </pc:sldChg>
      <pc:sldChg chg="del">
        <pc:chgData name="岡部正文" userId="396e51d7-96b5-4efa-9f0e-b7c1ce756ada" providerId="ADAL" clId="{1C79B800-4F40-4D35-AC9C-7F22C4AA1464}" dt="2026-02-08T22:37:55.134" v="1" actId="47"/>
        <pc:sldMkLst>
          <pc:docMk/>
          <pc:sldMk cId="2874221054" sldId="806"/>
        </pc:sldMkLst>
      </pc:sldChg>
      <pc:sldMasterChg chg="del delSldLayout">
        <pc:chgData name="岡部正文" userId="396e51d7-96b5-4efa-9f0e-b7c1ce756ada" providerId="ADAL" clId="{1C79B800-4F40-4D35-AC9C-7F22C4AA1464}" dt="2026-02-08T22:37:55.134" v="1" actId="47"/>
        <pc:sldMasterMkLst>
          <pc:docMk/>
          <pc:sldMasterMk cId="3735190370" sldId="2147483672"/>
        </pc:sldMasterMkLst>
        <pc:sldLayoutChg chg="del">
          <pc:chgData name="岡部正文" userId="396e51d7-96b5-4efa-9f0e-b7c1ce756ada" providerId="ADAL" clId="{1C79B800-4F40-4D35-AC9C-7F22C4AA1464}" dt="2026-02-08T22:37:55.134" v="1" actId="47"/>
          <pc:sldLayoutMkLst>
            <pc:docMk/>
            <pc:sldMasterMk cId="3735190370" sldId="2147483672"/>
            <pc:sldLayoutMk cId="3062694375" sldId="2147483673"/>
          </pc:sldLayoutMkLst>
        </pc:sldLayoutChg>
      </pc:sldMasterChg>
      <pc:sldMasterChg chg="del delSldLayout">
        <pc:chgData name="岡部正文" userId="396e51d7-96b5-4efa-9f0e-b7c1ce756ada" providerId="ADAL" clId="{1C79B800-4F40-4D35-AC9C-7F22C4AA1464}" dt="2026-02-08T22:37:55.134" v="1" actId="47"/>
        <pc:sldMasterMkLst>
          <pc:docMk/>
          <pc:sldMasterMk cId="4122427093" sldId="2147483674"/>
        </pc:sldMasterMkLst>
        <pc:sldLayoutChg chg="del">
          <pc:chgData name="岡部正文" userId="396e51d7-96b5-4efa-9f0e-b7c1ce756ada" providerId="ADAL" clId="{1C79B800-4F40-4D35-AC9C-7F22C4AA1464}" dt="2026-02-08T22:37:55.134" v="1" actId="47"/>
          <pc:sldLayoutMkLst>
            <pc:docMk/>
            <pc:sldMasterMk cId="4122427093" sldId="2147483674"/>
            <pc:sldLayoutMk cId="2529609955" sldId="2147483675"/>
          </pc:sldLayoutMkLst>
        </pc:sldLayoutChg>
        <pc:sldLayoutChg chg="del">
          <pc:chgData name="岡部正文" userId="396e51d7-96b5-4efa-9f0e-b7c1ce756ada" providerId="ADAL" clId="{1C79B800-4F40-4D35-AC9C-7F22C4AA1464}" dt="2026-02-08T22:37:55.134" v="1" actId="47"/>
          <pc:sldLayoutMkLst>
            <pc:docMk/>
            <pc:sldMasterMk cId="4122427093" sldId="2147483674"/>
            <pc:sldLayoutMk cId="3918683879" sldId="2147483676"/>
          </pc:sldLayoutMkLst>
        </pc:sldLayoutChg>
        <pc:sldLayoutChg chg="del">
          <pc:chgData name="岡部正文" userId="396e51d7-96b5-4efa-9f0e-b7c1ce756ada" providerId="ADAL" clId="{1C79B800-4F40-4D35-AC9C-7F22C4AA1464}" dt="2026-02-08T22:37:55.134" v="1" actId="47"/>
          <pc:sldLayoutMkLst>
            <pc:docMk/>
            <pc:sldMasterMk cId="4122427093" sldId="2147483674"/>
            <pc:sldLayoutMk cId="156426757" sldId="2147483677"/>
          </pc:sldLayoutMkLst>
        </pc:sldLayoutChg>
        <pc:sldLayoutChg chg="del">
          <pc:chgData name="岡部正文" userId="396e51d7-96b5-4efa-9f0e-b7c1ce756ada" providerId="ADAL" clId="{1C79B800-4F40-4D35-AC9C-7F22C4AA1464}" dt="2026-02-08T22:37:55.134" v="1" actId="47"/>
          <pc:sldLayoutMkLst>
            <pc:docMk/>
            <pc:sldMasterMk cId="4122427093" sldId="2147483674"/>
            <pc:sldLayoutMk cId="489436647" sldId="2147483678"/>
          </pc:sldLayoutMkLst>
        </pc:sldLayoutChg>
        <pc:sldLayoutChg chg="del">
          <pc:chgData name="岡部正文" userId="396e51d7-96b5-4efa-9f0e-b7c1ce756ada" providerId="ADAL" clId="{1C79B800-4F40-4D35-AC9C-7F22C4AA1464}" dt="2026-02-08T22:37:55.134" v="1" actId="47"/>
          <pc:sldLayoutMkLst>
            <pc:docMk/>
            <pc:sldMasterMk cId="4122427093" sldId="2147483674"/>
            <pc:sldLayoutMk cId="2773570204" sldId="214748367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AE3D0-8A3D-4767-A79C-ACA6D7A9E0BF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6190A-E281-4662-B0C2-B0C4E7080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159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6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4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5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3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9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68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4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1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8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77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16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2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177A9-2A52-65D0-4687-75991CFBB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863700D-B0D4-C2F8-7DD0-1B9A2FC15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"/>
            <a:ext cx="9906000" cy="882503"/>
          </a:xfrm>
          <a:solidFill>
            <a:srgbClr val="002B82"/>
          </a:solidFill>
        </p:spPr>
        <p:txBody>
          <a:bodyPr>
            <a:normAutofit/>
          </a:bodyPr>
          <a:lstStyle/>
          <a:p>
            <a:pPr algn="ctr"/>
            <a:r>
              <a:rPr lang="ja-JP" altLang="en-US" b="1" dirty="0">
                <a:solidFill>
                  <a:schemeClr val="bg1">
                    <a:lumMod val="9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ワークシート</a:t>
            </a:r>
            <a:r>
              <a:rPr lang="en-US" altLang="ja-JP" b="1" dirty="0">
                <a:solidFill>
                  <a:schemeClr val="bg1">
                    <a:lumMod val="9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endParaRPr lang="ja-JP" altLang="en-US" b="1" dirty="0">
              <a:solidFill>
                <a:schemeClr val="bg1">
                  <a:lumMod val="9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コンテンツ プレースホルダー 1">
            <a:extLst>
              <a:ext uri="{FF2B5EF4-FFF2-40B4-BE49-F238E27FC236}">
                <a16:creationId xmlns:a16="http://schemas.microsoft.com/office/drawing/2014/main" id="{AEAA2045-7C24-1273-20B1-5AE058BEEB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875721"/>
              </p:ext>
            </p:extLst>
          </p:nvPr>
        </p:nvGraphicFramePr>
        <p:xfrm>
          <a:off x="-1" y="1095152"/>
          <a:ext cx="9906000" cy="574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1323308566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31082779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PG‐D1</a:t>
                      </a:r>
                      <a:r>
                        <a:rPr kumimoji="1" lang="ja-JP" altLang="en-US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の意見交換で気づいたこと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PG‐D2</a:t>
                      </a:r>
                      <a:r>
                        <a:rPr kumimoji="1" lang="ja-JP" altLang="en-US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の意見交換で気づいたこと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76216"/>
                  </a:ext>
                </a:extLst>
              </a:tr>
              <a:tr h="540678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00206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00206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845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03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5BF66-545C-FBB6-4550-231CC4CF5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D7431AB-7F43-309B-0F31-A3A7EA34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"/>
            <a:ext cx="9906000" cy="882503"/>
          </a:xfrm>
          <a:solidFill>
            <a:srgbClr val="002B82"/>
          </a:solidFill>
        </p:spPr>
        <p:txBody>
          <a:bodyPr>
            <a:normAutofit/>
          </a:bodyPr>
          <a:lstStyle/>
          <a:p>
            <a:pPr algn="ctr"/>
            <a:r>
              <a:rPr lang="ja-JP" altLang="en-US" b="1" dirty="0">
                <a:solidFill>
                  <a:schemeClr val="bg1">
                    <a:lumMod val="9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ワークシート２</a:t>
            </a:r>
          </a:p>
        </p:txBody>
      </p:sp>
      <p:graphicFrame>
        <p:nvGraphicFramePr>
          <p:cNvPr id="2" name="コンテンツ プレースホルダー 1">
            <a:extLst>
              <a:ext uri="{FF2B5EF4-FFF2-40B4-BE49-F238E27FC236}">
                <a16:creationId xmlns:a16="http://schemas.microsoft.com/office/drawing/2014/main" id="{D7D33C39-B35E-DC93-063C-E009523C64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034747"/>
              </p:ext>
            </p:extLst>
          </p:nvPr>
        </p:nvGraphicFramePr>
        <p:xfrm>
          <a:off x="-1" y="1095152"/>
          <a:ext cx="9906000" cy="575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1">
                  <a:extLst>
                    <a:ext uri="{9D8B030D-6E8A-4147-A177-3AD203B41FA5}">
                      <a16:colId xmlns:a16="http://schemas.microsoft.com/office/drawing/2014/main" val="1323308566"/>
                    </a:ext>
                  </a:extLst>
                </a:gridCol>
                <a:gridCol w="4324349">
                  <a:extLst>
                    <a:ext uri="{9D8B030D-6E8A-4147-A177-3AD203B41FA5}">
                      <a16:colId xmlns:a16="http://schemas.microsoft.com/office/drawing/2014/main" val="235290148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3108277977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PG-D3【</a:t>
                      </a:r>
                      <a:r>
                        <a:rPr kumimoji="1" lang="ja-JP" altLang="en-US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個人ワーク</a:t>
                      </a:r>
                      <a:r>
                        <a:rPr kumimoji="1" lang="en-US" altLang="ja-JP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PG‐D3</a:t>
                      </a:r>
                      <a:r>
                        <a:rPr kumimoji="1" lang="ja-JP" altLang="en-US" sz="1600" b="0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の意見交換で気づいたこと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976216"/>
                  </a:ext>
                </a:extLst>
              </a:tr>
              <a:tr h="722218">
                <a:tc grid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次年度取り組むべき課題や研修の改善策等の　次年度体制へ申送るべき必要のある事項を記載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00206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845860"/>
                  </a:ext>
                </a:extLst>
              </a:tr>
              <a:tr h="24479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課題や研修の改善策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00206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74686"/>
                  </a:ext>
                </a:extLst>
              </a:tr>
              <a:tr h="22461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rgbClr val="00206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申送り事項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rgbClr val="00206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829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197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AEDBD-1060-8C26-7F0A-63F77DC53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351F854-3F51-DFFE-3933-141DB9F95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"/>
            <a:ext cx="9906000" cy="882503"/>
          </a:xfrm>
          <a:solidFill>
            <a:srgbClr val="002B82"/>
          </a:solidFill>
        </p:spPr>
        <p:txBody>
          <a:bodyPr>
            <a:normAutofit/>
          </a:bodyPr>
          <a:lstStyle/>
          <a:p>
            <a:pPr algn="ctr"/>
            <a:r>
              <a:rPr lang="ja-JP" altLang="en-US" b="1" dirty="0">
                <a:solidFill>
                  <a:schemeClr val="bg1">
                    <a:lumMod val="9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コース全体の振り返り（</a:t>
            </a:r>
            <a:r>
              <a:rPr lang="en-US" altLang="ja-JP" b="1" dirty="0">
                <a:solidFill>
                  <a:schemeClr val="bg1">
                    <a:lumMod val="9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b="1" dirty="0">
                <a:solidFill>
                  <a:schemeClr val="bg1">
                    <a:lumMod val="9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０分）</a:t>
            </a:r>
          </a:p>
        </p:txBody>
      </p:sp>
      <p:graphicFrame>
        <p:nvGraphicFramePr>
          <p:cNvPr id="2" name="コンテンツ プレースホルダー 1">
            <a:extLst>
              <a:ext uri="{FF2B5EF4-FFF2-40B4-BE49-F238E27FC236}">
                <a16:creationId xmlns:a16="http://schemas.microsoft.com/office/drawing/2014/main" id="{9D666B18-E5AD-EBED-EAE9-57E56E56B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911063"/>
              </p:ext>
            </p:extLst>
          </p:nvPr>
        </p:nvGraphicFramePr>
        <p:xfrm>
          <a:off x="-1" y="1095152"/>
          <a:ext cx="9906000" cy="5762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0">
                  <a:extLst>
                    <a:ext uri="{9D8B030D-6E8A-4147-A177-3AD203B41FA5}">
                      <a16:colId xmlns:a16="http://schemas.microsoft.com/office/drawing/2014/main" val="1323308566"/>
                    </a:ext>
                  </a:extLst>
                </a:gridCol>
              </a:tblGrid>
              <a:tr h="5762848"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rgbClr val="00206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845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05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74B6B82DB004D46816416437228CFDA" ma:contentTypeVersion="15" ma:contentTypeDescription="新しいドキュメントを作成します。" ma:contentTypeScope="" ma:versionID="a723a85411dc36c33e4b1130281861fa">
  <xsd:schema xmlns:xsd="http://www.w3.org/2001/XMLSchema" xmlns:xs="http://www.w3.org/2001/XMLSchema" xmlns:p="http://schemas.microsoft.com/office/2006/metadata/properties" xmlns:ns2="7ba608ac-4d1c-4c85-8325-32933235d56e" xmlns:ns3="e0e86db0-997c-4cb6-bb34-f88ecb8e7e9c" targetNamespace="http://schemas.microsoft.com/office/2006/metadata/properties" ma:root="true" ma:fieldsID="d93bfe5fb9f7557c3c620d9a66b597cf" ns2:_="" ns3:_="">
    <xsd:import namespace="7ba608ac-4d1c-4c85-8325-32933235d56e"/>
    <xsd:import namespace="e0e86db0-997c-4cb6-bb34-f88ecb8e7e9c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608ac-4d1c-4c85-8325-32933235d56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86db0-997c-4cb6-bb34-f88ecb8e7e9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6c071f7-5b06-478e-9825-313a81a7c9c3}" ma:internalName="TaxCatchAll" ma:showField="CatchAllData" ma:web="e0e86db0-997c-4cb6-bb34-f88ecb8e7e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a608ac-4d1c-4c85-8325-32933235d56e">
      <Terms xmlns="http://schemas.microsoft.com/office/infopath/2007/PartnerControls"/>
    </lcf76f155ced4ddcb4097134ff3c332f>
    <TaxCatchAll xmlns="e0e86db0-997c-4cb6-bb34-f88ecb8e7e9c" xsi:nil="true"/>
    <Owner xmlns="7ba608ac-4d1c-4c85-8325-32933235d56e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9C9E76B5-0ADB-4931-BF4D-B56792D7B00E}"/>
</file>

<file path=customXml/itemProps2.xml><?xml version="1.0" encoding="utf-8"?>
<ds:datastoreItem xmlns:ds="http://schemas.openxmlformats.org/officeDocument/2006/customXml" ds:itemID="{9C6BA0E0-A342-4694-92B4-92803ED3AB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A17CE7-AC3E-4B1C-9268-C82EAC30CD89}">
  <ds:schemaRefs>
    <ds:schemaRef ds:uri="http://www.w3.org/XML/1998/namespace"/>
    <ds:schemaRef ds:uri="http://purl.org/dc/terms/"/>
    <ds:schemaRef ds:uri="http://purl.org/dc/elements/1.1/"/>
    <ds:schemaRef ds:uri="675933d2-e0ee-4f6d-b535-e43b956577c7"/>
    <ds:schemaRef ds:uri="http://schemas.microsoft.com/office/2006/documentManagement/types"/>
    <ds:schemaRef ds:uri="http://schemas.microsoft.com/office/2006/metadata/properties"/>
    <ds:schemaRef ds:uri="6bd0506c-77f8-4508-8d52-aaa18fd0637b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76</Words>
  <Application>Microsoft Office PowerPoint</Application>
  <PresentationFormat>A4 210 x 297 mm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BIZ UDPゴシック</vt:lpstr>
      <vt:lpstr>游ゴシック</vt:lpstr>
      <vt:lpstr>Aptos</vt:lpstr>
      <vt:lpstr>Aptos Display</vt:lpstr>
      <vt:lpstr>Arial</vt:lpstr>
      <vt:lpstr>Office テーマ</vt:lpstr>
      <vt:lpstr>ワークシート1</vt:lpstr>
      <vt:lpstr>ワークシート２</vt:lpstr>
      <vt:lpstr>コース全体の振り返り（2０分）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岡部正文</dc:creator>
  <cp:lastModifiedBy>岡部正文</cp:lastModifiedBy>
  <cp:revision>3</cp:revision>
  <dcterms:created xsi:type="dcterms:W3CDTF">2025-05-15T23:46:39Z</dcterms:created>
  <dcterms:modified xsi:type="dcterms:W3CDTF">2026-02-08T22:38:39Z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0x010100674B6B82DB004D46816416437228CFDA</vt:lpwstr>
  </property>
  <property fmtid="{D5CDD505-2E9C-101B-9397-08002B2CF9AE}" pid="3" name="MediaServiceImageTags">
    <vt:lpwstr/>
  </property>
</Properties>
</file>