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0" r:id="rId6"/>
    <p:sldId id="285" r:id="rId7"/>
    <p:sldId id="257" r:id="rId8"/>
    <p:sldId id="287" r:id="rId9"/>
    <p:sldId id="279" r:id="rId10"/>
    <p:sldId id="282" r:id="rId11"/>
    <p:sldId id="281" r:id="rId12"/>
    <p:sldId id="280" r:id="rId13"/>
    <p:sldId id="283" r:id="rId14"/>
    <p:sldId id="286" r:id="rId15"/>
    <p:sldId id="272" r:id="rId16"/>
    <p:sldId id="277" r:id="rId17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D06DC0-5031-436C-A692-6E9AA1CDF7C7}" v="1" dt="2026-08-30T11:26:06.543"/>
  </p1510:revLst>
</p1510:revInfo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35" autoAdjust="0"/>
  </p:normalViewPr>
  <p:slideViewPr>
    <p:cSldViewPr snapToGrid="0">
      <p:cViewPr varScale="1">
        <p:scale>
          <a:sx n="163" d="100"/>
          <a:sy n="163" d="100"/>
        </p:scale>
        <p:origin x="150" y="144"/>
      </p:cViewPr>
      <p:guideLst/>
    </p:cSldViewPr>
  </p:slideViewPr>
  <p:outlineViewPr>
    <p:cViewPr>
      <p:scale>
        <a:sx n="33" d="100"/>
        <a:sy n="33" d="100"/>
      </p:scale>
      <p:origin x="0" y="-705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小川 陽(ogawa-akira.nc1)" userId="0dd7f0e8-0e10-4381-b784-637bfcd8f7bc" providerId="ADAL" clId="{D79025F3-ED63-40B0-8822-FEFF5DFAB6CA}"/>
    <pc:docChg chg="custSel modSld">
      <pc:chgData name="小川 陽(ogawa-akira.nc1)" userId="0dd7f0e8-0e10-4381-b784-637bfcd8f7bc" providerId="ADAL" clId="{D79025F3-ED63-40B0-8822-FEFF5DFAB6CA}" dt="2026-08-30T11:26:14.807" v="36" actId="21"/>
      <pc:docMkLst>
        <pc:docMk/>
      </pc:docMkLst>
      <pc:sldChg chg="addSp delSp modSp mod">
        <pc:chgData name="小川 陽(ogawa-akira.nc1)" userId="0dd7f0e8-0e10-4381-b784-637bfcd8f7bc" providerId="ADAL" clId="{D79025F3-ED63-40B0-8822-FEFF5DFAB6CA}" dt="2026-08-30T11:26:14.807" v="36" actId="21"/>
        <pc:sldMkLst>
          <pc:docMk/>
          <pc:sldMk cId="2550189377" sldId="285"/>
        </pc:sldMkLst>
        <pc:spChg chg="add del mod">
          <ac:chgData name="小川 陽(ogawa-akira.nc1)" userId="0dd7f0e8-0e10-4381-b784-637bfcd8f7bc" providerId="ADAL" clId="{D79025F3-ED63-40B0-8822-FEFF5DFAB6CA}" dt="2026-08-30T11:26:14.807" v="36" actId="21"/>
          <ac:spMkLst>
            <pc:docMk/>
            <pc:sldMk cId="2550189377" sldId="285"/>
            <ac:spMk id="5" creationId="{F0E32134-CCBE-4BB9-592B-622423D5E33E}"/>
          </ac:spMkLst>
        </pc:spChg>
        <pc:graphicFrameChg chg="add mod">
          <ac:chgData name="小川 陽(ogawa-akira.nc1)" userId="0dd7f0e8-0e10-4381-b784-637bfcd8f7bc" providerId="ADAL" clId="{D79025F3-ED63-40B0-8822-FEFF5DFAB6CA}" dt="2026-08-30T11:26:06.543" v="34"/>
          <ac:graphicFrameMkLst>
            <pc:docMk/>
            <pc:sldMk cId="2550189377" sldId="285"/>
            <ac:graphicFrameMk id="3" creationId="{9FD350E9-B924-AC3D-6DC1-62306F4C5F5D}"/>
          </ac:graphicFrameMkLst>
        </pc:graphicFrameChg>
        <pc:graphicFrameChg chg="del">
          <ac:chgData name="小川 陽(ogawa-akira.nc1)" userId="0dd7f0e8-0e10-4381-b784-637bfcd8f7bc" providerId="ADAL" clId="{D79025F3-ED63-40B0-8822-FEFF5DFAB6CA}" dt="2026-08-30T11:26:10.931" v="35" actId="21"/>
          <ac:graphicFrameMkLst>
            <pc:docMk/>
            <pc:sldMk cId="2550189377" sldId="285"/>
            <ac:graphicFrameMk id="10" creationId="{E92EF923-A1DB-3426-053E-C28FA4F4B10C}"/>
          </ac:graphicFrameMkLst>
        </pc:graphicFrameChg>
      </pc:sldChg>
      <pc:sldChg chg="modSp mod">
        <pc:chgData name="小川 陽(ogawa-akira.nc1)" userId="0dd7f0e8-0e10-4381-b784-637bfcd8f7bc" providerId="ADAL" clId="{D79025F3-ED63-40B0-8822-FEFF5DFAB6CA}" dt="2026-08-30T11:25:58.851" v="33" actId="1036"/>
        <pc:sldMkLst>
          <pc:docMk/>
          <pc:sldMk cId="836808279" sldId="286"/>
        </pc:sldMkLst>
        <pc:graphicFrameChg chg="mod">
          <ac:chgData name="小川 陽(ogawa-akira.nc1)" userId="0dd7f0e8-0e10-4381-b784-637bfcd8f7bc" providerId="ADAL" clId="{D79025F3-ED63-40B0-8822-FEFF5DFAB6CA}" dt="2026-08-30T11:25:58.851" v="33" actId="1036"/>
          <ac:graphicFrameMkLst>
            <pc:docMk/>
            <pc:sldMk cId="836808279" sldId="286"/>
            <ac:graphicFrameMk id="10" creationId="{104CC500-E593-01DF-D31C-032C37948AF6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E7CC8CE-DCCA-7C6E-1A4F-356F5640DF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7CBD63-165B-19A1-78E5-CB2442A66D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71B738-6C33-4FC4-A20F-751213208C71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2026/8/30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694E3C4-489C-3842-D2D8-6469DBE083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C8E6E04-8D1D-E480-F398-D819127B7E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099176-B171-453D-B4F4-0D63CE4F1E1A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849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378E970-2000-4DBF-B0FC-03D17880C089}" type="datetime1">
              <a:rPr lang="ja-JP" altLang="en-US" noProof="0" smtClean="0"/>
              <a:t>2026/8/30</a:t>
            </a:fld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EE2BD5ED-768E-4A59-9586-6D48BCD969D8}" type="slidenum">
              <a:rPr lang="en-US" altLang="ja-JP" noProof="0" smtClean="0"/>
              <a:pPr/>
              <a:t>‹#›</a:t>
            </a:fld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2525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2112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2D068-B642-DCAD-ACF7-0608186F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60DD93-2BDC-D7B1-A0A7-788203029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706BAA-5D11-F29C-583F-83EEB2E6C5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7BD228-8B42-B1F3-71BB-086C1BB33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8164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EF0F6-E828-28B7-F05E-4CACB133E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3183F1-317D-9532-3280-BE763AA5C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7EA310-FD73-8129-E45E-55433EA5C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116514-5129-A85B-6729-698D069D56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7688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9129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9084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5136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A88A-E34E-295D-DCF4-A2CB7656E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172862-0996-6247-97D8-392B3819C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C457E7-B45B-9DD3-F64D-2165E36B3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7FDE87-AE51-BB47-1524-ED1CE6668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7099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90965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DB2DF-44EF-0894-37B4-3B141BDD7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AB0D70-D5FA-E254-841B-17B53281D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8A693D5-96FF-5BD0-5733-8E2D59686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6BDC90-4818-1AF9-10EA-C7FC9DE3A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25784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9E3C3-AFB8-0D25-823F-440482FD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2E2D89-100B-AB80-4092-078844035D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43A16-1089-2750-0663-0A5B49B24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7DCF40-189B-E7F5-B407-36FCC68AC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7773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DFB91-B563-530D-4AA8-9783D41A4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42C62D-185B-A65B-9B9D-EA81F1AAC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F4BE86-8CE8-D150-6027-45B296EB31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70F93D-8DC3-B92D-A5F4-CE7C9FDE4D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1726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A0566-0627-537F-0366-C14F2DAB2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4E20BE-E18E-C4E9-6341-E6EDE6A01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D89B8D-E88A-DB7C-A2F5-D641C9BB9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2B7555-D0AA-ECD5-2D4D-6C00144E69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6463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F9617-6629-12F9-7098-15CC8FE0D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7707AE-3A61-EF15-965A-3F54D4660A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608A3C-381B-F7A0-1846-99B323785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35F2A4-8F9B-4B11-4FCF-59228E520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2BD5ED-768E-4A59-9586-6D48BCD969D8}" type="slidenum">
              <a:rPr lang="en-US" altLang="ja-JP" smtClean="0"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721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グラフィック 21">
            <a:extLst>
              <a:ext uri="{FF2B5EF4-FFF2-40B4-BE49-F238E27FC236}">
                <a16:creationId xmlns:a16="http://schemas.microsoft.com/office/drawing/2014/main" id="{89824F2F-9B77-E8DE-AD7B-CF6E1D67E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320" r="32549" b="6855"/>
          <a:stretch/>
        </p:blipFill>
        <p:spPr>
          <a:xfrm flipH="1">
            <a:off x="1" y="-2"/>
            <a:ext cx="4145091" cy="6858001"/>
          </a:xfrm>
          <a:prstGeom prst="rect">
            <a:avLst/>
          </a:prstGeom>
        </p:spPr>
      </p:pic>
      <p:pic>
        <p:nvPicPr>
          <p:cNvPr id="21" name="グラフィック 20">
            <a:extLst>
              <a:ext uri="{FF2B5EF4-FFF2-40B4-BE49-F238E27FC236}">
                <a16:creationId xmlns:a16="http://schemas.microsoft.com/office/drawing/2014/main" id="{C899EE7A-1B55-E01E-0F8A-818D34FD4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320" r="32549" b="6855"/>
          <a:stretch/>
        </p:blipFill>
        <p:spPr>
          <a:xfrm>
            <a:off x="8046909" y="-1"/>
            <a:ext cx="4145091" cy="6858001"/>
          </a:xfrm>
          <a:prstGeom prst="rect">
            <a:avLst/>
          </a:prstGeom>
        </p:spPr>
      </p:pic>
      <p:grpSp>
        <p:nvGrpSpPr>
          <p:cNvPr id="16" name="グループ 15">
            <a:extLst>
              <a:ext uri="{FF2B5EF4-FFF2-40B4-BE49-F238E27FC236}">
                <a16:creationId xmlns:a16="http://schemas.microsoft.com/office/drawing/2014/main" id="{522CB8E9-A9F1-4F28-81F9-BB11147C2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3703829" y="-521941"/>
            <a:ext cx="4784342" cy="7901884"/>
            <a:chOff x="4066571" y="77169"/>
            <a:chExt cx="4058859" cy="6703663"/>
          </a:xfrm>
        </p:grpSpPr>
        <p:sp>
          <p:nvSpPr>
            <p:cNvPr id="15" name="フリー​​フォーム:図形 14">
              <a:extLst>
                <a:ext uri="{FF2B5EF4-FFF2-40B4-BE49-F238E27FC236}">
                  <a16:creationId xmlns:a16="http://schemas.microsoft.com/office/drawing/2014/main" id="{1CEBE09E-04AC-3CDA-B4F6-D4097B8EC8BF}"/>
                </a:ext>
              </a:extLst>
            </p:cNvPr>
            <p:cNvSpPr/>
            <p:nvPr userDrawn="1"/>
          </p:nvSpPr>
          <p:spPr>
            <a:xfrm>
              <a:off x="4328431" y="339028"/>
              <a:ext cx="3535138" cy="6179943"/>
            </a:xfrm>
            <a:custGeom>
              <a:avLst/>
              <a:gdLst>
                <a:gd name="connsiteX0" fmla="*/ 1741450 w 3535138"/>
                <a:gd name="connsiteY0" fmla="*/ 684 h 6179943"/>
                <a:gd name="connsiteX1" fmla="*/ 1786333 w 3535138"/>
                <a:gd name="connsiteY1" fmla="*/ 14719 h 6179943"/>
                <a:gd name="connsiteX2" fmla="*/ 2276580 w 3535138"/>
                <a:gd name="connsiteY2" fmla="*/ 297844 h 6179943"/>
                <a:gd name="connsiteX3" fmla="*/ 2456364 w 3535138"/>
                <a:gd name="connsiteY3" fmla="*/ 504689 h 6179943"/>
                <a:gd name="connsiteX4" fmla="*/ 2458126 w 3535138"/>
                <a:gd name="connsiteY4" fmla="*/ 507229 h 6179943"/>
                <a:gd name="connsiteX5" fmla="*/ 2461190 w 3535138"/>
                <a:gd name="connsiteY5" fmla="*/ 506915 h 6179943"/>
                <a:gd name="connsiteX6" fmla="*/ 2524417 w 3535138"/>
                <a:gd name="connsiteY6" fmla="*/ 503615 h 6179943"/>
                <a:gd name="connsiteX7" fmla="*/ 2832937 w 3535138"/>
                <a:gd name="connsiteY7" fmla="*/ 601945 h 6179943"/>
                <a:gd name="connsiteX8" fmla="*/ 3031538 w 3535138"/>
                <a:gd name="connsiteY8" fmla="*/ 907511 h 6179943"/>
                <a:gd name="connsiteX9" fmla="*/ 3045517 w 3535138"/>
                <a:gd name="connsiteY9" fmla="*/ 992381 h 6179943"/>
                <a:gd name="connsiteX10" fmla="*/ 3045823 w 3535138"/>
                <a:gd name="connsiteY10" fmla="*/ 996020 h 6179943"/>
                <a:gd name="connsiteX11" fmla="*/ 3049345 w 3535138"/>
                <a:gd name="connsiteY11" fmla="*/ 996963 h 6179943"/>
                <a:gd name="connsiteX12" fmla="*/ 3314810 w 3535138"/>
                <a:gd name="connsiteY12" fmla="*/ 1127999 h 6179943"/>
                <a:gd name="connsiteX13" fmla="*/ 3535138 w 3535138"/>
                <a:gd name="connsiteY13" fmla="*/ 1548942 h 6179943"/>
                <a:gd name="connsiteX14" fmla="*/ 3535138 w 3535138"/>
                <a:gd name="connsiteY14" fmla="*/ 4639430 h 6179943"/>
                <a:gd name="connsiteX15" fmla="*/ 3314823 w 3535138"/>
                <a:gd name="connsiteY15" fmla="*/ 5060774 h 6179943"/>
                <a:gd name="connsiteX16" fmla="*/ 3050316 w 3535138"/>
                <a:gd name="connsiteY16" fmla="*/ 5191555 h 6179943"/>
                <a:gd name="connsiteX17" fmla="*/ 3046818 w 3535138"/>
                <a:gd name="connsiteY17" fmla="*/ 5192529 h 6179943"/>
                <a:gd name="connsiteX18" fmla="*/ 3046498 w 3535138"/>
                <a:gd name="connsiteY18" fmla="*/ 5196154 h 6179943"/>
                <a:gd name="connsiteX19" fmla="*/ 3030452 w 3535138"/>
                <a:gd name="connsiteY19" fmla="*/ 5285451 h 6179943"/>
                <a:gd name="connsiteX20" fmla="*/ 2700498 w 3535138"/>
                <a:gd name="connsiteY20" fmla="*/ 5638721 h 6179943"/>
                <a:gd name="connsiteX21" fmla="*/ 2464126 w 3535138"/>
                <a:gd name="connsiteY21" fmla="*/ 5676581 h 6179943"/>
                <a:gd name="connsiteX22" fmla="*/ 2461227 w 3535138"/>
                <a:gd name="connsiteY22" fmla="*/ 5676427 h 6179943"/>
                <a:gd name="connsiteX23" fmla="*/ 2459567 w 3535138"/>
                <a:gd name="connsiteY23" fmla="*/ 5678823 h 6179943"/>
                <a:gd name="connsiteX24" fmla="*/ 2217897 w 3535138"/>
                <a:gd name="connsiteY24" fmla="*/ 5941399 h 6179943"/>
                <a:gd name="connsiteX25" fmla="*/ 1826529 w 3535138"/>
                <a:gd name="connsiteY25" fmla="*/ 6163220 h 6179943"/>
                <a:gd name="connsiteX26" fmla="*/ 1781863 w 3535138"/>
                <a:gd name="connsiteY26" fmla="*/ 6179102 h 6179943"/>
                <a:gd name="connsiteX27" fmla="*/ 1771957 w 3535138"/>
                <a:gd name="connsiteY27" fmla="*/ 6179076 h 6179943"/>
                <a:gd name="connsiteX28" fmla="*/ 1727330 w 3535138"/>
                <a:gd name="connsiteY28" fmla="*/ 6163078 h 6179943"/>
                <a:gd name="connsiteX29" fmla="*/ 1354714 w 3535138"/>
                <a:gd name="connsiteY29" fmla="*/ 5972034 h 6179943"/>
                <a:gd name="connsiteX30" fmla="*/ 1078871 w 3535138"/>
                <a:gd name="connsiteY30" fmla="*/ 5682740 h 6179943"/>
                <a:gd name="connsiteX31" fmla="*/ 1077117 w 3535138"/>
                <a:gd name="connsiteY31" fmla="*/ 5680320 h 6179943"/>
                <a:gd name="connsiteX32" fmla="*/ 1074157 w 3535138"/>
                <a:gd name="connsiteY32" fmla="*/ 5680590 h 6179943"/>
                <a:gd name="connsiteX33" fmla="*/ 1023356 w 3535138"/>
                <a:gd name="connsiteY33" fmla="*/ 5682845 h 6179943"/>
                <a:gd name="connsiteX34" fmla="*/ 747642 w 3535138"/>
                <a:gd name="connsiteY34" fmla="*/ 5607533 h 6179943"/>
                <a:gd name="connsiteX35" fmla="*/ 504058 w 3535138"/>
                <a:gd name="connsiteY35" fmla="*/ 5283236 h 6179943"/>
                <a:gd name="connsiteX36" fmla="*/ 489210 w 3535138"/>
                <a:gd name="connsiteY36" fmla="*/ 5196321 h 6179943"/>
                <a:gd name="connsiteX37" fmla="*/ 488896 w 3535138"/>
                <a:gd name="connsiteY37" fmla="*/ 5192684 h 6179943"/>
                <a:gd name="connsiteX38" fmla="*/ 485387 w 3535138"/>
                <a:gd name="connsiteY38" fmla="*/ 5191710 h 6179943"/>
                <a:gd name="connsiteX39" fmla="*/ 220304 w 3535138"/>
                <a:gd name="connsiteY39" fmla="*/ 5060774 h 6179943"/>
                <a:gd name="connsiteX40" fmla="*/ 0 w 3535138"/>
                <a:gd name="connsiteY40" fmla="*/ 4639852 h 6179943"/>
                <a:gd name="connsiteX41" fmla="*/ 0 w 3535138"/>
                <a:gd name="connsiteY41" fmla="*/ 1549387 h 6179943"/>
                <a:gd name="connsiteX42" fmla="*/ 220304 w 3535138"/>
                <a:gd name="connsiteY42" fmla="*/ 1128025 h 6179943"/>
                <a:gd name="connsiteX43" fmla="*/ 485754 w 3535138"/>
                <a:gd name="connsiteY43" fmla="*/ 996963 h 6179943"/>
                <a:gd name="connsiteX44" fmla="*/ 489289 w 3535138"/>
                <a:gd name="connsiteY44" fmla="*/ 996020 h 6179943"/>
                <a:gd name="connsiteX45" fmla="*/ 489603 w 3535138"/>
                <a:gd name="connsiteY45" fmla="*/ 992381 h 6179943"/>
                <a:gd name="connsiteX46" fmla="*/ 503613 w 3535138"/>
                <a:gd name="connsiteY46" fmla="*/ 907459 h 6179943"/>
                <a:gd name="connsiteX47" fmla="*/ 692363 w 3535138"/>
                <a:gd name="connsiteY47" fmla="*/ 609879 h 6179943"/>
                <a:gd name="connsiteX48" fmla="*/ 1072796 w 3535138"/>
                <a:gd name="connsiteY48" fmla="*/ 507622 h 6179943"/>
                <a:gd name="connsiteX49" fmla="*/ 1075886 w 3535138"/>
                <a:gd name="connsiteY49" fmla="*/ 507936 h 6179943"/>
                <a:gd name="connsiteX50" fmla="*/ 1077640 w 3535138"/>
                <a:gd name="connsiteY50" fmla="*/ 505370 h 6179943"/>
                <a:gd name="connsiteX51" fmla="*/ 1271819 w 3535138"/>
                <a:gd name="connsiteY51" fmla="*/ 280352 h 6179943"/>
                <a:gd name="connsiteX52" fmla="*/ 1271821 w 3535138"/>
                <a:gd name="connsiteY52" fmla="*/ 280352 h 6179943"/>
                <a:gd name="connsiteX53" fmla="*/ 1687915 w 3535138"/>
                <a:gd name="connsiteY53" fmla="*/ 18333 h 6179943"/>
                <a:gd name="connsiteX54" fmla="*/ 1731596 w 3535138"/>
                <a:gd name="connsiteY54" fmla="*/ 1024 h 6179943"/>
                <a:gd name="connsiteX55" fmla="*/ 1741450 w 3535138"/>
                <a:gd name="connsiteY55" fmla="*/ 684 h 6179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535138" h="6179943">
                  <a:moveTo>
                    <a:pt x="1741450" y="684"/>
                  </a:moveTo>
                  <a:lnTo>
                    <a:pt x="1786333" y="14719"/>
                  </a:lnTo>
                  <a:cubicBezTo>
                    <a:pt x="1968824" y="71831"/>
                    <a:pt x="2138346" y="169741"/>
                    <a:pt x="2276580" y="297844"/>
                  </a:cubicBezTo>
                  <a:cubicBezTo>
                    <a:pt x="2343494" y="359827"/>
                    <a:pt x="2403976" y="429404"/>
                    <a:pt x="2456364" y="504689"/>
                  </a:cubicBezTo>
                  <a:lnTo>
                    <a:pt x="2458126" y="507229"/>
                  </a:lnTo>
                  <a:lnTo>
                    <a:pt x="2461190" y="506915"/>
                  </a:lnTo>
                  <a:cubicBezTo>
                    <a:pt x="2482304" y="504715"/>
                    <a:pt x="2503583" y="503615"/>
                    <a:pt x="2524417" y="503615"/>
                  </a:cubicBezTo>
                  <a:cubicBezTo>
                    <a:pt x="2639327" y="503615"/>
                    <a:pt x="2746020" y="537605"/>
                    <a:pt x="2832937" y="601945"/>
                  </a:cubicBezTo>
                  <a:cubicBezTo>
                    <a:pt x="2964316" y="699200"/>
                    <a:pt x="3013755" y="835132"/>
                    <a:pt x="3031538" y="907511"/>
                  </a:cubicBezTo>
                  <a:cubicBezTo>
                    <a:pt x="3038368" y="935321"/>
                    <a:pt x="3043079" y="963864"/>
                    <a:pt x="3045517" y="992381"/>
                  </a:cubicBezTo>
                  <a:lnTo>
                    <a:pt x="3045823" y="996020"/>
                  </a:lnTo>
                  <a:lnTo>
                    <a:pt x="3049345" y="996963"/>
                  </a:lnTo>
                  <a:cubicBezTo>
                    <a:pt x="3150280" y="1024799"/>
                    <a:pt x="3239598" y="1068870"/>
                    <a:pt x="3314810" y="1127999"/>
                  </a:cubicBezTo>
                  <a:cubicBezTo>
                    <a:pt x="3509800" y="1281267"/>
                    <a:pt x="3533850" y="1473499"/>
                    <a:pt x="3535138" y="1548942"/>
                  </a:cubicBezTo>
                  <a:lnTo>
                    <a:pt x="3535138" y="4639430"/>
                  </a:lnTo>
                  <a:cubicBezTo>
                    <a:pt x="3533860" y="4715061"/>
                    <a:pt x="3509811" y="4907527"/>
                    <a:pt x="3314823" y="5060774"/>
                  </a:cubicBezTo>
                  <a:cubicBezTo>
                    <a:pt x="3239842" y="5119703"/>
                    <a:pt x="3150843" y="5163712"/>
                    <a:pt x="3050316" y="5191555"/>
                  </a:cubicBezTo>
                  <a:lnTo>
                    <a:pt x="3046818" y="5192529"/>
                  </a:lnTo>
                  <a:lnTo>
                    <a:pt x="3046498" y="5196154"/>
                  </a:lnTo>
                  <a:cubicBezTo>
                    <a:pt x="3043817" y="5226574"/>
                    <a:pt x="3038417" y="5256620"/>
                    <a:pt x="3030452" y="5285451"/>
                  </a:cubicBezTo>
                  <a:cubicBezTo>
                    <a:pt x="2966180" y="5517916"/>
                    <a:pt x="2761656" y="5614617"/>
                    <a:pt x="2700498" y="5638721"/>
                  </a:cubicBezTo>
                  <a:cubicBezTo>
                    <a:pt x="2625744" y="5668154"/>
                    <a:pt x="2546193" y="5680936"/>
                    <a:pt x="2464126" y="5676581"/>
                  </a:cubicBezTo>
                  <a:lnTo>
                    <a:pt x="2461227" y="5676427"/>
                  </a:lnTo>
                  <a:lnTo>
                    <a:pt x="2459567" y="5678823"/>
                  </a:lnTo>
                  <a:cubicBezTo>
                    <a:pt x="2391530" y="5776945"/>
                    <a:pt x="2310214" y="5865281"/>
                    <a:pt x="2217897" y="5941399"/>
                  </a:cubicBezTo>
                  <a:cubicBezTo>
                    <a:pt x="2101004" y="6037791"/>
                    <a:pt x="1969319" y="6112424"/>
                    <a:pt x="1826529" y="6163220"/>
                  </a:cubicBezTo>
                  <a:lnTo>
                    <a:pt x="1781863" y="6179102"/>
                  </a:lnTo>
                  <a:cubicBezTo>
                    <a:pt x="1778658" y="6180228"/>
                    <a:pt x="1775149" y="6180228"/>
                    <a:pt x="1771957" y="6179076"/>
                  </a:cubicBezTo>
                  <a:lnTo>
                    <a:pt x="1727330" y="6163078"/>
                  </a:lnTo>
                  <a:cubicBezTo>
                    <a:pt x="1593346" y="6115048"/>
                    <a:pt x="1467992" y="6050779"/>
                    <a:pt x="1354714" y="5972034"/>
                  </a:cubicBezTo>
                  <a:cubicBezTo>
                    <a:pt x="1255630" y="5903152"/>
                    <a:pt x="1147243" y="5777429"/>
                    <a:pt x="1078871" y="5682740"/>
                  </a:cubicBezTo>
                  <a:lnTo>
                    <a:pt x="1077117" y="5680320"/>
                  </a:lnTo>
                  <a:lnTo>
                    <a:pt x="1074157" y="5680590"/>
                  </a:lnTo>
                  <a:cubicBezTo>
                    <a:pt x="1057398" y="5682088"/>
                    <a:pt x="1040272" y="5682845"/>
                    <a:pt x="1023356" y="5682845"/>
                  </a:cubicBezTo>
                  <a:cubicBezTo>
                    <a:pt x="923692" y="5682845"/>
                    <a:pt x="830940" y="5657510"/>
                    <a:pt x="747642" y="5607533"/>
                  </a:cubicBezTo>
                  <a:cubicBezTo>
                    <a:pt x="690923" y="5573502"/>
                    <a:pt x="553602" y="5473780"/>
                    <a:pt x="504058" y="5283236"/>
                  </a:cubicBezTo>
                  <a:cubicBezTo>
                    <a:pt x="496778" y="5255096"/>
                    <a:pt x="491777" y="5225857"/>
                    <a:pt x="489210" y="5196321"/>
                  </a:cubicBezTo>
                  <a:lnTo>
                    <a:pt x="488896" y="5192684"/>
                  </a:lnTo>
                  <a:lnTo>
                    <a:pt x="485387" y="5191710"/>
                  </a:lnTo>
                  <a:cubicBezTo>
                    <a:pt x="384675" y="5163903"/>
                    <a:pt x="295459" y="5119844"/>
                    <a:pt x="220304" y="5060774"/>
                  </a:cubicBezTo>
                  <a:cubicBezTo>
                    <a:pt x="25322" y="4907537"/>
                    <a:pt x="1283" y="4715304"/>
                    <a:pt x="0" y="4639852"/>
                  </a:cubicBezTo>
                  <a:lnTo>
                    <a:pt x="0" y="1549387"/>
                  </a:lnTo>
                  <a:cubicBezTo>
                    <a:pt x="1283" y="1473761"/>
                    <a:pt x="25322" y="1281293"/>
                    <a:pt x="220304" y="1128025"/>
                  </a:cubicBezTo>
                  <a:cubicBezTo>
                    <a:pt x="295564" y="1068870"/>
                    <a:pt x="384885" y="1024799"/>
                    <a:pt x="485754" y="996963"/>
                  </a:cubicBezTo>
                  <a:lnTo>
                    <a:pt x="489289" y="996020"/>
                  </a:lnTo>
                  <a:lnTo>
                    <a:pt x="489603" y="992381"/>
                  </a:lnTo>
                  <a:cubicBezTo>
                    <a:pt x="492038" y="963916"/>
                    <a:pt x="496778" y="935373"/>
                    <a:pt x="503613" y="907459"/>
                  </a:cubicBezTo>
                  <a:cubicBezTo>
                    <a:pt x="520686" y="837830"/>
                    <a:pt x="567952" y="706532"/>
                    <a:pt x="692363" y="609879"/>
                  </a:cubicBezTo>
                  <a:cubicBezTo>
                    <a:pt x="795327" y="529880"/>
                    <a:pt x="930421" y="493586"/>
                    <a:pt x="1072796" y="507622"/>
                  </a:cubicBezTo>
                  <a:lnTo>
                    <a:pt x="1075886" y="507936"/>
                  </a:lnTo>
                  <a:lnTo>
                    <a:pt x="1077640" y="505370"/>
                  </a:lnTo>
                  <a:cubicBezTo>
                    <a:pt x="1133809" y="423407"/>
                    <a:pt x="1199134" y="347677"/>
                    <a:pt x="1271819" y="280352"/>
                  </a:cubicBezTo>
                  <a:lnTo>
                    <a:pt x="1271821" y="280352"/>
                  </a:lnTo>
                  <a:cubicBezTo>
                    <a:pt x="1393270" y="167830"/>
                    <a:pt x="1533277" y="79687"/>
                    <a:pt x="1687915" y="18333"/>
                  </a:cubicBezTo>
                  <a:lnTo>
                    <a:pt x="1731596" y="1024"/>
                  </a:lnTo>
                  <a:cubicBezTo>
                    <a:pt x="1734762" y="-207"/>
                    <a:pt x="1738208" y="-338"/>
                    <a:pt x="1741450" y="68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4" name="グラフィック 3">
              <a:extLst>
                <a:ext uri="{FF2B5EF4-FFF2-40B4-BE49-F238E27FC236}">
                  <a16:creationId xmlns:a16="http://schemas.microsoft.com/office/drawing/2014/main" id="{68125E0B-5FC0-C968-A55C-CE048CFA93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4066571" y="77169"/>
              <a:ext cx="4058859" cy="6703663"/>
            </a:xfrm>
            <a:prstGeom prst="rect">
              <a:avLst/>
            </a:prstGeom>
          </p:spPr>
        </p:pic>
      </p:grpSp>
      <p:pic>
        <p:nvPicPr>
          <p:cNvPr id="5" name="グラフィック 4">
            <a:extLst>
              <a:ext uri="{FF2B5EF4-FFF2-40B4-BE49-F238E27FC236}">
                <a16:creationId xmlns:a16="http://schemas.microsoft.com/office/drawing/2014/main" id="{0B435E9B-C863-47E7-AE8C-0DBC4BA05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379" y="3469004"/>
            <a:ext cx="2924334" cy="326912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95638" y="1481117"/>
            <a:ext cx="5800725" cy="3894923"/>
          </a:xfrm>
        </p:spPr>
        <p:txBody>
          <a:bodyPr bIns="0" rtlCol="0" anchor="ctr">
            <a:noAutofit/>
          </a:bodyPr>
          <a:lstStyle>
            <a:lvl1pPr algn="ctr">
              <a:lnSpc>
                <a:spcPts val="5500"/>
              </a:lnSpc>
              <a:defRPr lang="en-US" sz="4000" kern="1200" cap="all" spc="3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 dirty="0"/>
              <a:t>クリックしてタイトルを追加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画像 3">
            <a:extLst>
              <a:ext uri="{FF2B5EF4-FFF2-40B4-BE49-F238E27FC236}">
                <a16:creationId xmlns:a16="http://schemas.microsoft.com/office/drawing/2014/main" id="{4ABB10FA-2B9E-E120-EF1B-99608E321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664" y="0"/>
            <a:ext cx="10460672" cy="1705586"/>
          </a:xfrm>
        </p:spPr>
        <p:txBody>
          <a:bodyPr rtlCol="0" anchor="ctr">
            <a:normAutofit/>
          </a:bodyPr>
          <a:lstStyle>
            <a:lvl1pPr algn="ctr">
              <a:defRPr lang="en-US" sz="3200" kern="1200" cap="all" spc="15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8" name="表プレースホルダー 7">
            <a:extLst>
              <a:ext uri="{FF2B5EF4-FFF2-40B4-BE49-F238E27FC236}">
                <a16:creationId xmlns:a16="http://schemas.microsoft.com/office/drawing/2014/main" id="{1AD8D610-B68A-AD6F-A166-8CCB1FE021E3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2104642" y="2112962"/>
            <a:ext cx="7981952" cy="3740310"/>
          </a:xfrm>
        </p:spPr>
        <p:txBody>
          <a:bodyPr rtlCol="0"/>
          <a:lstStyle>
            <a:lvl1pPr marL="0" indent="0">
              <a:buNone/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noProof="0" dirty="0"/>
              <a:t>アイコンをクリックして表を追加</a:t>
            </a:r>
          </a:p>
        </p:txBody>
      </p:sp>
      <p:sp>
        <p:nvSpPr>
          <p:cNvPr id="40" name="フッター プレースホルダー 5">
            <a:extLst>
              <a:ext uri="{FF2B5EF4-FFF2-40B4-BE49-F238E27FC236}">
                <a16:creationId xmlns:a16="http://schemas.microsoft.com/office/drawing/2014/main" id="{FFFA43F5-8B56-579A-3724-2D549CF3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05406" y="6356350"/>
            <a:ext cx="6047994" cy="365125"/>
          </a:xfrm>
        </p:spPr>
        <p:txBody>
          <a:bodyPr rtlCol="0"/>
          <a:lstStyle>
            <a:lvl1pPr algn="l">
              <a:defRPr baseline="0">
                <a:solidFill>
                  <a:schemeClr val="accent4">
                    <a:lumMod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41" name="スライド番号プレースホルダー 6">
            <a:extLst>
              <a:ext uri="{FF2B5EF4-FFF2-40B4-BE49-F238E27FC236}">
                <a16:creationId xmlns:a16="http://schemas.microsoft.com/office/drawing/2014/main" id="{CB5C8E17-466D-30E6-2B5F-6D37DAAF65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157210" y="6356350"/>
            <a:ext cx="1929384" cy="365125"/>
          </a:xfrm>
        </p:spPr>
        <p:txBody>
          <a:bodyPr rtlCol="0"/>
          <a:lstStyle>
            <a:lvl1pPr>
              <a:defRPr baseline="0">
                <a:solidFill>
                  <a:schemeClr val="accent4">
                    <a:lumMod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868790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画像、コンテンツ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長方形 11">
            <a:extLst>
              <a:ext uri="{FF2B5EF4-FFF2-40B4-BE49-F238E27FC236}">
                <a16:creationId xmlns:a16="http://schemas.microsoft.com/office/drawing/2014/main" id="{9E738A7B-7E07-F2A6-68E1-7ECCE59D3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9" y="0"/>
            <a:ext cx="6090613" cy="68580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21000"/>
            <a:ext cx="6090613" cy="3276600"/>
          </a:xfrm>
        </p:spPr>
        <p:txBody>
          <a:bodyPr rtlCol="0" anchor="t">
            <a:noAutofit/>
          </a:bodyPr>
          <a:lstStyle>
            <a:lvl1pPr algn="ctr">
              <a:lnSpc>
                <a:spcPts val="4500"/>
              </a:lnSpc>
              <a:defRPr lang="en-US" sz="3600" kern="1200" cap="all" spc="3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8799111-FB07-1313-B897-8240D85E75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314" y="660400"/>
            <a:ext cx="4857750" cy="5537200"/>
          </a:xfrm>
        </p:spPr>
        <p:txBody>
          <a:bodyPr rtlCol="0"/>
          <a:lstStyle>
            <a:lvl1pPr marL="0" indent="0" algn="ctr">
              <a:buNone/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685C943E-5107-A31F-06BD-E929777A8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489" y="6356350"/>
            <a:ext cx="2800099" cy="365125"/>
          </a:xfrm>
        </p:spPr>
        <p:txBody>
          <a:bodyPr rtlCol="0"/>
          <a:lstStyle>
            <a:lvl1pPr algn="l"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18" name="スライド番号プレースホルダー 6">
            <a:extLst>
              <a:ext uri="{FF2B5EF4-FFF2-40B4-BE49-F238E27FC236}">
                <a16:creationId xmlns:a16="http://schemas.microsoft.com/office/drawing/2014/main" id="{C87980B9-C2FE-90E9-86D6-DCEEBEAE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76589" y="6356350"/>
            <a:ext cx="2532147" cy="365125"/>
          </a:xfrm>
        </p:spPr>
        <p:txBody>
          <a:bodyPr rtlCol="0"/>
          <a:lstStyle>
            <a:lvl1pPr algn="r"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grpSp>
        <p:nvGrpSpPr>
          <p:cNvPr id="17" name="グループ 16">
            <a:extLst>
              <a:ext uri="{FF2B5EF4-FFF2-40B4-BE49-F238E27FC236}">
                <a16:creationId xmlns:a16="http://schemas.microsoft.com/office/drawing/2014/main" id="{67CDC895-4552-A2B1-C921-53E1D5D6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35498" y="1760221"/>
            <a:ext cx="2011615" cy="736852"/>
            <a:chOff x="8241808" y="1760221"/>
            <a:chExt cx="2011615" cy="736852"/>
          </a:xfrm>
        </p:grpSpPr>
        <p:sp>
          <p:nvSpPr>
            <p:cNvPr id="13" name="フリー​​フォーム:図形 12">
              <a:extLst>
                <a:ext uri="{FF2B5EF4-FFF2-40B4-BE49-F238E27FC236}">
                  <a16:creationId xmlns:a16="http://schemas.microsoft.com/office/drawing/2014/main" id="{FFE6D325-ADBA-A1A4-D3DF-A7516B907EB7}"/>
                </a:ext>
              </a:extLst>
            </p:cNvPr>
            <p:cNvSpPr/>
            <p:nvPr userDrawn="1"/>
          </p:nvSpPr>
          <p:spPr>
            <a:xfrm>
              <a:off x="8930358" y="1760221"/>
              <a:ext cx="637795" cy="736852"/>
            </a:xfrm>
            <a:custGeom>
              <a:avLst/>
              <a:gdLst>
                <a:gd name="connsiteX0" fmla="*/ 167432 w 167431"/>
                <a:gd name="connsiteY0" fmla="*/ 83877 h 167431"/>
                <a:gd name="connsiteX1" fmla="*/ 83555 w 167431"/>
                <a:gd name="connsiteY1" fmla="*/ 167431 h 167431"/>
                <a:gd name="connsiteX2" fmla="*/ 0 w 167431"/>
                <a:gd name="connsiteY2" fmla="*/ 83554 h 167431"/>
                <a:gd name="connsiteX3" fmla="*/ 83877 w 167431"/>
                <a:gd name="connsiteY3" fmla="*/ 0 h 167431"/>
                <a:gd name="connsiteX4" fmla="*/ 167432 w 167431"/>
                <a:gd name="connsiteY4" fmla="*/ 83877 h 16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31" h="167431">
                  <a:moveTo>
                    <a:pt x="167432" y="83877"/>
                  </a:moveTo>
                  <a:cubicBezTo>
                    <a:pt x="89060" y="83726"/>
                    <a:pt x="83705" y="89059"/>
                    <a:pt x="83555" y="167431"/>
                  </a:cubicBezTo>
                  <a:cubicBezTo>
                    <a:pt x="83705" y="89059"/>
                    <a:pt x="78372" y="83705"/>
                    <a:pt x="0" y="83554"/>
                  </a:cubicBezTo>
                  <a:cubicBezTo>
                    <a:pt x="78372" y="83705"/>
                    <a:pt x="83727" y="78372"/>
                    <a:pt x="83877" y="0"/>
                  </a:cubicBezTo>
                  <a:cubicBezTo>
                    <a:pt x="83727" y="78372"/>
                    <a:pt x="89060" y="83726"/>
                    <a:pt x="167432" y="8387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22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フリーフォーム:図形 13​​">
              <a:extLst>
                <a:ext uri="{FF2B5EF4-FFF2-40B4-BE49-F238E27FC236}">
                  <a16:creationId xmlns:a16="http://schemas.microsoft.com/office/drawing/2014/main" id="{89B3F975-9703-DE13-B5F5-1FEBA26F78AA}"/>
                </a:ext>
              </a:extLst>
            </p:cNvPr>
            <p:cNvSpPr/>
            <p:nvPr userDrawn="1"/>
          </p:nvSpPr>
          <p:spPr>
            <a:xfrm>
              <a:off x="8241808" y="1854623"/>
              <a:ext cx="474373" cy="548049"/>
            </a:xfrm>
            <a:custGeom>
              <a:avLst/>
              <a:gdLst>
                <a:gd name="connsiteX0" fmla="*/ 167432 w 167431"/>
                <a:gd name="connsiteY0" fmla="*/ 83877 h 167431"/>
                <a:gd name="connsiteX1" fmla="*/ 83555 w 167431"/>
                <a:gd name="connsiteY1" fmla="*/ 167431 h 167431"/>
                <a:gd name="connsiteX2" fmla="*/ 0 w 167431"/>
                <a:gd name="connsiteY2" fmla="*/ 83554 h 167431"/>
                <a:gd name="connsiteX3" fmla="*/ 83877 w 167431"/>
                <a:gd name="connsiteY3" fmla="*/ 0 h 167431"/>
                <a:gd name="connsiteX4" fmla="*/ 167432 w 167431"/>
                <a:gd name="connsiteY4" fmla="*/ 83877 h 16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31" h="167431">
                  <a:moveTo>
                    <a:pt x="167432" y="83877"/>
                  </a:moveTo>
                  <a:cubicBezTo>
                    <a:pt x="89060" y="83726"/>
                    <a:pt x="83705" y="89059"/>
                    <a:pt x="83555" y="167431"/>
                  </a:cubicBezTo>
                  <a:cubicBezTo>
                    <a:pt x="83705" y="89059"/>
                    <a:pt x="78372" y="83705"/>
                    <a:pt x="0" y="83554"/>
                  </a:cubicBezTo>
                  <a:cubicBezTo>
                    <a:pt x="78372" y="83705"/>
                    <a:pt x="83727" y="78372"/>
                    <a:pt x="83877" y="0"/>
                  </a:cubicBezTo>
                  <a:cubicBezTo>
                    <a:pt x="83727" y="78372"/>
                    <a:pt x="89060" y="83726"/>
                    <a:pt x="167432" y="8387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22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フリーフォーム:図形 14">
              <a:extLst>
                <a:ext uri="{FF2B5EF4-FFF2-40B4-BE49-F238E27FC236}">
                  <a16:creationId xmlns:a16="http://schemas.microsoft.com/office/drawing/2014/main" id="{6ED137AA-088D-DFAD-D392-E02E0CEE1671}"/>
                </a:ext>
              </a:extLst>
            </p:cNvPr>
            <p:cNvSpPr/>
            <p:nvPr userDrawn="1"/>
          </p:nvSpPr>
          <p:spPr>
            <a:xfrm>
              <a:off x="9779050" y="1854623"/>
              <a:ext cx="474373" cy="548049"/>
            </a:xfrm>
            <a:custGeom>
              <a:avLst/>
              <a:gdLst>
                <a:gd name="connsiteX0" fmla="*/ 167432 w 167431"/>
                <a:gd name="connsiteY0" fmla="*/ 83877 h 167431"/>
                <a:gd name="connsiteX1" fmla="*/ 83555 w 167431"/>
                <a:gd name="connsiteY1" fmla="*/ 167431 h 167431"/>
                <a:gd name="connsiteX2" fmla="*/ 0 w 167431"/>
                <a:gd name="connsiteY2" fmla="*/ 83554 h 167431"/>
                <a:gd name="connsiteX3" fmla="*/ 83877 w 167431"/>
                <a:gd name="connsiteY3" fmla="*/ 0 h 167431"/>
                <a:gd name="connsiteX4" fmla="*/ 167432 w 167431"/>
                <a:gd name="connsiteY4" fmla="*/ 83877 h 16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31" h="167431">
                  <a:moveTo>
                    <a:pt x="167432" y="83877"/>
                  </a:moveTo>
                  <a:cubicBezTo>
                    <a:pt x="89060" y="83726"/>
                    <a:pt x="83705" y="89059"/>
                    <a:pt x="83555" y="167431"/>
                  </a:cubicBezTo>
                  <a:cubicBezTo>
                    <a:pt x="83705" y="89059"/>
                    <a:pt x="78372" y="83705"/>
                    <a:pt x="0" y="83554"/>
                  </a:cubicBezTo>
                  <a:cubicBezTo>
                    <a:pt x="78372" y="83705"/>
                    <a:pt x="83727" y="78372"/>
                    <a:pt x="83877" y="0"/>
                  </a:cubicBezTo>
                  <a:cubicBezTo>
                    <a:pt x="83727" y="78372"/>
                    <a:pt x="89060" y="83726"/>
                    <a:pt x="167432" y="8387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22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483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段組み​​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長方形 12">
            <a:extLst>
              <a:ext uri="{FF2B5EF4-FFF2-40B4-BE49-F238E27FC236}">
                <a16:creationId xmlns:a16="http://schemas.microsoft.com/office/drawing/2014/main" id="{CD8D817F-B156-6556-8696-C7B8C8C35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705586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グラフィック 4">
            <a:extLst>
              <a:ext uri="{FF2B5EF4-FFF2-40B4-BE49-F238E27FC236}">
                <a16:creationId xmlns:a16="http://schemas.microsoft.com/office/drawing/2014/main" id="{B23F63DD-A60B-8539-7070-0187A88E3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958" b="20802"/>
          <a:stretch/>
        </p:blipFill>
        <p:spPr>
          <a:xfrm rot="16200000">
            <a:off x="9321852" y="-693689"/>
            <a:ext cx="2176466" cy="3563836"/>
          </a:xfrm>
          <a:prstGeom prst="rect">
            <a:avLst/>
          </a:prstGeom>
        </p:spPr>
      </p:pic>
      <p:sp>
        <p:nvSpPr>
          <p:cNvPr id="8" name="タイトル 1">
            <a:extLst>
              <a:ext uri="{FF2B5EF4-FFF2-40B4-BE49-F238E27FC236}">
                <a16:creationId xmlns:a16="http://schemas.microsoft.com/office/drawing/2014/main" id="{36883DB1-B7AA-7817-5572-6A44B3BC2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0"/>
            <a:ext cx="7770812" cy="1705586"/>
          </a:xfrm>
        </p:spPr>
        <p:txBody>
          <a:bodyPr rtlCol="0" anchor="ctr">
            <a:normAutofit/>
          </a:bodyPr>
          <a:lstStyle>
            <a:lvl1pPr>
              <a:defRPr lang="en-US" sz="3200" kern="1200" cap="all" spc="15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6" y="2443049"/>
            <a:ext cx="6856413" cy="3659187"/>
          </a:xfrm>
        </p:spPr>
        <p:txBody>
          <a:bodyPr rtlCol="0">
            <a:normAutofit/>
          </a:bodyPr>
          <a:lstStyle>
            <a:lvl1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9" name="コンテンツ プレースホルダー 3">
            <a:extLst>
              <a:ext uri="{FF2B5EF4-FFF2-40B4-BE49-F238E27FC236}">
                <a16:creationId xmlns:a16="http://schemas.microsoft.com/office/drawing/2014/main" id="{78A23DCB-DAE9-4A2E-9480-B9B9A7E2BCD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077200" y="2443049"/>
            <a:ext cx="3276600" cy="3659187"/>
          </a:xfrm>
        </p:spPr>
        <p:txBody>
          <a:bodyPr rtlCol="0">
            <a:normAutofit/>
          </a:bodyPr>
          <a:lstStyle>
            <a:lvl1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フッター プレースホルダー 5">
            <a:extLst>
              <a:ext uri="{FF2B5EF4-FFF2-40B4-BE49-F238E27FC236}">
                <a16:creationId xmlns:a16="http://schemas.microsoft.com/office/drawing/2014/main" id="{47D8D741-393B-373C-E50A-0B8250AC7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3200400" cy="365125"/>
          </a:xfrm>
        </p:spPr>
        <p:txBody>
          <a:bodyPr rtlCol="0"/>
          <a:lstStyle>
            <a:lvl1pPr algn="l"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14" name="スライド番号プレースホルダー 6">
            <a:extLst>
              <a:ext uri="{FF2B5EF4-FFF2-40B4-BE49-F238E27FC236}">
                <a16:creationId xmlns:a16="http://schemas.microsoft.com/office/drawing/2014/main" id="{856A79A7-194D-FC0F-17CE-E71E6DDC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00400" cy="365125"/>
          </a:xfrm>
        </p:spPr>
        <p:txBody>
          <a:bodyPr rtlCol="0"/>
          <a:lstStyle>
            <a:lvl1pPr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66479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び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長方形 24">
            <a:extLst>
              <a:ext uri="{FF2B5EF4-FFF2-40B4-BE49-F238E27FC236}">
                <a16:creationId xmlns:a16="http://schemas.microsoft.com/office/drawing/2014/main" id="{F51CD845-5B74-921C-37CF-7B6F53344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フリー​​フォーム:図形 8">
            <a:extLst>
              <a:ext uri="{FF2B5EF4-FFF2-40B4-BE49-F238E27FC236}">
                <a16:creationId xmlns:a16="http://schemas.microsoft.com/office/drawing/2014/main" id="{742887CF-A678-4B92-868C-0958632C5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7121" y="2435603"/>
            <a:ext cx="421758" cy="487262"/>
          </a:xfrm>
          <a:custGeom>
            <a:avLst/>
            <a:gdLst>
              <a:gd name="connsiteX0" fmla="*/ 167432 w 167431"/>
              <a:gd name="connsiteY0" fmla="*/ 83877 h 167431"/>
              <a:gd name="connsiteX1" fmla="*/ 83555 w 167431"/>
              <a:gd name="connsiteY1" fmla="*/ 167431 h 167431"/>
              <a:gd name="connsiteX2" fmla="*/ 0 w 167431"/>
              <a:gd name="connsiteY2" fmla="*/ 83554 h 167431"/>
              <a:gd name="connsiteX3" fmla="*/ 83877 w 167431"/>
              <a:gd name="connsiteY3" fmla="*/ 0 h 167431"/>
              <a:gd name="connsiteX4" fmla="*/ 167432 w 167431"/>
              <a:gd name="connsiteY4" fmla="*/ 83877 h 1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431" h="167431">
                <a:moveTo>
                  <a:pt x="167432" y="83877"/>
                </a:moveTo>
                <a:cubicBezTo>
                  <a:pt x="89060" y="83726"/>
                  <a:pt x="83705" y="89059"/>
                  <a:pt x="83555" y="167431"/>
                </a:cubicBezTo>
                <a:cubicBezTo>
                  <a:pt x="83705" y="89059"/>
                  <a:pt x="78372" y="83705"/>
                  <a:pt x="0" y="83554"/>
                </a:cubicBezTo>
                <a:cubicBezTo>
                  <a:pt x="78372" y="83705"/>
                  <a:pt x="83727" y="78372"/>
                  <a:pt x="83877" y="0"/>
                </a:cubicBezTo>
                <a:cubicBezTo>
                  <a:pt x="83727" y="78372"/>
                  <a:pt x="89060" y="83726"/>
                  <a:pt x="167432" y="83877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22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ja-JP" altLang="en-US" baseline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AF426EF-5309-F28F-C71D-509CC5AFD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096000" cy="2301703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US" sz="3600" cap="all" spc="300" baseline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algn="ctr" rtl="0">
              <a:lnSpc>
                <a:spcPts val="4500"/>
              </a:lnSpc>
            </a:pPr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4422F7-3740-04D9-2B60-3D441BC8AD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" y="3002351"/>
            <a:ext cx="6095999" cy="2952134"/>
          </a:xfrm>
        </p:spPr>
        <p:txBody>
          <a:bodyPr rtlCol="0">
            <a:no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3" name="図プレースホルダー 12">
            <a:extLst>
              <a:ext uri="{FF2B5EF4-FFF2-40B4-BE49-F238E27FC236}">
                <a16:creationId xmlns:a16="http://schemas.microsoft.com/office/drawing/2014/main" id="{06049718-07CD-AA20-5469-274E5182B4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41159" y="618310"/>
            <a:ext cx="3405679" cy="5620565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FF91C713-4E73-FE09-916E-DE3275376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489" y="6356350"/>
            <a:ext cx="2800099" cy="365125"/>
          </a:xfrm>
        </p:spPr>
        <p:txBody>
          <a:bodyPr rtlCol="0"/>
          <a:lstStyle>
            <a:lvl1pPr algn="l"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4" name="スライド番号プレースホルダー 6">
            <a:extLst>
              <a:ext uri="{FF2B5EF4-FFF2-40B4-BE49-F238E27FC236}">
                <a16:creationId xmlns:a16="http://schemas.microsoft.com/office/drawing/2014/main" id="{5F1382CF-997F-8BB6-BC95-8876732A9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76589" y="6356350"/>
            <a:ext cx="2532147" cy="365125"/>
          </a:xfrm>
        </p:spPr>
        <p:txBody>
          <a:bodyPr rtlCol="0"/>
          <a:lstStyle>
            <a:lvl1pPr algn="r"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97714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画像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長方形 24">
            <a:extLst>
              <a:ext uri="{FF2B5EF4-FFF2-40B4-BE49-F238E27FC236}">
                <a16:creationId xmlns:a16="http://schemas.microsoft.com/office/drawing/2014/main" id="{F51CD845-5B74-921C-37CF-7B6F53344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096000" cy="2301704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US" sz="3600" cap="all" spc="3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algn="ctr" rtl="0">
              <a:lnSpc>
                <a:spcPts val="4500"/>
              </a:lnSpc>
            </a:pPr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10" name="フリー​​フォーム:図形 9">
            <a:extLst>
              <a:ext uri="{FF2B5EF4-FFF2-40B4-BE49-F238E27FC236}">
                <a16:creationId xmlns:a16="http://schemas.microsoft.com/office/drawing/2014/main" id="{6B66E7C8-C046-4191-568A-766466452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7121" y="2432211"/>
            <a:ext cx="421758" cy="487262"/>
          </a:xfrm>
          <a:custGeom>
            <a:avLst/>
            <a:gdLst>
              <a:gd name="connsiteX0" fmla="*/ 167432 w 167431"/>
              <a:gd name="connsiteY0" fmla="*/ 83877 h 167431"/>
              <a:gd name="connsiteX1" fmla="*/ 83555 w 167431"/>
              <a:gd name="connsiteY1" fmla="*/ 167431 h 167431"/>
              <a:gd name="connsiteX2" fmla="*/ 0 w 167431"/>
              <a:gd name="connsiteY2" fmla="*/ 83554 h 167431"/>
              <a:gd name="connsiteX3" fmla="*/ 83877 w 167431"/>
              <a:gd name="connsiteY3" fmla="*/ 0 h 167431"/>
              <a:gd name="connsiteX4" fmla="*/ 167432 w 167431"/>
              <a:gd name="connsiteY4" fmla="*/ 83877 h 1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431" h="167431">
                <a:moveTo>
                  <a:pt x="167432" y="83877"/>
                </a:moveTo>
                <a:cubicBezTo>
                  <a:pt x="89060" y="83726"/>
                  <a:pt x="83705" y="89059"/>
                  <a:pt x="83555" y="167431"/>
                </a:cubicBezTo>
                <a:cubicBezTo>
                  <a:pt x="83705" y="89059"/>
                  <a:pt x="78372" y="83705"/>
                  <a:pt x="0" y="83554"/>
                </a:cubicBezTo>
                <a:cubicBezTo>
                  <a:pt x="78372" y="83705"/>
                  <a:pt x="83727" y="78372"/>
                  <a:pt x="83877" y="0"/>
                </a:cubicBezTo>
                <a:cubicBezTo>
                  <a:pt x="83727" y="78372"/>
                  <a:pt x="89060" y="83726"/>
                  <a:pt x="167432" y="838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22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" y="3002351"/>
            <a:ext cx="6095999" cy="2952134"/>
          </a:xfrm>
        </p:spPr>
        <p:txBody>
          <a:bodyPr rtlCol="0">
            <a:no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713F8B-78AA-E6A3-0CCD-FDB76C374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489" y="6356350"/>
            <a:ext cx="2800099" cy="365125"/>
          </a:xfrm>
        </p:spPr>
        <p:txBody>
          <a:bodyPr rtlCol="0"/>
          <a:lstStyle>
            <a:lvl1pPr algn="l"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4" name="スライド番号プレースホルダー 6">
            <a:extLst>
              <a:ext uri="{FF2B5EF4-FFF2-40B4-BE49-F238E27FC236}">
                <a16:creationId xmlns:a16="http://schemas.microsoft.com/office/drawing/2014/main" id="{470F2340-7F04-5A49-1D16-2E9409BB8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76589" y="6356350"/>
            <a:ext cx="2532147" cy="365125"/>
          </a:xfrm>
        </p:spPr>
        <p:txBody>
          <a:bodyPr rtlCol="0"/>
          <a:lstStyle>
            <a:lvl1pPr algn="r"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12" name="図プレースホルダー 9">
            <a:extLst>
              <a:ext uri="{FF2B5EF4-FFF2-40B4-BE49-F238E27FC236}">
                <a16:creationId xmlns:a16="http://schemas.microsoft.com/office/drawing/2014/main" id="{C1DD6C40-BDCA-6274-2BDC-CD28BFC462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67978" y="623262"/>
            <a:ext cx="3785570" cy="5473362"/>
          </a:xfrm>
        </p:spPr>
        <p:txBody>
          <a:bodyPr rtlCol="0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画像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長方形 11">
            <a:extLst>
              <a:ext uri="{FF2B5EF4-FFF2-40B4-BE49-F238E27FC236}">
                <a16:creationId xmlns:a16="http://schemas.microsoft.com/office/drawing/2014/main" id="{9E738A7B-7E07-F2A6-68E1-7ECCE59D3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0613" cy="6858000"/>
          </a:xfrm>
          <a:prstGeom prst="rect">
            <a:avLst/>
          </a:prstGeom>
          <a:solidFill>
            <a:schemeClr val="accent4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701734"/>
            <a:ext cx="6090613" cy="2567244"/>
          </a:xfrm>
        </p:spPr>
        <p:txBody>
          <a:bodyPr rtlCol="0" anchor="b">
            <a:noAutofit/>
          </a:bodyPr>
          <a:lstStyle>
            <a:lvl1pPr algn="ctr">
              <a:lnSpc>
                <a:spcPts val="4500"/>
              </a:lnSpc>
              <a:defRPr lang="en-US" sz="3600" kern="1200" cap="all" spc="3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 dirty="0"/>
              <a:t>クリックしてタイトルを追加</a:t>
            </a:r>
          </a:p>
        </p:txBody>
      </p:sp>
      <p:grpSp>
        <p:nvGrpSpPr>
          <p:cNvPr id="16" name="グループ 15">
            <a:extLst>
              <a:ext uri="{FF2B5EF4-FFF2-40B4-BE49-F238E27FC236}">
                <a16:creationId xmlns:a16="http://schemas.microsoft.com/office/drawing/2014/main" id="{3A1A07B3-52CC-EF3C-E02F-1A2047E05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7858" y="3459638"/>
            <a:ext cx="2011615" cy="736852"/>
            <a:chOff x="2037858" y="3459638"/>
            <a:chExt cx="2011615" cy="736852"/>
          </a:xfrm>
        </p:grpSpPr>
        <p:sp>
          <p:nvSpPr>
            <p:cNvPr id="5" name="フリー​​フォーム:図形 4">
              <a:extLst>
                <a:ext uri="{FF2B5EF4-FFF2-40B4-BE49-F238E27FC236}">
                  <a16:creationId xmlns:a16="http://schemas.microsoft.com/office/drawing/2014/main" id="{199BF17D-4B5B-D2CF-FBF6-AAF2167F1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726408" y="3459638"/>
              <a:ext cx="637795" cy="736852"/>
            </a:xfrm>
            <a:custGeom>
              <a:avLst/>
              <a:gdLst>
                <a:gd name="connsiteX0" fmla="*/ 167432 w 167431"/>
                <a:gd name="connsiteY0" fmla="*/ 83877 h 167431"/>
                <a:gd name="connsiteX1" fmla="*/ 83555 w 167431"/>
                <a:gd name="connsiteY1" fmla="*/ 167431 h 167431"/>
                <a:gd name="connsiteX2" fmla="*/ 0 w 167431"/>
                <a:gd name="connsiteY2" fmla="*/ 83554 h 167431"/>
                <a:gd name="connsiteX3" fmla="*/ 83877 w 167431"/>
                <a:gd name="connsiteY3" fmla="*/ 0 h 167431"/>
                <a:gd name="connsiteX4" fmla="*/ 167432 w 167431"/>
                <a:gd name="connsiteY4" fmla="*/ 83877 h 16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31" h="167431">
                  <a:moveTo>
                    <a:pt x="167432" y="83877"/>
                  </a:moveTo>
                  <a:cubicBezTo>
                    <a:pt x="89060" y="83726"/>
                    <a:pt x="83705" y="89059"/>
                    <a:pt x="83555" y="167431"/>
                  </a:cubicBezTo>
                  <a:cubicBezTo>
                    <a:pt x="83705" y="89059"/>
                    <a:pt x="78372" y="83705"/>
                    <a:pt x="0" y="83554"/>
                  </a:cubicBezTo>
                  <a:cubicBezTo>
                    <a:pt x="78372" y="83705"/>
                    <a:pt x="83727" y="78372"/>
                    <a:pt x="83877" y="0"/>
                  </a:cubicBezTo>
                  <a:cubicBezTo>
                    <a:pt x="83727" y="78372"/>
                    <a:pt x="89060" y="83726"/>
                    <a:pt x="167432" y="8387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22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" name="フリーフォーム:図形 5">
              <a:extLst>
                <a:ext uri="{FF2B5EF4-FFF2-40B4-BE49-F238E27FC236}">
                  <a16:creationId xmlns:a16="http://schemas.microsoft.com/office/drawing/2014/main" id="{7C82EF4E-3F0C-A07E-B4EE-BED20E353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037858" y="3554040"/>
              <a:ext cx="474373" cy="548049"/>
            </a:xfrm>
            <a:custGeom>
              <a:avLst/>
              <a:gdLst>
                <a:gd name="connsiteX0" fmla="*/ 167432 w 167431"/>
                <a:gd name="connsiteY0" fmla="*/ 83877 h 167431"/>
                <a:gd name="connsiteX1" fmla="*/ 83555 w 167431"/>
                <a:gd name="connsiteY1" fmla="*/ 167431 h 167431"/>
                <a:gd name="connsiteX2" fmla="*/ 0 w 167431"/>
                <a:gd name="connsiteY2" fmla="*/ 83554 h 167431"/>
                <a:gd name="connsiteX3" fmla="*/ 83877 w 167431"/>
                <a:gd name="connsiteY3" fmla="*/ 0 h 167431"/>
                <a:gd name="connsiteX4" fmla="*/ 167432 w 167431"/>
                <a:gd name="connsiteY4" fmla="*/ 83877 h 16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31" h="167431">
                  <a:moveTo>
                    <a:pt x="167432" y="83877"/>
                  </a:moveTo>
                  <a:cubicBezTo>
                    <a:pt x="89060" y="83726"/>
                    <a:pt x="83705" y="89059"/>
                    <a:pt x="83555" y="167431"/>
                  </a:cubicBezTo>
                  <a:cubicBezTo>
                    <a:pt x="83705" y="89059"/>
                    <a:pt x="78372" y="83705"/>
                    <a:pt x="0" y="83554"/>
                  </a:cubicBezTo>
                  <a:cubicBezTo>
                    <a:pt x="78372" y="83705"/>
                    <a:pt x="83727" y="78372"/>
                    <a:pt x="83877" y="0"/>
                  </a:cubicBezTo>
                  <a:cubicBezTo>
                    <a:pt x="83727" y="78372"/>
                    <a:pt x="89060" y="83726"/>
                    <a:pt x="167432" y="8387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22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" name="フリーフォーム:図形 9">
              <a:extLst>
                <a:ext uri="{FF2B5EF4-FFF2-40B4-BE49-F238E27FC236}">
                  <a16:creationId xmlns:a16="http://schemas.microsoft.com/office/drawing/2014/main" id="{272E6646-E869-D850-DC97-A5918C5AF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575100" y="3554040"/>
              <a:ext cx="474373" cy="548049"/>
            </a:xfrm>
            <a:custGeom>
              <a:avLst/>
              <a:gdLst>
                <a:gd name="connsiteX0" fmla="*/ 167432 w 167431"/>
                <a:gd name="connsiteY0" fmla="*/ 83877 h 167431"/>
                <a:gd name="connsiteX1" fmla="*/ 83555 w 167431"/>
                <a:gd name="connsiteY1" fmla="*/ 167431 h 167431"/>
                <a:gd name="connsiteX2" fmla="*/ 0 w 167431"/>
                <a:gd name="connsiteY2" fmla="*/ 83554 h 167431"/>
                <a:gd name="connsiteX3" fmla="*/ 83877 w 167431"/>
                <a:gd name="connsiteY3" fmla="*/ 0 h 167431"/>
                <a:gd name="connsiteX4" fmla="*/ 167432 w 167431"/>
                <a:gd name="connsiteY4" fmla="*/ 83877 h 16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31" h="167431">
                  <a:moveTo>
                    <a:pt x="167432" y="83877"/>
                  </a:moveTo>
                  <a:cubicBezTo>
                    <a:pt x="89060" y="83726"/>
                    <a:pt x="83705" y="89059"/>
                    <a:pt x="83555" y="167431"/>
                  </a:cubicBezTo>
                  <a:cubicBezTo>
                    <a:pt x="83705" y="89059"/>
                    <a:pt x="78372" y="83705"/>
                    <a:pt x="0" y="83554"/>
                  </a:cubicBezTo>
                  <a:cubicBezTo>
                    <a:pt x="78372" y="83705"/>
                    <a:pt x="83727" y="78372"/>
                    <a:pt x="83877" y="0"/>
                  </a:cubicBezTo>
                  <a:cubicBezTo>
                    <a:pt x="83727" y="78372"/>
                    <a:pt x="89060" y="83726"/>
                    <a:pt x="167432" y="8387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22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ja-JP" altLang="en-US" baseline="0" noProof="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E4AEE5C2-4FF2-BE5E-5E7B-F466BB00FF0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4501111"/>
            <a:ext cx="6090613" cy="1759090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 algn="ctr"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 algn="ctr">
              <a:buNone/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 algn="ctr">
              <a:buNone/>
              <a:defRPr sz="16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 algn="ctr">
              <a:buNone/>
              <a:defRPr sz="16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8" name="スライド番号プレースホルダー 6">
            <a:extLst>
              <a:ext uri="{FF2B5EF4-FFF2-40B4-BE49-F238E27FC236}">
                <a16:creationId xmlns:a16="http://schemas.microsoft.com/office/drawing/2014/main" id="{C87980B9-C2FE-90E9-86D6-DCEEBEAE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76589" y="6356350"/>
            <a:ext cx="2532147" cy="365125"/>
          </a:xfrm>
        </p:spPr>
        <p:txBody>
          <a:bodyPr rtlCol="0"/>
          <a:lstStyle>
            <a:lvl1pPr algn="r"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685C943E-5107-A31F-06BD-E929777A8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489" y="6356350"/>
            <a:ext cx="2800099" cy="365125"/>
          </a:xfrm>
        </p:spPr>
        <p:txBody>
          <a:bodyPr rtlCol="0"/>
          <a:lstStyle>
            <a:lvl1pPr algn="l"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15" name="図プレースホルダー 9">
            <a:extLst>
              <a:ext uri="{FF2B5EF4-FFF2-40B4-BE49-F238E27FC236}">
                <a16:creationId xmlns:a16="http://schemas.microsoft.com/office/drawing/2014/main" id="{2F3CE6BC-5E8F-4322-5F04-B0BEFD17C8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4587" y="701734"/>
            <a:ext cx="4442352" cy="5454529"/>
          </a:xfrm>
        </p:spPr>
        <p:txBody>
          <a:bodyPr rtlCol="0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</p:spTree>
    <p:extLst>
      <p:ext uri="{BB962C8B-B14F-4D97-AF65-F5344CB8AC3E}">
        <p14:creationId xmlns:p14="http://schemas.microsoft.com/office/powerpoint/2010/main" val="1457725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画像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長方形 20">
            <a:extLst>
              <a:ext uri="{FF2B5EF4-FFF2-40B4-BE49-F238E27FC236}">
                <a16:creationId xmlns:a16="http://schemas.microsoft.com/office/drawing/2014/main" id="{4FDAD77D-8878-C456-EE69-09CB55463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778"/>
            <a:ext cx="6096001" cy="6856222"/>
          </a:xfrm>
          <a:prstGeom prst="rect">
            <a:avLst/>
          </a:prstGeom>
          <a:solidFill>
            <a:schemeClr val="accent4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0D0D36B5-5A9C-5F42-7322-9FE550C115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971" y="427842"/>
            <a:ext cx="4893375" cy="190260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cap="all" spc="15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22A2D0C-55A1-39C6-E807-DA29F2E0E07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75561" y="2569052"/>
            <a:ext cx="4893377" cy="3761964"/>
          </a:xfrm>
        </p:spPr>
        <p:txBody>
          <a:bodyPr rtlCol="0">
            <a:normAutofit/>
          </a:bodyPr>
          <a:lstStyle>
            <a:lvl1pPr marL="283464" indent="-283464">
              <a:defRPr sz="18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sz="16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 sz="14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3200400" cy="365125"/>
          </a:xfrm>
        </p:spPr>
        <p:txBody>
          <a:bodyPr rtlCol="0"/>
          <a:lstStyle>
            <a:lvl1pPr algn="l">
              <a:defRPr baseline="0">
                <a:solidFill>
                  <a:schemeClr val="accent4">
                    <a:lumMod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9" name="図プレースホルダー 9">
            <a:extLst>
              <a:ext uri="{FF2B5EF4-FFF2-40B4-BE49-F238E27FC236}">
                <a16:creationId xmlns:a16="http://schemas.microsoft.com/office/drawing/2014/main" id="{EF247EE8-EBAA-111B-3192-133C5F2C4F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10872" y="388928"/>
            <a:ext cx="5312664" cy="5967422"/>
          </a:xfrm>
        </p:spPr>
        <p:txBody>
          <a:bodyPr rtlCol="0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accent4">
                    <a:lumMod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画像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長方形 11">
            <a:extLst>
              <a:ext uri="{FF2B5EF4-FFF2-40B4-BE49-F238E27FC236}">
                <a16:creationId xmlns:a16="http://schemas.microsoft.com/office/drawing/2014/main" id="{9E738A7B-7E07-F2A6-68E1-7ECCE59D3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0613" cy="68580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60400"/>
            <a:ext cx="6090613" cy="2608578"/>
          </a:xfrm>
        </p:spPr>
        <p:txBody>
          <a:bodyPr rtlCol="0" anchor="b">
            <a:noAutofit/>
          </a:bodyPr>
          <a:lstStyle>
            <a:lvl1pPr algn="ctr">
              <a:lnSpc>
                <a:spcPts val="4500"/>
              </a:lnSpc>
              <a:defRPr lang="en-US" sz="3600" kern="1200" cap="all" spc="3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CF27B1-EB23-A2D1-5DBE-89960AD497D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4501111"/>
            <a:ext cx="6090613" cy="1759090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 algn="ctr">
              <a:buNone/>
              <a:defRPr sz="20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 algn="ctr">
              <a:buNone/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 algn="ctr">
              <a:buNone/>
              <a:defRPr sz="16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 algn="ctr">
              <a:buNone/>
              <a:defRPr sz="16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685C943E-5107-A31F-06BD-E929777A8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489" y="6356350"/>
            <a:ext cx="2800099" cy="365125"/>
          </a:xfrm>
        </p:spPr>
        <p:txBody>
          <a:bodyPr rtlCol="0"/>
          <a:lstStyle>
            <a:lvl1pPr algn="l"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18" name="スライド番号プレースホルダー 6">
            <a:extLst>
              <a:ext uri="{FF2B5EF4-FFF2-40B4-BE49-F238E27FC236}">
                <a16:creationId xmlns:a16="http://schemas.microsoft.com/office/drawing/2014/main" id="{C87980B9-C2FE-90E9-86D6-DCEEBEAE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76589" y="6356350"/>
            <a:ext cx="2532147" cy="365125"/>
          </a:xfrm>
        </p:spPr>
        <p:txBody>
          <a:bodyPr rtlCol="0"/>
          <a:lstStyle>
            <a:lvl1pPr algn="r">
              <a:defRPr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8799111-FB07-1313-B897-8240D85E75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660400"/>
            <a:ext cx="4857750" cy="5537200"/>
          </a:xfrm>
        </p:spPr>
        <p:txBody>
          <a:bodyPr rtlCol="0"/>
          <a:lstStyle>
            <a:lvl1pPr marL="0" indent="0" algn="ctr">
              <a:buNone/>
              <a:defRPr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5" name="フリー​​フォーム:図形 4">
            <a:extLst>
              <a:ext uri="{FF2B5EF4-FFF2-40B4-BE49-F238E27FC236}">
                <a16:creationId xmlns:a16="http://schemas.microsoft.com/office/drawing/2014/main" id="{199BF17D-4B5B-D2CF-FBF6-AAF2167F1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26408" y="3459638"/>
            <a:ext cx="637795" cy="736852"/>
          </a:xfrm>
          <a:custGeom>
            <a:avLst/>
            <a:gdLst>
              <a:gd name="connsiteX0" fmla="*/ 167432 w 167431"/>
              <a:gd name="connsiteY0" fmla="*/ 83877 h 167431"/>
              <a:gd name="connsiteX1" fmla="*/ 83555 w 167431"/>
              <a:gd name="connsiteY1" fmla="*/ 167431 h 167431"/>
              <a:gd name="connsiteX2" fmla="*/ 0 w 167431"/>
              <a:gd name="connsiteY2" fmla="*/ 83554 h 167431"/>
              <a:gd name="connsiteX3" fmla="*/ 83877 w 167431"/>
              <a:gd name="connsiteY3" fmla="*/ 0 h 167431"/>
              <a:gd name="connsiteX4" fmla="*/ 167432 w 167431"/>
              <a:gd name="connsiteY4" fmla="*/ 83877 h 1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431" h="167431">
                <a:moveTo>
                  <a:pt x="167432" y="83877"/>
                </a:moveTo>
                <a:cubicBezTo>
                  <a:pt x="89060" y="83726"/>
                  <a:pt x="83705" y="89059"/>
                  <a:pt x="83555" y="167431"/>
                </a:cubicBezTo>
                <a:cubicBezTo>
                  <a:pt x="83705" y="89059"/>
                  <a:pt x="78372" y="83705"/>
                  <a:pt x="0" y="83554"/>
                </a:cubicBezTo>
                <a:cubicBezTo>
                  <a:pt x="78372" y="83705"/>
                  <a:pt x="83727" y="78372"/>
                  <a:pt x="83877" y="0"/>
                </a:cubicBezTo>
                <a:cubicBezTo>
                  <a:pt x="83727" y="78372"/>
                  <a:pt x="89060" y="83726"/>
                  <a:pt x="167432" y="8387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22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リーフォーム:図形 5">
            <a:extLst>
              <a:ext uri="{FF2B5EF4-FFF2-40B4-BE49-F238E27FC236}">
                <a16:creationId xmlns:a16="http://schemas.microsoft.com/office/drawing/2014/main" id="{7C82EF4E-3F0C-A07E-B4EE-BED20E353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37858" y="3554040"/>
            <a:ext cx="474373" cy="548049"/>
          </a:xfrm>
          <a:custGeom>
            <a:avLst/>
            <a:gdLst>
              <a:gd name="connsiteX0" fmla="*/ 167432 w 167431"/>
              <a:gd name="connsiteY0" fmla="*/ 83877 h 167431"/>
              <a:gd name="connsiteX1" fmla="*/ 83555 w 167431"/>
              <a:gd name="connsiteY1" fmla="*/ 167431 h 167431"/>
              <a:gd name="connsiteX2" fmla="*/ 0 w 167431"/>
              <a:gd name="connsiteY2" fmla="*/ 83554 h 167431"/>
              <a:gd name="connsiteX3" fmla="*/ 83877 w 167431"/>
              <a:gd name="connsiteY3" fmla="*/ 0 h 167431"/>
              <a:gd name="connsiteX4" fmla="*/ 167432 w 167431"/>
              <a:gd name="connsiteY4" fmla="*/ 83877 h 1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431" h="167431">
                <a:moveTo>
                  <a:pt x="167432" y="83877"/>
                </a:moveTo>
                <a:cubicBezTo>
                  <a:pt x="89060" y="83726"/>
                  <a:pt x="83705" y="89059"/>
                  <a:pt x="83555" y="167431"/>
                </a:cubicBezTo>
                <a:cubicBezTo>
                  <a:pt x="83705" y="89059"/>
                  <a:pt x="78372" y="83705"/>
                  <a:pt x="0" y="83554"/>
                </a:cubicBezTo>
                <a:cubicBezTo>
                  <a:pt x="78372" y="83705"/>
                  <a:pt x="83727" y="78372"/>
                  <a:pt x="83877" y="0"/>
                </a:cubicBezTo>
                <a:cubicBezTo>
                  <a:pt x="83727" y="78372"/>
                  <a:pt x="89060" y="83726"/>
                  <a:pt x="167432" y="8387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22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フリーフォーム:図形 9">
            <a:extLst>
              <a:ext uri="{FF2B5EF4-FFF2-40B4-BE49-F238E27FC236}">
                <a16:creationId xmlns:a16="http://schemas.microsoft.com/office/drawing/2014/main" id="{272E6646-E869-D850-DC97-A5918C5A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75100" y="3554040"/>
            <a:ext cx="474373" cy="548049"/>
          </a:xfrm>
          <a:custGeom>
            <a:avLst/>
            <a:gdLst>
              <a:gd name="connsiteX0" fmla="*/ 167432 w 167431"/>
              <a:gd name="connsiteY0" fmla="*/ 83877 h 167431"/>
              <a:gd name="connsiteX1" fmla="*/ 83555 w 167431"/>
              <a:gd name="connsiteY1" fmla="*/ 167431 h 167431"/>
              <a:gd name="connsiteX2" fmla="*/ 0 w 167431"/>
              <a:gd name="connsiteY2" fmla="*/ 83554 h 167431"/>
              <a:gd name="connsiteX3" fmla="*/ 83877 w 167431"/>
              <a:gd name="connsiteY3" fmla="*/ 0 h 167431"/>
              <a:gd name="connsiteX4" fmla="*/ 167432 w 167431"/>
              <a:gd name="connsiteY4" fmla="*/ 83877 h 1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431" h="167431">
                <a:moveTo>
                  <a:pt x="167432" y="83877"/>
                </a:moveTo>
                <a:cubicBezTo>
                  <a:pt x="89060" y="83726"/>
                  <a:pt x="83705" y="89059"/>
                  <a:pt x="83555" y="167431"/>
                </a:cubicBezTo>
                <a:cubicBezTo>
                  <a:pt x="83705" y="89059"/>
                  <a:pt x="78372" y="83705"/>
                  <a:pt x="0" y="83554"/>
                </a:cubicBezTo>
                <a:cubicBezTo>
                  <a:pt x="78372" y="83705"/>
                  <a:pt x="83727" y="78372"/>
                  <a:pt x="83877" y="0"/>
                </a:cubicBezTo>
                <a:cubicBezTo>
                  <a:pt x="83727" y="78372"/>
                  <a:pt x="89060" y="83726"/>
                  <a:pt x="167432" y="8387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22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759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とグラフ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長方形 12">
            <a:extLst>
              <a:ext uri="{FF2B5EF4-FFF2-40B4-BE49-F238E27FC236}">
                <a16:creationId xmlns:a16="http://schemas.microsoft.com/office/drawing/2014/main" id="{84623498-3983-1C01-FBF4-DC6AA83FE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7055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グラフィック 15">
            <a:extLst>
              <a:ext uri="{FF2B5EF4-FFF2-40B4-BE49-F238E27FC236}">
                <a16:creationId xmlns:a16="http://schemas.microsoft.com/office/drawing/2014/main" id="{ABDA9DA7-3305-7C3B-7F12-52779289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958" b="20802"/>
          <a:stretch/>
        </p:blipFill>
        <p:spPr>
          <a:xfrm rot="16200000">
            <a:off x="9321852" y="-693689"/>
            <a:ext cx="2176466" cy="356383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566" y="1"/>
            <a:ext cx="7842884" cy="1705585"/>
          </a:xfrm>
        </p:spPr>
        <p:txBody>
          <a:bodyPr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cap="all" spc="150" baseline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7CE4A8B9-E7E2-490B-75BB-0F078A94C9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66" y="2721428"/>
            <a:ext cx="5188584" cy="3199151"/>
          </a:xfrm>
        </p:spPr>
        <p:txBody>
          <a:bodyPr rtlCol="0">
            <a:normAutofit/>
          </a:bodyPr>
          <a:lstStyle>
            <a:lvl1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" name="グラフ プレースホルダー 9">
            <a:extLst>
              <a:ext uri="{FF2B5EF4-FFF2-40B4-BE49-F238E27FC236}">
                <a16:creationId xmlns:a16="http://schemas.microsoft.com/office/drawing/2014/main" id="{DC7281FF-5356-4E9D-4645-025ADF2A31D3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510070" y="2285999"/>
            <a:ext cx="4745038" cy="3634581"/>
          </a:xfrm>
        </p:spPr>
        <p:txBody>
          <a:bodyPr rtlCol="0"/>
          <a:lstStyle>
            <a:lvl1pPr marL="0" indent="0">
              <a:buNone/>
              <a:defRPr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アイコンをクリックしてグラフを追加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383D02D1-AA7A-5BA4-7FF7-D254ABEDA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3200400" cy="365125"/>
          </a:xfrm>
        </p:spPr>
        <p:txBody>
          <a:bodyPr rtlCol="0"/>
          <a:lstStyle>
            <a:lvl1pPr algn="l"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5" name="スライド番号プレースホルダー 6">
            <a:extLst>
              <a:ext uri="{FF2B5EF4-FFF2-40B4-BE49-F238E27FC236}">
                <a16:creationId xmlns:a16="http://schemas.microsoft.com/office/drawing/2014/main" id="{F4F8F925-B4AF-CA32-DCBD-F5B45E579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00400" cy="365125"/>
          </a:xfrm>
        </p:spPr>
        <p:txBody>
          <a:bodyPr rtlCol="0"/>
          <a:lstStyle>
            <a:lvl1pPr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45123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画像、コンテンツ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長方形 20">
            <a:extLst>
              <a:ext uri="{FF2B5EF4-FFF2-40B4-BE49-F238E27FC236}">
                <a16:creationId xmlns:a16="http://schemas.microsoft.com/office/drawing/2014/main" id="{4FDAD77D-8878-C456-EE69-09CB55463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chemeClr val="accent3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4723" y="427842"/>
            <a:ext cx="4893375" cy="190260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cap="all" spc="150" baseline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10" name="図プレースホルダー 9">
            <a:extLst>
              <a:ext uri="{FF2B5EF4-FFF2-40B4-BE49-F238E27FC236}">
                <a16:creationId xmlns:a16="http://schemas.microsoft.com/office/drawing/2014/main" id="{BD3322F1-43FC-616B-265A-56F5C591ED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4200" y="615950"/>
            <a:ext cx="5130800" cy="5740400"/>
          </a:xfrm>
        </p:spPr>
        <p:txBody>
          <a:bodyPr rtlCol="0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アイコンをクリックして画像を追加</a:t>
            </a: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E02335A-0E01-E297-5DAA-6C5EF587C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3200400" cy="365125"/>
          </a:xfrm>
        </p:spPr>
        <p:txBody>
          <a:bodyPr rtlCol="0"/>
          <a:lstStyle>
            <a:lvl1pPr algn="l"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5E0D25-679E-939F-E036-3A6F1A1F86C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804722" y="2576302"/>
            <a:ext cx="4893377" cy="3787298"/>
          </a:xfrm>
        </p:spPr>
        <p:txBody>
          <a:bodyPr rtlCol="0">
            <a:normAutofit/>
          </a:bodyPr>
          <a:lstStyle>
            <a:lvl1pPr marL="283464" indent="-283464"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sz="16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 sz="14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 sz="12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 sz="12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スライド番号プレースホルダー 6">
            <a:extLst>
              <a:ext uri="{FF2B5EF4-FFF2-40B4-BE49-F238E27FC236}">
                <a16:creationId xmlns:a16="http://schemas.microsoft.com/office/drawing/2014/main" id="{0439BDD9-5043-37BF-F37B-76DBE6E45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00400" cy="365125"/>
          </a:xfrm>
        </p:spPr>
        <p:txBody>
          <a:bodyPr rtlCol="0"/>
          <a:lstStyle>
            <a:lvl1pPr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670050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長方形 10">
            <a:extLst>
              <a:ext uri="{FF2B5EF4-FFF2-40B4-BE49-F238E27FC236}">
                <a16:creationId xmlns:a16="http://schemas.microsoft.com/office/drawing/2014/main" id="{B3A42F3D-2FF6-5956-7AC9-D66BF7919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705586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グラフィックス 6">
            <a:extLst>
              <a:ext uri="{FF2B5EF4-FFF2-40B4-BE49-F238E27FC236}">
                <a16:creationId xmlns:a16="http://schemas.microsoft.com/office/drawing/2014/main" id="{D53CAAAD-1A9D-5E43-B2BA-03A5787B0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0679" b="5726"/>
          <a:stretch/>
        </p:blipFill>
        <p:spPr>
          <a:xfrm rot="16200000">
            <a:off x="9283061" y="-672462"/>
            <a:ext cx="2236482" cy="3581403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B5486237-3FB0-DA6F-A29E-8CAEF910E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0"/>
            <a:ext cx="7694612" cy="1705586"/>
          </a:xfrm>
        </p:spPr>
        <p:txBody>
          <a:bodyPr rtlCol="0" anchor="ctr">
            <a:normAutofit/>
          </a:bodyPr>
          <a:lstStyle>
            <a:lvl1pPr>
              <a:defRPr lang="en-US" sz="3200" kern="1200" cap="all" spc="15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444085"/>
            <a:ext cx="5157787" cy="3609410"/>
          </a:xfrm>
        </p:spPr>
        <p:txBody>
          <a:bodyPr rtlCol="0">
            <a:normAutofit/>
          </a:bodyPr>
          <a:lstStyle>
            <a:lvl1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444085"/>
            <a:ext cx="5183188" cy="3609410"/>
          </a:xfrm>
        </p:spPr>
        <p:txBody>
          <a:bodyPr rtlCol="0">
            <a:normAutofit/>
          </a:bodyPr>
          <a:lstStyle>
            <a:lvl1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spcAft>
                <a:spcPts val="600"/>
              </a:spcAft>
              <a:defRPr sz="180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9" name="フッター プレースホルダー 5">
            <a:extLst>
              <a:ext uri="{FF2B5EF4-FFF2-40B4-BE49-F238E27FC236}">
                <a16:creationId xmlns:a16="http://schemas.microsoft.com/office/drawing/2014/main" id="{CBE7E2DE-9C3B-4B12-1E93-600CE3C0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3200400" cy="365125"/>
          </a:xfrm>
        </p:spPr>
        <p:txBody>
          <a:bodyPr rtlCol="0"/>
          <a:lstStyle>
            <a:lvl1pPr algn="l">
              <a:defRPr baseline="0">
                <a:solidFill>
                  <a:schemeClr val="accent4">
                    <a:lumMod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13" name="スライド番号プレースホルダー 6">
            <a:extLst>
              <a:ext uri="{FF2B5EF4-FFF2-40B4-BE49-F238E27FC236}">
                <a16:creationId xmlns:a16="http://schemas.microsoft.com/office/drawing/2014/main" id="{7FBB48F9-55C0-40D1-84F1-A3C2A244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00400" cy="365125"/>
          </a:xfrm>
        </p:spPr>
        <p:txBody>
          <a:bodyPr rtlCol="0"/>
          <a:lstStyle>
            <a:lvl1pPr>
              <a:defRPr baseline="0">
                <a:solidFill>
                  <a:schemeClr val="accent4">
                    <a:lumMod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、コンテンツ、表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長方形 12">
            <a:extLst>
              <a:ext uri="{FF2B5EF4-FFF2-40B4-BE49-F238E27FC236}">
                <a16:creationId xmlns:a16="http://schemas.microsoft.com/office/drawing/2014/main" id="{84623498-3983-1C01-FBF4-DC6AA83FE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17055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baseline="0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グラフィック 15">
            <a:extLst>
              <a:ext uri="{FF2B5EF4-FFF2-40B4-BE49-F238E27FC236}">
                <a16:creationId xmlns:a16="http://schemas.microsoft.com/office/drawing/2014/main" id="{ABDA9DA7-3305-7C3B-7F12-52779289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958" b="20802"/>
          <a:stretch/>
        </p:blipFill>
        <p:spPr>
          <a:xfrm rot="16200000">
            <a:off x="9321852" y="-693689"/>
            <a:ext cx="2176466" cy="356383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566" y="1"/>
            <a:ext cx="7861934" cy="1705585"/>
          </a:xfrm>
        </p:spPr>
        <p:txBody>
          <a:bodyPr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cap="all" spc="150" baseline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ja-JP" altLang="en-US" noProof="0" dirty="0"/>
              <a:t>クリックしてタイトルを追加</a:t>
            </a:r>
          </a:p>
        </p:txBody>
      </p:sp>
      <p:sp>
        <p:nvSpPr>
          <p:cNvPr id="7" name="テキスト プレースホルダー 5">
            <a:extLst>
              <a:ext uri="{FF2B5EF4-FFF2-40B4-BE49-F238E27FC236}">
                <a16:creationId xmlns:a16="http://schemas.microsoft.com/office/drawing/2014/main" id="{FA77A35F-F7BF-9440-32B6-BE2993F23B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66" y="2721428"/>
            <a:ext cx="2743834" cy="3199151"/>
          </a:xfrm>
        </p:spPr>
        <p:txBody>
          <a:bodyPr rtlCol="0">
            <a:normAutofit/>
          </a:bodyPr>
          <a:lstStyle>
            <a:lvl1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 sz="1800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 dirty="0"/>
              <a:t>クリックしてコンテンツを追加 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3" name="表プレースホルダー 7">
            <a:extLst>
              <a:ext uri="{FF2B5EF4-FFF2-40B4-BE49-F238E27FC236}">
                <a16:creationId xmlns:a16="http://schemas.microsoft.com/office/drawing/2014/main" id="{047F7D94-5454-E1F4-BD4E-B207EE2DBE53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3879850" y="2720975"/>
            <a:ext cx="7473950" cy="3198813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 dirty="0"/>
              <a:t>アイコンをクリックして表を追加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383D02D1-AA7A-5BA4-7FF7-D254ABEDA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3200400" cy="365125"/>
          </a:xfrm>
        </p:spPr>
        <p:txBody>
          <a:bodyPr rtlCol="0"/>
          <a:lstStyle>
            <a:lvl1pPr algn="l"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5" name="スライド番号プレースホルダー 6">
            <a:extLst>
              <a:ext uri="{FF2B5EF4-FFF2-40B4-BE49-F238E27FC236}">
                <a16:creationId xmlns:a16="http://schemas.microsoft.com/office/drawing/2014/main" id="{F4F8F925-B4AF-CA32-DCBD-F5B45E579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00400" cy="365125"/>
          </a:xfrm>
        </p:spPr>
        <p:txBody>
          <a:bodyPr rtlCol="0"/>
          <a:lstStyle>
            <a:lvl1pPr>
              <a:defRPr baseline="0">
                <a:solidFill>
                  <a:schemeClr val="accent6">
                    <a:lumMod val="20000"/>
                    <a:lumOff val="8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830725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4A09A9-5501-47C1-A89A-A340965A2BE2}" type="slidenum">
              <a:rPr lang="en-US" altLang="ja-JP" noProof="0" smtClean="0"/>
              <a:pPr/>
              <a:t>‹#›</a:t>
            </a:fld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56" r:id="rId4"/>
    <p:sldLayoutId id="2147483671" r:id="rId5"/>
    <p:sldLayoutId id="2147483662" r:id="rId6"/>
    <p:sldLayoutId id="2147483663" r:id="rId7"/>
    <p:sldLayoutId id="2147483653" r:id="rId8"/>
    <p:sldLayoutId id="2147483668" r:id="rId9"/>
    <p:sldLayoutId id="2147483661" r:id="rId10"/>
    <p:sldLayoutId id="2147483673" r:id="rId11"/>
    <p:sldLayoutId id="2147483670" r:id="rId12"/>
    <p:sldLayoutId id="2147483664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6">
              <a:lumMod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accent6">
              <a:lumMod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6">
              <a:lumMod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accent6">
              <a:lumMod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6">
              <a:lumMod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6">
              <a:lumMod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5638" y="1481117"/>
            <a:ext cx="5800725" cy="3894923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グループワーク</a:t>
            </a: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2CF7A-45CA-204C-7455-F1D4E9809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1DD304-CF47-7779-872E-E2006E9AF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70702"/>
            <a:ext cx="6090613" cy="2923782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報告セッション④　２０分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sz="3200" dirty="0"/>
              <a:t>１５：４０～　</a:t>
            </a:r>
            <a:r>
              <a:rPr lang="ja-JP" altLang="en-US" dirty="0"/>
              <a:t>　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81414FF-5A88-718B-C9E8-96821CC09C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ja-JP" altLang="en-US" dirty="0"/>
              <a:t>　　　</a:t>
            </a:r>
            <a:r>
              <a:rPr lang="ja-JP" altLang="en-US" sz="3600" dirty="0"/>
              <a:t>事前課題の４について報告</a:t>
            </a:r>
            <a:endParaRPr lang="en-US" altLang="ja-JP" sz="3600" dirty="0"/>
          </a:p>
          <a:p>
            <a:pPr algn="l" rtl="0"/>
            <a:endParaRPr lang="en-US" altLang="ja-JP" dirty="0"/>
          </a:p>
          <a:p>
            <a:pPr algn="l" rtl="0"/>
            <a:r>
              <a:rPr lang="ja-JP" altLang="en-US" dirty="0"/>
              <a:t>　　　　</a:t>
            </a:r>
          </a:p>
        </p:txBody>
      </p:sp>
      <p:pic>
        <p:nvPicPr>
          <p:cNvPr id="41" name="図プレースホルダー 40" descr="口を開いて飛んでいる鳥">
            <a:extLst>
              <a:ext uri="{FF2B5EF4-FFF2-40B4-BE49-F238E27FC236}">
                <a16:creationId xmlns:a16="http://schemas.microsoft.com/office/drawing/2014/main" id="{12EE39E4-9963-E0BA-A845-8491CF1A48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430"/>
          <a:stretch/>
        </p:blipFill>
        <p:spPr>
          <a:xfrm>
            <a:off x="6924587" y="701734"/>
            <a:ext cx="4442352" cy="5454529"/>
          </a:xfrm>
        </p:spPr>
      </p:pic>
    </p:spTree>
    <p:extLst>
      <p:ext uri="{BB962C8B-B14F-4D97-AF65-F5344CB8AC3E}">
        <p14:creationId xmlns:p14="http://schemas.microsoft.com/office/powerpoint/2010/main" val="1856142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9813-A489-53EB-D8F6-CBDB49B92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E51818-049A-EE03-2ADD-205881EB2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129" y="857249"/>
            <a:ext cx="10460672" cy="1401393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全体の流れ</a:t>
            </a:r>
            <a:r>
              <a:rPr lang="ja-JP" altLang="en-US"/>
              <a:t>（</a:t>
            </a:r>
            <a:r>
              <a:rPr lang="en-US" altLang="ja-JP" dirty="0"/>
              <a:t>16:10-16:50</a:t>
            </a:r>
            <a:r>
              <a:rPr lang="ja-JP" altLang="en-US" dirty="0"/>
              <a:t>）</a:t>
            </a:r>
          </a:p>
        </p:txBody>
      </p:sp>
      <p:graphicFrame>
        <p:nvGraphicFramePr>
          <p:cNvPr id="10" name="表 4">
            <a:extLst>
              <a:ext uri="{FF2B5EF4-FFF2-40B4-BE49-F238E27FC236}">
                <a16:creationId xmlns:a16="http://schemas.microsoft.com/office/drawing/2014/main" id="{104CC500-E593-01DF-D31C-032C37948A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1894697239"/>
              </p:ext>
            </p:extLst>
          </p:nvPr>
        </p:nvGraphicFramePr>
        <p:xfrm>
          <a:off x="743198" y="2559675"/>
          <a:ext cx="10460673" cy="270640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42110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94211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4576453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</a:tblGrid>
              <a:tr h="687116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711841"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710293"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r>
                        <a:rPr lang="ja-JP" altLang="en-US" baseline="0" noProof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</a:t>
                      </a:r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グループワーク全体発表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各グループより発表</a:t>
                      </a:r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9217843"/>
                  </a:ext>
                </a:extLst>
              </a:tr>
              <a:tr h="597159"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r>
                        <a:rPr lang="ja-JP" altLang="en-US" baseline="0" noProof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</a:t>
                      </a:r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講師より総評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EA08C9-D888-048A-0A3F-18E41186564B}"/>
              </a:ext>
            </a:extLst>
          </p:cNvPr>
          <p:cNvSpPr txBox="1"/>
          <p:nvPr/>
        </p:nvSpPr>
        <p:spPr>
          <a:xfrm>
            <a:off x="3251427" y="210918"/>
            <a:ext cx="6094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グループワークを踏まえて、都道府県における研修の</a:t>
            </a:r>
            <a:endParaRPr lang="en-US" altLang="ja-JP" dirty="0"/>
          </a:p>
          <a:p>
            <a:r>
              <a:rPr lang="ja-JP" altLang="en-US" dirty="0"/>
              <a:t>円滑な実施に向けた全体検討</a:t>
            </a:r>
          </a:p>
        </p:txBody>
      </p:sp>
    </p:spTree>
    <p:extLst>
      <p:ext uri="{BB962C8B-B14F-4D97-AF65-F5344CB8AC3E}">
        <p14:creationId xmlns:p14="http://schemas.microsoft.com/office/powerpoint/2010/main" val="836808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558B-80EA-86DC-BD86-8C1C17852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7CF51A-BB6E-2ACA-1F7C-CEB88E38B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5860"/>
            <a:ext cx="6090613" cy="2103118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全体発表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D0C98C6-7021-FA64-742B-AB73F92827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ja-JP" altLang="en-US" sz="3600" dirty="0"/>
              <a:t>１グループ　５分</a:t>
            </a:r>
          </a:p>
        </p:txBody>
      </p:sp>
      <p:pic>
        <p:nvPicPr>
          <p:cNvPr id="17" name="図プレースホルダー 16" descr="クジャク">
            <a:extLst>
              <a:ext uri="{FF2B5EF4-FFF2-40B4-BE49-F238E27FC236}">
                <a16:creationId xmlns:a16="http://schemas.microsoft.com/office/drawing/2014/main" id="{C1971592-546D-CB28-F208-FF9AF1B7FF1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5600" y="660400"/>
            <a:ext cx="4857750" cy="5537200"/>
          </a:xfrm>
        </p:spPr>
      </p:pic>
    </p:spTree>
    <p:extLst>
      <p:ext uri="{BB962C8B-B14F-4D97-AF65-F5344CB8AC3E}">
        <p14:creationId xmlns:p14="http://schemas.microsoft.com/office/powerpoint/2010/main" val="3086051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FD24B-B7D2-2787-8C06-50028DBA9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D56C9B-1762-327D-CD6A-4A49F82AD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921000"/>
            <a:ext cx="6090613" cy="2628900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お疲れ様でした</a:t>
            </a:r>
          </a:p>
        </p:txBody>
      </p:sp>
      <p:pic>
        <p:nvPicPr>
          <p:cNvPr id="21" name="図プレースホルダー 20" descr="葉が付いた木">
            <a:extLst>
              <a:ext uri="{FF2B5EF4-FFF2-40B4-BE49-F238E27FC236}">
                <a16:creationId xmlns:a16="http://schemas.microsoft.com/office/drawing/2014/main" id="{77050253-67C5-CCF9-821D-D5CDB1398D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314" y="660400"/>
            <a:ext cx="4857750" cy="5537200"/>
          </a:xfrm>
        </p:spPr>
      </p:pic>
    </p:spTree>
    <p:extLst>
      <p:ext uri="{BB962C8B-B14F-4D97-AF65-F5344CB8AC3E}">
        <p14:creationId xmlns:p14="http://schemas.microsoft.com/office/powerpoint/2010/main" val="55061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6F75DE-8A44-4EC5-83C6-95BDDF10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129" y="857249"/>
            <a:ext cx="10460672" cy="1401393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全体の流れ（</a:t>
            </a:r>
            <a:r>
              <a:rPr lang="en-US" altLang="ja-JP" dirty="0"/>
              <a:t>14:40-16:00</a:t>
            </a:r>
            <a:r>
              <a:rPr lang="ja-JP" altLang="en-US" dirty="0"/>
              <a:t>）</a:t>
            </a:r>
          </a:p>
        </p:txBody>
      </p:sp>
      <p:graphicFrame>
        <p:nvGraphicFramePr>
          <p:cNvPr id="10" name="表 4">
            <a:extLst>
              <a:ext uri="{FF2B5EF4-FFF2-40B4-BE49-F238E27FC236}">
                <a16:creationId xmlns:a16="http://schemas.microsoft.com/office/drawing/2014/main" id="{403CD5FD-27C3-4342-BE41-F411CB8D6931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1506577523"/>
              </p:ext>
            </p:extLst>
          </p:nvPr>
        </p:nvGraphicFramePr>
        <p:xfrm>
          <a:off x="743198" y="1842264"/>
          <a:ext cx="10460673" cy="399675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42110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94211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4576453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</a:tblGrid>
              <a:tr h="687116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508327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５分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自己紹介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氏名・都道府県・所属・児童期支援のやりがい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098881"/>
                  </a:ext>
                </a:extLst>
              </a:tr>
              <a:tr h="597159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５分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役割決め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進行・記録を決めてください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531845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１０分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事前課題１の報告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578498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２０分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事前課題２の報告</a:t>
                      </a:r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  <a:tr h="531845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２０分</a:t>
                      </a:r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事前課題３の報告</a:t>
                      </a:r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8721769"/>
                  </a:ext>
                </a:extLst>
              </a:tr>
              <a:tr h="561965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２０分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事前課題４の報告</a:t>
                      </a:r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204356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868630C-02B2-E00E-B278-016C4853DA5D}"/>
              </a:ext>
            </a:extLst>
          </p:cNvPr>
          <p:cNvSpPr txBox="1"/>
          <p:nvPr/>
        </p:nvSpPr>
        <p:spPr>
          <a:xfrm>
            <a:off x="3251427" y="210918"/>
            <a:ext cx="6094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都道府県における障害児支援専門コース別研修</a:t>
            </a:r>
            <a:endParaRPr lang="en-US" altLang="ja-JP" dirty="0"/>
          </a:p>
          <a:p>
            <a:r>
              <a:rPr lang="ja-JP" altLang="en-US" dirty="0"/>
              <a:t>実施にかかる課題と工夫の共有</a:t>
            </a:r>
          </a:p>
        </p:txBody>
      </p:sp>
    </p:spTree>
    <p:extLst>
      <p:ext uri="{BB962C8B-B14F-4D97-AF65-F5344CB8AC3E}">
        <p14:creationId xmlns:p14="http://schemas.microsoft.com/office/powerpoint/2010/main" val="421291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58A55-1662-9CBE-6CB1-1AB050F49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64C55-DA3E-003A-F987-2AC141E3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129" y="857249"/>
            <a:ext cx="10460672" cy="1401393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全体の流れ</a:t>
            </a:r>
            <a:r>
              <a:rPr lang="ja-JP" altLang="en-US"/>
              <a:t>（</a:t>
            </a:r>
            <a:r>
              <a:rPr lang="en-US" altLang="ja-JP" dirty="0"/>
              <a:t>16:10-16:50</a:t>
            </a:r>
            <a:r>
              <a:rPr lang="ja-JP" altLang="en-US" dirty="0"/>
              <a:t>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6172BE2-522E-960B-7007-E07E6BE5C068}"/>
              </a:ext>
            </a:extLst>
          </p:cNvPr>
          <p:cNvSpPr txBox="1"/>
          <p:nvPr/>
        </p:nvSpPr>
        <p:spPr>
          <a:xfrm>
            <a:off x="3251427" y="210918"/>
            <a:ext cx="6094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グループワークを踏まえて、都道府県における研修の</a:t>
            </a:r>
            <a:endParaRPr lang="en-US" altLang="ja-JP" dirty="0"/>
          </a:p>
          <a:p>
            <a:r>
              <a:rPr lang="ja-JP" altLang="en-US" dirty="0"/>
              <a:t>円滑な実施に向けた全体検討</a:t>
            </a:r>
          </a:p>
        </p:txBody>
      </p:sp>
      <p:graphicFrame>
        <p:nvGraphicFramePr>
          <p:cNvPr id="3" name="表 4">
            <a:extLst>
              <a:ext uri="{FF2B5EF4-FFF2-40B4-BE49-F238E27FC236}">
                <a16:creationId xmlns:a16="http://schemas.microsoft.com/office/drawing/2014/main" id="{9FD350E9-B924-AC3D-6DC1-62306F4C5F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8721535"/>
              </p:ext>
            </p:extLst>
          </p:nvPr>
        </p:nvGraphicFramePr>
        <p:xfrm>
          <a:off x="895598" y="2231429"/>
          <a:ext cx="10460673" cy="270640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42110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94211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4576453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</a:tblGrid>
              <a:tr h="687116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711841"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710293"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r>
                        <a:rPr lang="ja-JP" altLang="en-US" baseline="0" noProof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</a:t>
                      </a:r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グループワーク全体発表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各グループより発表</a:t>
                      </a:r>
                      <a:endParaRPr lang="en-US" altLang="ja-JP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9217843"/>
                  </a:ext>
                </a:extLst>
              </a:tr>
              <a:tr h="597159"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r>
                        <a:rPr lang="ja-JP" altLang="en-US" baseline="0" noProof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</a:t>
                      </a:r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講師より総評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ja-JP" altLang="en-US" baseline="0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189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0850"/>
            <a:ext cx="6096000" cy="1850853"/>
          </a:xfrm>
        </p:spPr>
        <p:txBody>
          <a:bodyPr rtlCol="0"/>
          <a:lstStyle/>
          <a:p>
            <a:pPr rtl="0"/>
            <a:r>
              <a:rPr lang="ja-JP" altLang="en-US" dirty="0"/>
              <a:t>グループワークの流れ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3002351"/>
            <a:ext cx="6095999" cy="29521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ja-JP" altLang="en-US" dirty="0"/>
              <a:t>自己紹介</a:t>
            </a:r>
          </a:p>
          <a:p>
            <a:pPr rtl="0"/>
            <a:r>
              <a:rPr lang="ja-JP" altLang="en-US" dirty="0"/>
              <a:t>役割決め</a:t>
            </a:r>
          </a:p>
          <a:p>
            <a:pPr rtl="0"/>
            <a:r>
              <a:rPr lang="ja-JP" altLang="en-US" dirty="0"/>
              <a:t>事前課題１～４の報告</a:t>
            </a:r>
            <a:endParaRPr lang="en-US" altLang="ja-JP" dirty="0"/>
          </a:p>
          <a:p>
            <a:pPr rtl="0"/>
            <a:r>
              <a:rPr lang="en-US" altLang="ja-JP" dirty="0"/>
              <a:t>-</a:t>
            </a:r>
            <a:r>
              <a:rPr lang="ja-JP" altLang="en-US" dirty="0"/>
              <a:t>休憩</a:t>
            </a:r>
            <a:r>
              <a:rPr lang="en-US" altLang="ja-JP" dirty="0"/>
              <a:t>-</a:t>
            </a:r>
            <a:endParaRPr lang="ja-JP" altLang="en-US" dirty="0"/>
          </a:p>
          <a:p>
            <a:pPr rtl="0"/>
            <a:r>
              <a:rPr lang="ja-JP" altLang="en-US" dirty="0"/>
              <a:t>全体発表</a:t>
            </a:r>
          </a:p>
        </p:txBody>
      </p:sp>
      <p:pic>
        <p:nvPicPr>
          <p:cNvPr id="16" name="図プレースホルダー 15" descr="星と青い背景を持つ椰子の木">
            <a:extLst>
              <a:ext uri="{FF2B5EF4-FFF2-40B4-BE49-F238E27FC236}">
                <a16:creationId xmlns:a16="http://schemas.microsoft.com/office/drawing/2014/main" id="{E19DD59C-F370-2E9A-C3EA-007B712D71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7978" y="623262"/>
            <a:ext cx="3785570" cy="5473362"/>
          </a:xfrm>
        </p:spPr>
      </p:pic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997E4-F915-9F14-CF4B-2764FBD1C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5DC97F-915A-5B6C-CE4D-961CB7FD3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9" y="1992028"/>
            <a:ext cx="6090613" cy="2050582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自己紹介　５分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sz="3200" dirty="0"/>
              <a:t>１４：４０～</a:t>
            </a:r>
            <a:r>
              <a:rPr lang="ja-JP" altLang="en-US" dirty="0"/>
              <a:t>　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A7BFD22-35D8-795F-5B47-04A368DC342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 rtl="0"/>
            <a:r>
              <a:rPr lang="ja-JP" altLang="en-US" dirty="0"/>
              <a:t>　　　　①氏名　</a:t>
            </a:r>
            <a:endParaRPr lang="en-US" altLang="ja-JP" dirty="0"/>
          </a:p>
          <a:p>
            <a:pPr algn="l" rtl="0"/>
            <a:r>
              <a:rPr lang="ja-JP" altLang="en-US" dirty="0"/>
              <a:t>　　　　②都道府県　</a:t>
            </a:r>
            <a:endParaRPr lang="en-US" altLang="ja-JP" dirty="0"/>
          </a:p>
          <a:p>
            <a:pPr algn="l" rtl="0"/>
            <a:r>
              <a:rPr lang="ja-JP" altLang="en-US" dirty="0"/>
              <a:t>　　　　③所属</a:t>
            </a:r>
            <a:endParaRPr lang="en-US" altLang="ja-JP" dirty="0"/>
          </a:p>
          <a:p>
            <a:pPr algn="l" rtl="0"/>
            <a:r>
              <a:rPr lang="ja-JP" altLang="en-US" dirty="0"/>
              <a:t>　　　　④児童期支援においてのやりが</a:t>
            </a:r>
            <a:r>
              <a:rPr lang="ja-JP" altLang="en-US"/>
              <a:t>い </a:t>
            </a:r>
            <a:endParaRPr lang="ja-JP" altLang="en-US" dirty="0"/>
          </a:p>
        </p:txBody>
      </p:sp>
      <p:pic>
        <p:nvPicPr>
          <p:cNvPr id="41" name="図プレースホルダー 40" descr="口を開いて飛んでいる鳥">
            <a:extLst>
              <a:ext uri="{FF2B5EF4-FFF2-40B4-BE49-F238E27FC236}">
                <a16:creationId xmlns:a16="http://schemas.microsoft.com/office/drawing/2014/main" id="{132E0F06-46F4-2B81-BA50-6722EF0AB6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430"/>
          <a:stretch/>
        </p:blipFill>
        <p:spPr>
          <a:xfrm>
            <a:off x="6924587" y="701734"/>
            <a:ext cx="4442352" cy="5454529"/>
          </a:xfrm>
        </p:spPr>
      </p:pic>
    </p:spTree>
    <p:extLst>
      <p:ext uri="{BB962C8B-B14F-4D97-AF65-F5344CB8AC3E}">
        <p14:creationId xmlns:p14="http://schemas.microsoft.com/office/powerpoint/2010/main" val="924893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17300-E1C2-7247-EA34-36334C24D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E4A7EB-B972-0C4F-5A02-7882434A2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4189"/>
            <a:ext cx="6090613" cy="2654969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役割決め　５分</a:t>
            </a:r>
            <a:br>
              <a:rPr lang="en-US" altLang="ja-JP" dirty="0"/>
            </a:br>
            <a:r>
              <a:rPr lang="ja-JP" altLang="en-US" dirty="0"/>
              <a:t>　</a:t>
            </a:r>
            <a:br>
              <a:rPr lang="en-US" altLang="ja-JP" dirty="0"/>
            </a:br>
            <a:r>
              <a:rPr lang="ja-JP" altLang="en-US" sz="3200" dirty="0"/>
              <a:t>１４：４５～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F453BF-00BB-4B66-16C6-C97A97B87F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ja-JP" altLang="en-US" dirty="0"/>
              <a:t>　　　</a:t>
            </a:r>
            <a:r>
              <a:rPr lang="ja-JP" altLang="en-US" sz="3600" dirty="0"/>
              <a:t>進行・記録を決めてください</a:t>
            </a:r>
            <a:endParaRPr lang="en-US" altLang="ja-JP" sz="3600" dirty="0"/>
          </a:p>
          <a:p>
            <a:pPr algn="l" rtl="0"/>
            <a:endParaRPr lang="en-US" altLang="ja-JP" dirty="0"/>
          </a:p>
          <a:p>
            <a:pPr algn="l" rtl="0"/>
            <a:r>
              <a:rPr lang="ja-JP" altLang="en-US" dirty="0"/>
              <a:t>　　　　</a:t>
            </a:r>
          </a:p>
        </p:txBody>
      </p:sp>
      <p:pic>
        <p:nvPicPr>
          <p:cNvPr id="41" name="図プレースホルダー 40" descr="口を開いて飛んでいる鳥">
            <a:extLst>
              <a:ext uri="{FF2B5EF4-FFF2-40B4-BE49-F238E27FC236}">
                <a16:creationId xmlns:a16="http://schemas.microsoft.com/office/drawing/2014/main" id="{EB646333-A1D4-CAA6-5746-AD79D9E81C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430"/>
          <a:stretch/>
        </p:blipFill>
        <p:spPr>
          <a:xfrm>
            <a:off x="6924587" y="701734"/>
            <a:ext cx="4442352" cy="5454529"/>
          </a:xfrm>
        </p:spPr>
      </p:pic>
    </p:spTree>
    <p:extLst>
      <p:ext uri="{BB962C8B-B14F-4D97-AF65-F5344CB8AC3E}">
        <p14:creationId xmlns:p14="http://schemas.microsoft.com/office/powerpoint/2010/main" val="2174410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43B16-6655-7333-578B-1A670A700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31DD1A-8C6A-2152-C17D-02AEB4FA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99939"/>
            <a:ext cx="6090613" cy="2510588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報告セッション①　１０分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sz="3200" dirty="0"/>
              <a:t>１４：５０～</a:t>
            </a:r>
            <a:r>
              <a:rPr lang="ja-JP" altLang="en-US" dirty="0"/>
              <a:t>　</a:t>
            </a:r>
            <a:br>
              <a:rPr lang="en-US" altLang="ja-JP" dirty="0"/>
            </a:br>
            <a:r>
              <a:rPr lang="ja-JP" altLang="en-US" dirty="0"/>
              <a:t>　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0C7C1E6-68AB-4B20-2533-B8DA0CC5436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ja-JP" altLang="en-US" dirty="0"/>
              <a:t>　　　</a:t>
            </a:r>
            <a:r>
              <a:rPr lang="ja-JP" altLang="en-US" sz="3600" dirty="0"/>
              <a:t>事前課題の１について報告</a:t>
            </a:r>
            <a:endParaRPr lang="en-US" altLang="ja-JP" sz="3600" dirty="0"/>
          </a:p>
          <a:p>
            <a:pPr algn="l" rtl="0"/>
            <a:endParaRPr lang="en-US" altLang="ja-JP" dirty="0"/>
          </a:p>
          <a:p>
            <a:pPr algn="l" rtl="0"/>
            <a:r>
              <a:rPr lang="ja-JP" altLang="en-US" dirty="0"/>
              <a:t>　　　　</a:t>
            </a:r>
          </a:p>
        </p:txBody>
      </p:sp>
      <p:pic>
        <p:nvPicPr>
          <p:cNvPr id="41" name="図プレースホルダー 40" descr="口を開いて飛んでいる鳥">
            <a:extLst>
              <a:ext uri="{FF2B5EF4-FFF2-40B4-BE49-F238E27FC236}">
                <a16:creationId xmlns:a16="http://schemas.microsoft.com/office/drawing/2014/main" id="{DC34E518-3505-F131-E5BC-03C3ED72AA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430"/>
          <a:stretch/>
        </p:blipFill>
        <p:spPr>
          <a:xfrm>
            <a:off x="6924587" y="701734"/>
            <a:ext cx="4442352" cy="5454529"/>
          </a:xfrm>
        </p:spPr>
      </p:pic>
    </p:spTree>
    <p:extLst>
      <p:ext uri="{BB962C8B-B14F-4D97-AF65-F5344CB8AC3E}">
        <p14:creationId xmlns:p14="http://schemas.microsoft.com/office/powerpoint/2010/main" val="2098961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BF58B-2F25-1604-BB4E-F1E2DFDA7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5DECE6-682D-58AD-BB76-FB4A0FB27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59831"/>
            <a:ext cx="6090613" cy="2542673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報告セッション②　２０分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sz="3200" dirty="0"/>
              <a:t>１５：００～</a:t>
            </a:r>
            <a:r>
              <a:rPr lang="ja-JP" altLang="en-US" dirty="0"/>
              <a:t>　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5831042-6CF8-7537-9988-6F214B0EBE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ja-JP" altLang="en-US" dirty="0"/>
              <a:t>　　　</a:t>
            </a:r>
            <a:r>
              <a:rPr lang="ja-JP" altLang="en-US" sz="3600" dirty="0"/>
              <a:t>事前課題の２について報告</a:t>
            </a:r>
            <a:endParaRPr lang="en-US" altLang="ja-JP" sz="3600" dirty="0"/>
          </a:p>
          <a:p>
            <a:pPr algn="l" rtl="0"/>
            <a:endParaRPr lang="en-US" altLang="ja-JP" dirty="0"/>
          </a:p>
          <a:p>
            <a:pPr algn="l" rtl="0"/>
            <a:r>
              <a:rPr lang="ja-JP" altLang="en-US" dirty="0"/>
              <a:t>　　　　</a:t>
            </a:r>
          </a:p>
        </p:txBody>
      </p:sp>
      <p:pic>
        <p:nvPicPr>
          <p:cNvPr id="41" name="図プレースホルダー 40" descr="口を開いて飛んでいる鳥">
            <a:extLst>
              <a:ext uri="{FF2B5EF4-FFF2-40B4-BE49-F238E27FC236}">
                <a16:creationId xmlns:a16="http://schemas.microsoft.com/office/drawing/2014/main" id="{551A7364-798A-5F4E-4FA6-15F5A214EB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430"/>
          <a:stretch/>
        </p:blipFill>
        <p:spPr>
          <a:xfrm>
            <a:off x="6924587" y="701734"/>
            <a:ext cx="4442352" cy="5454529"/>
          </a:xfrm>
        </p:spPr>
      </p:pic>
    </p:spTree>
    <p:extLst>
      <p:ext uri="{BB962C8B-B14F-4D97-AF65-F5344CB8AC3E}">
        <p14:creationId xmlns:p14="http://schemas.microsoft.com/office/powerpoint/2010/main" val="3358760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10BF0-7CFD-E7DC-EDAA-1A50ED838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90B00A-FFA7-77CE-99B3-3CD969DA7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1284"/>
            <a:ext cx="6090613" cy="2695074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報告セッション③　２０分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sz="3200" dirty="0"/>
              <a:t>１５：２０～</a:t>
            </a:r>
            <a:r>
              <a:rPr lang="ja-JP" altLang="en-US" dirty="0"/>
              <a:t>　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289F76-1D9A-36B4-1E8B-D1A9858CD3C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4501111"/>
            <a:ext cx="6090613" cy="1759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ja-JP" altLang="en-US" dirty="0"/>
              <a:t>　　　</a:t>
            </a:r>
            <a:r>
              <a:rPr lang="ja-JP" altLang="en-US" sz="3600" dirty="0"/>
              <a:t>事前課題の３について報告</a:t>
            </a:r>
            <a:endParaRPr lang="en-US" altLang="ja-JP" sz="3600" dirty="0"/>
          </a:p>
          <a:p>
            <a:pPr algn="l" rtl="0"/>
            <a:endParaRPr lang="en-US" altLang="ja-JP" dirty="0"/>
          </a:p>
          <a:p>
            <a:pPr algn="l" rtl="0"/>
            <a:r>
              <a:rPr lang="ja-JP" altLang="en-US" dirty="0"/>
              <a:t>　　　　</a:t>
            </a:r>
          </a:p>
        </p:txBody>
      </p:sp>
      <p:pic>
        <p:nvPicPr>
          <p:cNvPr id="41" name="図プレースホルダー 40" descr="口を開いて飛んでいる鳥">
            <a:extLst>
              <a:ext uri="{FF2B5EF4-FFF2-40B4-BE49-F238E27FC236}">
                <a16:creationId xmlns:a16="http://schemas.microsoft.com/office/drawing/2014/main" id="{B82A6442-19E7-7630-1BA7-ACE23E3448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430"/>
          <a:stretch/>
        </p:blipFill>
        <p:spPr>
          <a:xfrm>
            <a:off x="6924587" y="701734"/>
            <a:ext cx="4442352" cy="5454529"/>
          </a:xfrm>
        </p:spPr>
      </p:pic>
    </p:spTree>
    <p:extLst>
      <p:ext uri="{BB962C8B-B14F-4D97-AF65-F5344CB8AC3E}">
        <p14:creationId xmlns:p14="http://schemas.microsoft.com/office/powerpoint/2010/main" val="2844503031"/>
      </p:ext>
    </p:extLst>
  </p:cSld>
  <p:clrMapOvr>
    <a:masterClrMapping/>
  </p:clrMapOvr>
</p:sld>
</file>

<file path=ppt/theme/theme1.xml><?xml version="1.0" encoding="utf-8"?>
<a:theme xmlns:a="http://schemas.openxmlformats.org/drawingml/2006/main" name="ユーザー設定">
  <a:themeElements>
    <a:clrScheme name="Custom 171">
      <a:dk1>
        <a:sysClr val="windowText" lastClr="000000"/>
      </a:dk1>
      <a:lt1>
        <a:sysClr val="window" lastClr="FFFFFF"/>
      </a:lt1>
      <a:dk2>
        <a:srgbClr val="A5B592"/>
      </a:dk2>
      <a:lt2>
        <a:srgbClr val="FEFAC9"/>
      </a:lt2>
      <a:accent1>
        <a:srgbClr val="C69E93"/>
      </a:accent1>
      <a:accent2>
        <a:srgbClr val="B7C4C1"/>
      </a:accent2>
      <a:accent3>
        <a:srgbClr val="7C8A8B"/>
      </a:accent3>
      <a:accent4>
        <a:srgbClr val="E2CDBC"/>
      </a:accent4>
      <a:accent5>
        <a:srgbClr val="959E89"/>
      </a:accent5>
      <a:accent6>
        <a:srgbClr val="545C6E"/>
      </a:accent6>
      <a:hlink>
        <a:srgbClr val="8E58B6"/>
      </a:hlink>
      <a:folHlink>
        <a:srgbClr val="7F6F6F"/>
      </a:folHlink>
    </a:clrScheme>
    <a:fontScheme name="Custom 76">
      <a:majorFont>
        <a:latin typeface="Goudy Old Style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381587_Win32_SL_V13" id="{F20C6250-62BA-457E-B250-03D7EF3FEC8F}" vid="{0DD98A1E-8B19-4FC3-8AFA-E0AC98D219C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e86db0-997c-4cb6-bb34-f88ecb8e7e9c" xsi:nil="true"/>
    <lcf76f155ced4ddcb4097134ff3c332f xmlns="7ba608ac-4d1c-4c85-8325-32933235d56e">
      <Terms xmlns="http://schemas.microsoft.com/office/infopath/2007/PartnerControls"/>
    </lcf76f155ced4ddcb4097134ff3c332f>
    <Owner xmlns="7ba608ac-4d1c-4c85-8325-32933235d56e">
      <UserInfo>
        <DisplayName/>
        <AccountId xsi:nil="true"/>
        <AccountType/>
      </UserInfo>
    </Own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74B6B82DB004D46816416437228CFDA" ma:contentTypeVersion="15" ma:contentTypeDescription="新しいドキュメントを作成します。" ma:contentTypeScope="" ma:versionID="a723a85411dc36c33e4b1130281861fa">
  <xsd:schema xmlns:xsd="http://www.w3.org/2001/XMLSchema" xmlns:xs="http://www.w3.org/2001/XMLSchema" xmlns:p="http://schemas.microsoft.com/office/2006/metadata/properties" xmlns:ns2="7ba608ac-4d1c-4c85-8325-32933235d56e" xmlns:ns3="e0e86db0-997c-4cb6-bb34-f88ecb8e7e9c" targetNamespace="http://schemas.microsoft.com/office/2006/metadata/properties" ma:root="true" ma:fieldsID="d93bfe5fb9f7557c3c620d9a66b597cf" ns2:_="" ns3:_="">
    <xsd:import namespace="7ba608ac-4d1c-4c85-8325-32933235d56e"/>
    <xsd:import namespace="e0e86db0-997c-4cb6-bb34-f88ecb8e7e9c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608ac-4d1c-4c85-8325-32933235d56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86db0-997c-4cb6-bb34-f88ecb8e7e9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6c071f7-5b06-478e-9825-313a81a7c9c3}" ma:internalName="TaxCatchAll" ma:showField="CatchAllData" ma:web="e0e86db0-997c-4cb6-bb34-f88ecb8e7e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57622D-4D98-4370-AD18-C0E53E0D7E4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263dbbe5-076b-4606-a03b-9598f5f2f35a"/>
    <ds:schemaRef ds:uri="a6f9f875-7af9-4528-8c5c-fc377319d8fb"/>
  </ds:schemaRefs>
</ds:datastoreItem>
</file>

<file path=customXml/itemProps2.xml><?xml version="1.0" encoding="utf-8"?>
<ds:datastoreItem xmlns:ds="http://schemas.openxmlformats.org/officeDocument/2006/customXml" ds:itemID="{D81E7C56-8E24-4F7D-A2BD-572F36764B47}"/>
</file>

<file path=customXml/itemProps3.xml><?xml version="1.0" encoding="utf-8"?>
<ds:datastoreItem xmlns:ds="http://schemas.openxmlformats.org/officeDocument/2006/customXml" ds:itemID="{92AFC40A-E612-4783-941F-D87CE3AF6A8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309</Words>
  <Application>Microsoft Office PowerPoint</Application>
  <PresentationFormat>ワイド画面</PresentationFormat>
  <Paragraphs>94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6" baseType="lpstr">
      <vt:lpstr>Meiryo UI</vt:lpstr>
      <vt:lpstr>Arial</vt:lpstr>
      <vt:lpstr>ユーザー設定</vt:lpstr>
      <vt:lpstr>グループワーク</vt:lpstr>
      <vt:lpstr>全体の流れ（14:40-16:00）</vt:lpstr>
      <vt:lpstr>全体の流れ（16:10-16:50）</vt:lpstr>
      <vt:lpstr>グループワークの流れ</vt:lpstr>
      <vt:lpstr>自己紹介　５分  １４：４０～　 </vt:lpstr>
      <vt:lpstr>役割決め　５分 　 １４：４５～</vt:lpstr>
      <vt:lpstr>報告セッション①　１０分  １４：５０～　 　</vt:lpstr>
      <vt:lpstr>報告セッション②　２０分  １５：００～　 </vt:lpstr>
      <vt:lpstr>報告セッション③　２０分  １５：２０～　 </vt:lpstr>
      <vt:lpstr>報告セッション④　２０分  １５：４０～　　 </vt:lpstr>
      <vt:lpstr>全体の流れ（16:10-16:50）</vt:lpstr>
      <vt:lpstr>全体発表</vt:lpstr>
      <vt:lpstr>お疲れ様でした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PC-1470</dc:creator>
  <cp:lastModifiedBy>小川 陽(ogawa-akira.nc1)</cp:lastModifiedBy>
  <cp:revision>10</cp:revision>
  <dcterms:created xsi:type="dcterms:W3CDTF">2024-01-27T20:47:16Z</dcterms:created>
  <dcterms:modified xsi:type="dcterms:W3CDTF">2026-08-30T11:26:17Z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0x010100674B6B82DB004D46816416437228CFDA</vt:lpwstr>
  </property>
  <property fmtid="{D5CDD505-2E9C-101B-9397-08002B2CF9AE}" pid="3" name="MediaServiceImageTags">
    <vt:lpwstr/>
  </property>
  <property fmtid="{D5CDD505-2E9C-101B-9397-08002B2CF9AE}" pid="4" name="Order">
    <vt:r8>290900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riggerFlowInfo">
    <vt:lpwstr/>
  </property>
</Properties>
</file>