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320" r:id="rId5"/>
    <p:sldId id="321"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497AB6-DA3F-4956-8A8E-8C99E0B6FCE8}" v="2" dt="2026-08-24T06:18:04.60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40" d="100"/>
          <a:sy n="140" d="100"/>
        </p:scale>
        <p:origin x="75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小川 陽(ogawa-akira.nc1)" userId="0dd7f0e8-0e10-4381-b784-637bfcd8f7bc" providerId="ADAL" clId="{D79025F3-ED63-40B0-8822-FEFF5DFAB6CA}"/>
    <pc:docChg chg="modSld">
      <pc:chgData name="小川 陽(ogawa-akira.nc1)" userId="0dd7f0e8-0e10-4381-b784-637bfcd8f7bc" providerId="ADAL" clId="{D79025F3-ED63-40B0-8822-FEFF5DFAB6CA}" dt="2026-08-24T06:18:04.600" v="3"/>
      <pc:docMkLst>
        <pc:docMk/>
      </pc:docMkLst>
      <pc:sldChg chg="modSp mod">
        <pc:chgData name="小川 陽(ogawa-akira.nc1)" userId="0dd7f0e8-0e10-4381-b784-637bfcd8f7bc" providerId="ADAL" clId="{D79025F3-ED63-40B0-8822-FEFF5DFAB6CA}" dt="2026-08-24T06:18:04.600" v="3"/>
        <pc:sldMkLst>
          <pc:docMk/>
          <pc:sldMk cId="2730927012" sldId="321"/>
        </pc:sldMkLst>
        <pc:spChg chg="mod">
          <ac:chgData name="小川 陽(ogawa-akira.nc1)" userId="0dd7f0e8-0e10-4381-b784-637bfcd8f7bc" providerId="ADAL" clId="{D79025F3-ED63-40B0-8822-FEFF5DFAB6CA}" dt="2026-08-24T06:18:04.600" v="3"/>
          <ac:spMkLst>
            <pc:docMk/>
            <pc:sldMk cId="2730927012" sldId="321"/>
            <ac:spMk id="2" creationId="{DC06AE6D-5D26-4C91-BC33-75BD0108AA3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82B863-31EE-4057-ABC2-84C5D0AA3227}" type="datetimeFigureOut">
              <a:rPr kumimoji="1" lang="ja-JP" altLang="en-US" smtClean="0"/>
              <a:t>2026/8/24</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CCD9BE-1535-40A1-A671-199C6033309C}" type="slidenum">
              <a:rPr kumimoji="1" lang="ja-JP" altLang="en-US" smtClean="0"/>
              <a:t>‹#›</a:t>
            </a:fld>
            <a:endParaRPr kumimoji="1" lang="ja-JP" altLang="en-US"/>
          </a:p>
        </p:txBody>
      </p:sp>
    </p:spTree>
    <p:extLst>
      <p:ext uri="{BB962C8B-B14F-4D97-AF65-F5344CB8AC3E}">
        <p14:creationId xmlns:p14="http://schemas.microsoft.com/office/powerpoint/2010/main" val="248636890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1680804-3D91-4079-A7BD-275DF5433647}" type="datetimeFigureOut">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3A811EF-D20D-414A-BB5F-E8359D63BE7D}" type="slidenum">
              <a:rPr kumimoji="1" lang="ja-JP" altLang="en-US" smtClean="0"/>
              <a:t>‹#›</a:t>
            </a:fld>
            <a:endParaRPr kumimoji="1" lang="ja-JP" altLang="en-US"/>
          </a:p>
        </p:txBody>
      </p:sp>
    </p:spTree>
    <p:extLst>
      <p:ext uri="{BB962C8B-B14F-4D97-AF65-F5344CB8AC3E}">
        <p14:creationId xmlns:p14="http://schemas.microsoft.com/office/powerpoint/2010/main" val="664451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1680804-3D91-4079-A7BD-275DF5433647}" type="datetimeFigureOut">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3A811EF-D20D-414A-BB5F-E8359D63BE7D}" type="slidenum">
              <a:rPr kumimoji="1" lang="ja-JP" altLang="en-US" smtClean="0"/>
              <a:t>‹#›</a:t>
            </a:fld>
            <a:endParaRPr kumimoji="1" lang="ja-JP" altLang="en-US"/>
          </a:p>
        </p:txBody>
      </p:sp>
    </p:spTree>
    <p:extLst>
      <p:ext uri="{BB962C8B-B14F-4D97-AF65-F5344CB8AC3E}">
        <p14:creationId xmlns:p14="http://schemas.microsoft.com/office/powerpoint/2010/main" val="114228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1680804-3D91-4079-A7BD-275DF5433647}" type="datetimeFigureOut">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3A811EF-D20D-414A-BB5F-E8359D63BE7D}" type="slidenum">
              <a:rPr kumimoji="1" lang="ja-JP" altLang="en-US" smtClean="0"/>
              <a:t>‹#›</a:t>
            </a:fld>
            <a:endParaRPr kumimoji="1" lang="ja-JP" altLang="en-US"/>
          </a:p>
        </p:txBody>
      </p:sp>
    </p:spTree>
    <p:extLst>
      <p:ext uri="{BB962C8B-B14F-4D97-AF65-F5344CB8AC3E}">
        <p14:creationId xmlns:p14="http://schemas.microsoft.com/office/powerpoint/2010/main" val="1084328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1680804-3D91-4079-A7BD-275DF5433647}" type="datetimeFigureOut">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3A811EF-D20D-414A-BB5F-E8359D63BE7D}" type="slidenum">
              <a:rPr kumimoji="1" lang="ja-JP" altLang="en-US" smtClean="0"/>
              <a:t>‹#›</a:t>
            </a:fld>
            <a:endParaRPr kumimoji="1" lang="ja-JP" altLang="en-US"/>
          </a:p>
        </p:txBody>
      </p:sp>
    </p:spTree>
    <p:extLst>
      <p:ext uri="{BB962C8B-B14F-4D97-AF65-F5344CB8AC3E}">
        <p14:creationId xmlns:p14="http://schemas.microsoft.com/office/powerpoint/2010/main" val="2690917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1680804-3D91-4079-A7BD-275DF5433647}" type="datetimeFigureOut">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3A811EF-D20D-414A-BB5F-E8359D63BE7D}" type="slidenum">
              <a:rPr kumimoji="1" lang="ja-JP" altLang="en-US" smtClean="0"/>
              <a:t>‹#›</a:t>
            </a:fld>
            <a:endParaRPr kumimoji="1" lang="ja-JP" altLang="en-US"/>
          </a:p>
        </p:txBody>
      </p:sp>
    </p:spTree>
    <p:extLst>
      <p:ext uri="{BB962C8B-B14F-4D97-AF65-F5344CB8AC3E}">
        <p14:creationId xmlns:p14="http://schemas.microsoft.com/office/powerpoint/2010/main" val="3816406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1680804-3D91-4079-A7BD-275DF5433647}" type="datetimeFigureOut">
              <a:rPr kumimoji="1" lang="ja-JP" altLang="en-US" smtClean="0"/>
              <a:t>2026/8/24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3A811EF-D20D-414A-BB5F-E8359D63BE7D}" type="slidenum">
              <a:rPr kumimoji="1" lang="ja-JP" altLang="en-US" smtClean="0"/>
              <a:t>‹#›</a:t>
            </a:fld>
            <a:endParaRPr kumimoji="1" lang="ja-JP" altLang="en-US"/>
          </a:p>
        </p:txBody>
      </p:sp>
    </p:spTree>
    <p:extLst>
      <p:ext uri="{BB962C8B-B14F-4D97-AF65-F5344CB8AC3E}">
        <p14:creationId xmlns:p14="http://schemas.microsoft.com/office/powerpoint/2010/main" val="2460367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1680804-3D91-4079-A7BD-275DF5433647}" type="datetimeFigureOut">
              <a:rPr kumimoji="1" lang="ja-JP" altLang="en-US" smtClean="0"/>
              <a:t>2026/8/24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3A811EF-D20D-414A-BB5F-E8359D63BE7D}" type="slidenum">
              <a:rPr kumimoji="1" lang="ja-JP" altLang="en-US" smtClean="0"/>
              <a:t>‹#›</a:t>
            </a:fld>
            <a:endParaRPr kumimoji="1" lang="ja-JP" altLang="en-US"/>
          </a:p>
        </p:txBody>
      </p:sp>
    </p:spTree>
    <p:extLst>
      <p:ext uri="{BB962C8B-B14F-4D97-AF65-F5344CB8AC3E}">
        <p14:creationId xmlns:p14="http://schemas.microsoft.com/office/powerpoint/2010/main" val="2402021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1680804-3D91-4079-A7BD-275DF5433647}" type="datetimeFigureOut">
              <a:rPr kumimoji="1" lang="ja-JP" altLang="en-US" smtClean="0"/>
              <a:t>2026/8/24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3A811EF-D20D-414A-BB5F-E8359D63BE7D}" type="slidenum">
              <a:rPr kumimoji="1" lang="ja-JP" altLang="en-US" smtClean="0"/>
              <a:t>‹#›</a:t>
            </a:fld>
            <a:endParaRPr kumimoji="1" lang="ja-JP" altLang="en-US"/>
          </a:p>
        </p:txBody>
      </p:sp>
    </p:spTree>
    <p:extLst>
      <p:ext uri="{BB962C8B-B14F-4D97-AF65-F5344CB8AC3E}">
        <p14:creationId xmlns:p14="http://schemas.microsoft.com/office/powerpoint/2010/main" val="3777766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680804-3D91-4079-A7BD-275DF5433647}" type="datetimeFigureOut">
              <a:rPr kumimoji="1" lang="ja-JP" altLang="en-US" smtClean="0"/>
              <a:t>2026/8/24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3A811EF-D20D-414A-BB5F-E8359D63BE7D}" type="slidenum">
              <a:rPr kumimoji="1" lang="ja-JP" altLang="en-US" smtClean="0"/>
              <a:t>‹#›</a:t>
            </a:fld>
            <a:endParaRPr kumimoji="1" lang="ja-JP" altLang="en-US"/>
          </a:p>
        </p:txBody>
      </p:sp>
    </p:spTree>
    <p:extLst>
      <p:ext uri="{BB962C8B-B14F-4D97-AF65-F5344CB8AC3E}">
        <p14:creationId xmlns:p14="http://schemas.microsoft.com/office/powerpoint/2010/main" val="3451311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1680804-3D91-4079-A7BD-275DF5433647}" type="datetimeFigureOut">
              <a:rPr kumimoji="1" lang="ja-JP" altLang="en-US" smtClean="0"/>
              <a:t>2026/8/24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3A811EF-D20D-414A-BB5F-E8359D63BE7D}" type="slidenum">
              <a:rPr kumimoji="1" lang="ja-JP" altLang="en-US" smtClean="0"/>
              <a:t>‹#›</a:t>
            </a:fld>
            <a:endParaRPr kumimoji="1" lang="ja-JP" altLang="en-US"/>
          </a:p>
        </p:txBody>
      </p:sp>
    </p:spTree>
    <p:extLst>
      <p:ext uri="{BB962C8B-B14F-4D97-AF65-F5344CB8AC3E}">
        <p14:creationId xmlns:p14="http://schemas.microsoft.com/office/powerpoint/2010/main" val="83993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1680804-3D91-4079-A7BD-275DF5433647}" type="datetimeFigureOut">
              <a:rPr kumimoji="1" lang="ja-JP" altLang="en-US" smtClean="0"/>
              <a:t>2026/8/24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3A811EF-D20D-414A-BB5F-E8359D63BE7D}" type="slidenum">
              <a:rPr kumimoji="1" lang="ja-JP" altLang="en-US" smtClean="0"/>
              <a:t>‹#›</a:t>
            </a:fld>
            <a:endParaRPr kumimoji="1" lang="ja-JP" altLang="en-US"/>
          </a:p>
        </p:txBody>
      </p:sp>
    </p:spTree>
    <p:extLst>
      <p:ext uri="{BB962C8B-B14F-4D97-AF65-F5344CB8AC3E}">
        <p14:creationId xmlns:p14="http://schemas.microsoft.com/office/powerpoint/2010/main" val="1863204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680804-3D91-4079-A7BD-275DF5433647}" type="datetimeFigureOut">
              <a:rPr kumimoji="1" lang="ja-JP" altLang="en-US" smtClean="0"/>
              <a:t>2026/8/24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A811EF-D20D-414A-BB5F-E8359D63BE7D}" type="slidenum">
              <a:rPr kumimoji="1" lang="ja-JP" altLang="en-US" smtClean="0"/>
              <a:t>‹#›</a:t>
            </a:fld>
            <a:endParaRPr kumimoji="1" lang="ja-JP" altLang="en-US"/>
          </a:p>
        </p:txBody>
      </p:sp>
    </p:spTree>
    <p:extLst>
      <p:ext uri="{BB962C8B-B14F-4D97-AF65-F5344CB8AC3E}">
        <p14:creationId xmlns:p14="http://schemas.microsoft.com/office/powerpoint/2010/main" val="1766158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78328" y="1674674"/>
            <a:ext cx="8965672" cy="1754326"/>
          </a:xfrm>
          <a:prstGeom prst="rect">
            <a:avLst/>
          </a:prstGeom>
          <a:noFill/>
        </p:spPr>
        <p:txBody>
          <a:bodyPr wrap="square" rtlCol="0">
            <a:spAutoFit/>
          </a:bodyPr>
          <a:lstStyle/>
          <a:p>
            <a:r>
              <a:rPr kumimoji="1" lang="ja-JP" altLang="en-US" sz="3600" b="1" dirty="0"/>
              <a:t>　　</a:t>
            </a:r>
            <a:r>
              <a:rPr kumimoji="1" lang="en-US" altLang="ja-JP" sz="3600" b="1" dirty="0"/>
              <a:t>PG</a:t>
            </a:r>
            <a:r>
              <a:rPr kumimoji="1" lang="ja-JP" altLang="en-US" sz="3600" b="1" dirty="0"/>
              <a:t> </a:t>
            </a:r>
            <a:r>
              <a:rPr kumimoji="1" lang="en-US" altLang="ja-JP" sz="3600" b="1"/>
              <a:t>C-10</a:t>
            </a:r>
            <a:endParaRPr kumimoji="1" lang="en-US" altLang="ja-JP" sz="3600" b="1" dirty="0"/>
          </a:p>
          <a:p>
            <a:endParaRPr kumimoji="1" lang="en-US" altLang="ja-JP" sz="3600" b="1" dirty="0"/>
          </a:p>
          <a:p>
            <a:pPr algn="ctr"/>
            <a:r>
              <a:rPr kumimoji="1" lang="ja-JP" altLang="en-US" sz="3600" b="1" dirty="0"/>
              <a:t>都道府県での実施に向けて</a:t>
            </a:r>
            <a:endParaRPr kumimoji="1" lang="en-US" altLang="ja-JP" sz="3600" b="1" dirty="0"/>
          </a:p>
        </p:txBody>
      </p:sp>
    </p:spTree>
    <p:extLst>
      <p:ext uri="{BB962C8B-B14F-4D97-AF65-F5344CB8AC3E}">
        <p14:creationId xmlns:p14="http://schemas.microsoft.com/office/powerpoint/2010/main" val="211076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C06AE6D-5D26-4C91-BC33-75BD0108AA37}"/>
              </a:ext>
            </a:extLst>
          </p:cNvPr>
          <p:cNvSpPr txBox="1"/>
          <p:nvPr/>
        </p:nvSpPr>
        <p:spPr>
          <a:xfrm>
            <a:off x="448356" y="1335175"/>
            <a:ext cx="8564579" cy="4985980"/>
          </a:xfrm>
          <a:prstGeom prst="rect">
            <a:avLst/>
          </a:prstGeom>
          <a:noFill/>
          <a:ln>
            <a:solidFill>
              <a:schemeClr val="tx2"/>
            </a:solidFill>
          </a:ln>
        </p:spPr>
        <p:txBody>
          <a:bodyPr wrap="square" rtlCol="0">
            <a:spAutoFit/>
          </a:bodyPr>
          <a:lstStyle/>
          <a:p>
            <a:r>
              <a:rPr kumimoji="1" lang="ja-JP" altLang="en-US" sz="2800" dirty="0"/>
              <a:t>〇</a:t>
            </a:r>
            <a:r>
              <a:rPr lang="ja-JP" altLang="en-US" sz="2800" dirty="0"/>
              <a:t>今年度の実施予定について</a:t>
            </a:r>
            <a:endParaRPr lang="en-US" altLang="ja-JP" sz="2800" dirty="0"/>
          </a:p>
          <a:p>
            <a:endParaRPr kumimoji="1" lang="en-US" altLang="ja-JP" sz="2800" dirty="0"/>
          </a:p>
          <a:p>
            <a:r>
              <a:rPr kumimoji="1" lang="ja-JP" altLang="en-US" sz="2800" dirty="0"/>
              <a:t>〇過去に実施した都道府県については</a:t>
            </a:r>
            <a:r>
              <a:rPr kumimoji="1" lang="ja-JP" altLang="en-US" sz="2800"/>
              <a:t>・・・</a:t>
            </a:r>
            <a:endParaRPr kumimoji="1" lang="en-US" altLang="ja-JP" dirty="0"/>
          </a:p>
          <a:p>
            <a:r>
              <a:rPr kumimoji="1" lang="ja-JP" altLang="en-US" dirty="0"/>
              <a:t>　　　</a:t>
            </a:r>
            <a:r>
              <a:rPr lang="ja-JP" altLang="ja-JP" dirty="0"/>
              <a:t>〇実施方法　・実施主体</a:t>
            </a:r>
          </a:p>
          <a:p>
            <a:r>
              <a:rPr lang="ja-JP" altLang="en-US" dirty="0"/>
              <a:t>　　　　　　　　　</a:t>
            </a:r>
            <a:r>
              <a:rPr lang="ja-JP" altLang="ja-JP" dirty="0"/>
              <a:t>・実施形態（委託</a:t>
            </a:r>
            <a:r>
              <a:rPr lang="en-US" altLang="ja-JP" dirty="0"/>
              <a:t>or</a:t>
            </a:r>
            <a:r>
              <a:rPr lang="ja-JP" altLang="ja-JP" dirty="0"/>
              <a:t>指定）</a:t>
            </a:r>
          </a:p>
          <a:p>
            <a:r>
              <a:rPr lang="ja-JP" altLang="ja-JP" dirty="0"/>
              <a:t>　　　　　　</a:t>
            </a:r>
            <a:r>
              <a:rPr lang="ja-JP" altLang="en-US" dirty="0"/>
              <a:t>　</a:t>
            </a:r>
            <a:r>
              <a:rPr lang="ja-JP" altLang="ja-JP" dirty="0"/>
              <a:t>　　・定員</a:t>
            </a:r>
          </a:p>
          <a:p>
            <a:r>
              <a:rPr lang="ja-JP" altLang="ja-JP" dirty="0"/>
              <a:t>　　　　　　　</a:t>
            </a:r>
            <a:r>
              <a:rPr lang="ja-JP" altLang="en-US" dirty="0"/>
              <a:t>　</a:t>
            </a:r>
            <a:r>
              <a:rPr lang="ja-JP" altLang="ja-JP" dirty="0"/>
              <a:t>　・受講料</a:t>
            </a:r>
          </a:p>
          <a:p>
            <a:r>
              <a:rPr lang="ja-JP" altLang="en-US" dirty="0"/>
              <a:t>　　　</a:t>
            </a:r>
            <a:r>
              <a:rPr lang="ja-JP" altLang="ja-JP" dirty="0"/>
              <a:t>〇カリキュラム内容</a:t>
            </a:r>
          </a:p>
          <a:p>
            <a:r>
              <a:rPr lang="ja-JP" altLang="en-US" dirty="0"/>
              <a:t>　　　</a:t>
            </a:r>
            <a:r>
              <a:rPr lang="ja-JP" altLang="ja-JP" dirty="0"/>
              <a:t>〇工夫した点</a:t>
            </a:r>
          </a:p>
          <a:p>
            <a:r>
              <a:rPr lang="ja-JP" altLang="en-US" dirty="0"/>
              <a:t>　　　</a:t>
            </a:r>
            <a:r>
              <a:rPr lang="ja-JP" altLang="ja-JP" dirty="0"/>
              <a:t>〇課題</a:t>
            </a:r>
            <a:endParaRPr lang="en-US" altLang="ja-JP" dirty="0"/>
          </a:p>
          <a:p>
            <a:endParaRPr lang="en-US" altLang="ja-JP" dirty="0"/>
          </a:p>
          <a:p>
            <a:r>
              <a:rPr lang="ja-JP" altLang="en-US" sz="2400" dirty="0"/>
              <a:t>　</a:t>
            </a:r>
            <a:endParaRPr lang="en-US" altLang="ja-JP" sz="2400" dirty="0"/>
          </a:p>
          <a:p>
            <a:r>
              <a:rPr lang="ja-JP" altLang="en-US" sz="2400" dirty="0"/>
              <a:t>〇未実施の都道府県については開催にあたり課題となっている事項</a:t>
            </a:r>
            <a:endParaRPr kumimoji="1" lang="en-US" altLang="ja-JP" dirty="0"/>
          </a:p>
          <a:p>
            <a:endParaRPr kumimoji="1" lang="ja-JP" altLang="en-US" dirty="0"/>
          </a:p>
        </p:txBody>
      </p:sp>
      <p:sp>
        <p:nvSpPr>
          <p:cNvPr id="3" name="テキスト ボックス 2">
            <a:extLst>
              <a:ext uri="{FF2B5EF4-FFF2-40B4-BE49-F238E27FC236}">
                <a16:creationId xmlns:a16="http://schemas.microsoft.com/office/drawing/2014/main" id="{9D667353-E265-4685-B331-7344367885D8}"/>
              </a:ext>
            </a:extLst>
          </p:cNvPr>
          <p:cNvSpPr txBox="1"/>
          <p:nvPr/>
        </p:nvSpPr>
        <p:spPr>
          <a:xfrm>
            <a:off x="350874" y="382772"/>
            <a:ext cx="8564579" cy="461665"/>
          </a:xfrm>
          <a:prstGeom prst="rect">
            <a:avLst/>
          </a:prstGeom>
          <a:noFill/>
        </p:spPr>
        <p:txBody>
          <a:bodyPr wrap="square" rtlCol="0">
            <a:spAutoFit/>
          </a:bodyPr>
          <a:lstStyle/>
          <a:p>
            <a:r>
              <a:rPr kumimoji="1" lang="ja-JP" altLang="en-US" sz="2400" dirty="0"/>
              <a:t>下記の内容についてグループ内で情報交換を行ってください</a:t>
            </a:r>
          </a:p>
        </p:txBody>
      </p:sp>
    </p:spTree>
    <p:extLst>
      <p:ext uri="{BB962C8B-B14F-4D97-AF65-F5344CB8AC3E}">
        <p14:creationId xmlns:p14="http://schemas.microsoft.com/office/powerpoint/2010/main" val="273092701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lcf76f155ced4ddcb4097134ff3c332f xmlns="7ba608ac-4d1c-4c85-8325-32933235d56e">
      <Terms xmlns="http://schemas.microsoft.com/office/infopath/2007/PartnerControls"/>
    </lcf76f155ced4ddcb4097134ff3c332f>
    <Owner xmlns="7ba608ac-4d1c-4c85-8325-32933235d56e">
      <UserInfo>
        <DisplayName/>
        <AccountId xsi:nil="true"/>
        <AccountType/>
      </UserInfo>
    </Owner>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674B6B82DB004D46816416437228CFDA" ma:contentTypeVersion="15" ma:contentTypeDescription="新しいドキュメントを作成します。" ma:contentTypeScope="" ma:versionID="a723a85411dc36c33e4b1130281861fa">
  <xsd:schema xmlns:xsd="http://www.w3.org/2001/XMLSchema" xmlns:xs="http://www.w3.org/2001/XMLSchema" xmlns:p="http://schemas.microsoft.com/office/2006/metadata/properties" xmlns:ns2="7ba608ac-4d1c-4c85-8325-32933235d56e" xmlns:ns3="e0e86db0-997c-4cb6-bb34-f88ecb8e7e9c" targetNamespace="http://schemas.microsoft.com/office/2006/metadata/properties" ma:root="true" ma:fieldsID="d93bfe5fb9f7557c3c620d9a66b597cf" ns2:_="" ns3:_="">
    <xsd:import namespace="7ba608ac-4d1c-4c85-8325-32933235d56e"/>
    <xsd:import namespace="e0e86db0-997c-4cb6-bb34-f88ecb8e7e9c"/>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608ac-4d1c-4c85-8325-32933235d56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6c071f7-5b06-478e-9825-313a81a7c9c3}"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C7E403-4256-43A0-9D97-1C03D07B9603}">
  <ds:schemaRefs>
    <ds:schemaRef ds:uri="http://schemas.microsoft.com/office/2006/metadata/properties"/>
    <ds:schemaRef ds:uri="http://schemas.microsoft.com/office/infopath/2007/PartnerControls"/>
    <ds:schemaRef ds:uri="263dbbe5-076b-4606-a03b-9598f5f2f35a"/>
    <ds:schemaRef ds:uri="a6f9f875-7af9-4528-8c5c-fc377319d8fb"/>
  </ds:schemaRefs>
</ds:datastoreItem>
</file>

<file path=customXml/itemProps2.xml><?xml version="1.0" encoding="utf-8"?>
<ds:datastoreItem xmlns:ds="http://schemas.openxmlformats.org/officeDocument/2006/customXml" ds:itemID="{3E74C8B6-303C-41B3-9BAD-47EE6A297707}">
  <ds:schemaRefs>
    <ds:schemaRef ds:uri="http://schemas.microsoft.com/sharepoint/v3/contenttype/forms"/>
  </ds:schemaRefs>
</ds:datastoreItem>
</file>

<file path=customXml/itemProps3.xml><?xml version="1.0" encoding="utf-8"?>
<ds:datastoreItem xmlns:ds="http://schemas.openxmlformats.org/officeDocument/2006/customXml" ds:itemID="{5217C18D-1656-4367-901C-CFBE2554E4DC}"/>
</file>

<file path=docProps/app.xml><?xml version="1.0" encoding="utf-8"?>
<Properties xmlns="http://schemas.openxmlformats.org/officeDocument/2006/extended-properties" xmlns:vt="http://schemas.openxmlformats.org/officeDocument/2006/docPropsVTypes">
  <Template>Office Theme</Template>
  <TotalTime>1036</TotalTime>
  <Words>90</Words>
  <Application>Microsoft Office PowerPoint</Application>
  <PresentationFormat>画面に合わせる (4:3)</PresentationFormat>
  <Paragraphs>17</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游ゴシック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sakai</dc:creator>
  <cp:lastModifiedBy>小川 陽(ogawa-akira.nc1)</cp:lastModifiedBy>
  <cp:revision>52</cp:revision>
  <dcterms:created xsi:type="dcterms:W3CDTF">2021-04-21T01:37:08Z</dcterms:created>
  <dcterms:modified xsi:type="dcterms:W3CDTF">2026-08-24T06:18:08Z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0x010100674B6B82DB004D46816416437228CFDA</vt:lpwstr>
  </property>
  <property fmtid="{D5CDD505-2E9C-101B-9397-08002B2CF9AE}" pid="3" name="MediaServiceImageTags">
    <vt:lpwstr/>
  </property>
</Properties>
</file>