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6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無し-タイトル＆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3E570A37-384E-DC43-806F-95BD4EF48678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3477" cy="827999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プレースホルダー 6">
            <a:extLst>
              <a:ext uri="{FF2B5EF4-FFF2-40B4-BE49-F238E27FC236}">
                <a16:creationId xmlns:a16="http://schemas.microsoft.com/office/drawing/2014/main" id="{B714221B-43CA-D24B-BCAF-0768E1FC8C9F}"/>
              </a:ext>
            </a:extLst>
          </p:cNvPr>
          <p:cNvSpPr txBox="1">
            <a:spLocks/>
          </p:cNvSpPr>
          <p:nvPr userDrawn="1"/>
        </p:nvSpPr>
        <p:spPr>
          <a:xfrm>
            <a:off x="7408985" y="1"/>
            <a:ext cx="4795951" cy="827999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2146971 w 9907200"/>
              <a:gd name="connsiteY0" fmla="*/ 82296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46971 w 9907200"/>
              <a:gd name="connsiteY4" fmla="*/ 82296 h 827999"/>
              <a:gd name="connsiteX0" fmla="*/ 2100475 w 9907200"/>
              <a:gd name="connsiteY0" fmla="*/ 457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00475 w 9907200"/>
              <a:gd name="connsiteY4" fmla="*/ 4572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7200" h="827999">
                <a:moveTo>
                  <a:pt x="2100475" y="4572"/>
                </a:moveTo>
                <a:lnTo>
                  <a:pt x="9907200" y="0"/>
                </a:lnTo>
                <a:lnTo>
                  <a:pt x="9907200" y="827999"/>
                </a:lnTo>
                <a:lnTo>
                  <a:pt x="0" y="827999"/>
                </a:lnTo>
                <a:lnTo>
                  <a:pt x="2100475" y="4572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183" y="1879526"/>
            <a:ext cx="11305634" cy="444983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8E6ABEB-2A7D-D846-8DE5-D6E43210D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695" y="6536159"/>
            <a:ext cx="776016" cy="27842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テキスト プレースホルダー 12">
            <a:extLst>
              <a:ext uri="{FF2B5EF4-FFF2-40B4-BE49-F238E27FC236}">
                <a16:creationId xmlns:a16="http://schemas.microsoft.com/office/drawing/2014/main" id="{2B853A86-3EEA-354D-94D1-2263E9AA63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28000"/>
            <a:ext cx="12193477" cy="550884"/>
          </a:xfr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44000" rIns="360000" bIns="144000" rtlCol="0" anchor="t">
            <a:spAutoFit/>
          </a:bodyPr>
          <a:lstStyle>
            <a:lvl1pPr marL="0" indent="0">
              <a:buNone/>
              <a:defRPr lang="ja-JP" altLang="en-US" sz="1300" kern="900" spc="69" smtClean="0">
                <a:solidFill>
                  <a:schemeClr val="tx1"/>
                </a:solidFill>
              </a:defRPr>
            </a:lvl1pPr>
            <a:lvl2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lang="ja-JP" altLang="en-US" sz="18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57200">
              <a:spcAft>
                <a:spcPts val="1000"/>
              </a:spcAft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53263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・目次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テキスト プレースホルダー 6">
            <a:extLst>
              <a:ext uri="{FF2B5EF4-FFF2-40B4-BE49-F238E27FC236}">
                <a16:creationId xmlns:a16="http://schemas.microsoft.com/office/drawing/2014/main" id="{4EA809F9-0C86-CF4D-85E3-67D8D37806DE}"/>
              </a:ext>
            </a:extLst>
          </p:cNvPr>
          <p:cNvSpPr txBox="1">
            <a:spLocks/>
          </p:cNvSpPr>
          <p:nvPr userDrawn="1"/>
        </p:nvSpPr>
        <p:spPr>
          <a:xfrm>
            <a:off x="0" y="3028"/>
            <a:ext cx="2907323" cy="6854973"/>
          </a:xfrm>
          <a:prstGeom prst="rect">
            <a:avLst/>
          </a:prstGeom>
          <a:pattFill prst="dkUpDiag">
            <a:fgClr>
              <a:schemeClr val="accent2"/>
            </a:fgClr>
            <a:bgClr>
              <a:srgbClr val="DF637E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2" name="テキスト プレースホルダー 6">
            <a:extLst>
              <a:ext uri="{FF2B5EF4-FFF2-40B4-BE49-F238E27FC236}">
                <a16:creationId xmlns:a16="http://schemas.microsoft.com/office/drawing/2014/main" id="{94ADDCFC-76A6-3E4C-9786-2004A991C4E2}"/>
              </a:ext>
            </a:extLst>
          </p:cNvPr>
          <p:cNvSpPr txBox="1">
            <a:spLocks/>
          </p:cNvSpPr>
          <p:nvPr userDrawn="1"/>
        </p:nvSpPr>
        <p:spPr>
          <a:xfrm rot="5400000" flipV="1">
            <a:off x="-407319" y="3543360"/>
            <a:ext cx="3721963" cy="2907321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6219564 w 9907200"/>
              <a:gd name="connsiteY0" fmla="*/ 2673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6219564 w 9907200"/>
              <a:gd name="connsiteY4" fmla="*/ 2673 h 827999"/>
              <a:gd name="connsiteX0" fmla="*/ 6255281 w 9942917"/>
              <a:gd name="connsiteY0" fmla="*/ 2673 h 827999"/>
              <a:gd name="connsiteX1" fmla="*/ 9942917 w 9942917"/>
              <a:gd name="connsiteY1" fmla="*/ 0 h 827999"/>
              <a:gd name="connsiteX2" fmla="*/ 9942917 w 9942917"/>
              <a:gd name="connsiteY2" fmla="*/ 827999 h 827999"/>
              <a:gd name="connsiteX3" fmla="*/ 0 w 9942917"/>
              <a:gd name="connsiteY3" fmla="*/ 826404 h 827999"/>
              <a:gd name="connsiteX4" fmla="*/ 6255281 w 9942917"/>
              <a:gd name="connsiteY4" fmla="*/ 2673 h 827999"/>
              <a:gd name="connsiteX0" fmla="*/ 6160036 w 9847672"/>
              <a:gd name="connsiteY0" fmla="*/ 2673 h 827999"/>
              <a:gd name="connsiteX1" fmla="*/ 9847672 w 9847672"/>
              <a:gd name="connsiteY1" fmla="*/ 0 h 827999"/>
              <a:gd name="connsiteX2" fmla="*/ 9847672 w 9847672"/>
              <a:gd name="connsiteY2" fmla="*/ 827999 h 827999"/>
              <a:gd name="connsiteX3" fmla="*/ 0 w 9847672"/>
              <a:gd name="connsiteY3" fmla="*/ 823215 h 827999"/>
              <a:gd name="connsiteX4" fmla="*/ 6160036 w 9847672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0 w 9740523"/>
              <a:gd name="connsiteY3" fmla="*/ 821621 h 827999"/>
              <a:gd name="connsiteX4" fmla="*/ 6052887 w 9740523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1 w 9740523"/>
              <a:gd name="connsiteY3" fmla="*/ 826683 h 827999"/>
              <a:gd name="connsiteX4" fmla="*/ 6052887 w 9740523"/>
              <a:gd name="connsiteY4" fmla="*/ 2673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0523" h="827999">
                <a:moveTo>
                  <a:pt x="6052887" y="2673"/>
                </a:moveTo>
                <a:lnTo>
                  <a:pt x="9740523" y="0"/>
                </a:lnTo>
                <a:lnTo>
                  <a:pt x="9740523" y="827999"/>
                </a:lnTo>
                <a:lnTo>
                  <a:pt x="1" y="826683"/>
                </a:lnTo>
                <a:lnTo>
                  <a:pt x="6052887" y="2673"/>
                </a:lnTo>
                <a:close/>
              </a:path>
            </a:pathLst>
          </a:custGeom>
          <a:gradFill flip="none" rotWithShape="1">
            <a:gsLst>
              <a:gs pos="21000">
                <a:schemeClr val="accent4"/>
              </a:gs>
              <a:gs pos="62000">
                <a:schemeClr val="accent2">
                  <a:alpha val="2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030BBF-1018-E14A-AC2B-DC996F9E0808}"/>
              </a:ext>
            </a:extLst>
          </p:cNvPr>
          <p:cNvSpPr/>
          <p:nvPr userDrawn="1"/>
        </p:nvSpPr>
        <p:spPr>
          <a:xfrm>
            <a:off x="2907324" y="0"/>
            <a:ext cx="9284676" cy="6854972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31000"/>
                </a:srgbClr>
              </a:gs>
              <a:gs pos="99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76246" rIns="326585" bIns="176246" rtlCol="0" anchor="ctr"/>
          <a:lstStyle/>
          <a:p>
            <a:pPr>
              <a:lnSpc>
                <a:spcPct val="130000"/>
              </a:lnSpc>
              <a:spcAft>
                <a:spcPts val="1089"/>
              </a:spcAft>
            </a:pPr>
            <a:endParaRPr kumimoji="1" lang="ja-JP" altLang="en-US" sz="1200" kern="900" spc="69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grpSp>
        <p:nvGrpSpPr>
          <p:cNvPr id="16" name="グループ化 15"/>
          <p:cNvGrpSpPr/>
          <p:nvPr userDrawn="1"/>
        </p:nvGrpSpPr>
        <p:grpSpPr>
          <a:xfrm rot="16200000">
            <a:off x="-1050200" y="1560154"/>
            <a:ext cx="2819400" cy="156292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5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6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7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8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9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0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1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2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3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4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5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6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7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8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9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0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1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2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3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4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5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6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7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8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9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0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1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2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3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4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5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6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7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8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9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0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1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2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3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4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5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6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7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8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9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0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1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2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3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4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5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6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7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8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9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0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1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2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3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4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5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6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7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8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9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0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1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2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3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4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5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6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</p:grpSp>
      <p:sp>
        <p:nvSpPr>
          <p:cNvPr id="97" name="テキスト プレースホルダー 13">
            <a:extLst>
              <a:ext uri="{FF2B5EF4-FFF2-40B4-BE49-F238E27FC236}">
                <a16:creationId xmlns:a16="http://schemas.microsoft.com/office/drawing/2014/main" id="{A93A36DD-2A38-364A-8A47-8780ED7B4F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92416" y="2233569"/>
            <a:ext cx="4440062" cy="2848216"/>
          </a:xfrm>
        </p:spPr>
        <p:txBody>
          <a:bodyPr wrap="none" anchor="ctr">
            <a:spAutoFit/>
          </a:bodyPr>
          <a:lstStyle>
            <a:lvl1pPr>
              <a:defRPr lang="ja-JP" altLang="en-US" sz="2000" spc="272" smtClean="0"/>
            </a:lvl1pPr>
            <a:lvl2pPr>
              <a:defRPr lang="ja-JP" altLang="en-US" sz="1800" smtClean="0">
                <a:latin typeface="+mn-lt"/>
                <a:ea typeface="+mn-ea"/>
              </a:defRPr>
            </a:lvl2pPr>
            <a:lvl3pPr>
              <a:defRPr lang="ja-JP" altLang="en-US" sz="1800" smtClean="0">
                <a:latin typeface="+mn-lt"/>
                <a:ea typeface="+mn-ea"/>
              </a:defRPr>
            </a:lvl3pPr>
            <a:lvl4pPr>
              <a:defRPr lang="ja-JP" altLang="en-US" sz="1800" smtClean="0">
                <a:latin typeface="+mn-lt"/>
                <a:ea typeface="+mn-ea"/>
              </a:defRPr>
            </a:lvl4pPr>
            <a:lvl5pPr>
              <a:defRPr lang="ja-JP" altLang="en-US" sz="1800">
                <a:latin typeface="+mn-lt"/>
                <a:ea typeface="+mn-ea"/>
              </a:defRPr>
            </a:lvl5pPr>
          </a:lstStyle>
          <a:p>
            <a:pPr marL="342900" lvl="0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マスター テキストの書式設定</a:t>
            </a:r>
          </a:p>
          <a:p>
            <a:pPr marL="342900" lvl="1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marL="342900" lvl="2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marL="342900" lvl="3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marL="342900" lvl="4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pic>
        <p:nvPicPr>
          <p:cNvPr id="98" name="図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803" y="5715000"/>
            <a:ext cx="1442844" cy="101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36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・目次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テキスト プレースホルダー 6">
            <a:extLst>
              <a:ext uri="{FF2B5EF4-FFF2-40B4-BE49-F238E27FC236}">
                <a16:creationId xmlns:a16="http://schemas.microsoft.com/office/drawing/2014/main" id="{4EA809F9-0C86-CF4D-85E3-67D8D37806DE}"/>
              </a:ext>
            </a:extLst>
          </p:cNvPr>
          <p:cNvSpPr txBox="1">
            <a:spLocks/>
          </p:cNvSpPr>
          <p:nvPr userDrawn="1"/>
        </p:nvSpPr>
        <p:spPr>
          <a:xfrm>
            <a:off x="0" y="3028"/>
            <a:ext cx="2907323" cy="6854973"/>
          </a:xfrm>
          <a:prstGeom prst="rect">
            <a:avLst/>
          </a:prstGeom>
          <a:pattFill prst="dkUpDiag">
            <a:fgClr>
              <a:schemeClr val="accent3"/>
            </a:fgClr>
            <a:bgClr>
              <a:srgbClr val="7EC4C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1" name="テキスト プレースホルダー 6">
            <a:extLst>
              <a:ext uri="{FF2B5EF4-FFF2-40B4-BE49-F238E27FC236}">
                <a16:creationId xmlns:a16="http://schemas.microsoft.com/office/drawing/2014/main" id="{94ADDCFC-76A6-3E4C-9786-2004A991C4E2}"/>
              </a:ext>
            </a:extLst>
          </p:cNvPr>
          <p:cNvSpPr txBox="1">
            <a:spLocks/>
          </p:cNvSpPr>
          <p:nvPr userDrawn="1"/>
        </p:nvSpPr>
        <p:spPr>
          <a:xfrm rot="5400000" flipV="1">
            <a:off x="-407319" y="3543360"/>
            <a:ext cx="3721963" cy="2907321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6219564 w 9907200"/>
              <a:gd name="connsiteY0" fmla="*/ 2673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6219564 w 9907200"/>
              <a:gd name="connsiteY4" fmla="*/ 2673 h 827999"/>
              <a:gd name="connsiteX0" fmla="*/ 6255281 w 9942917"/>
              <a:gd name="connsiteY0" fmla="*/ 2673 h 827999"/>
              <a:gd name="connsiteX1" fmla="*/ 9942917 w 9942917"/>
              <a:gd name="connsiteY1" fmla="*/ 0 h 827999"/>
              <a:gd name="connsiteX2" fmla="*/ 9942917 w 9942917"/>
              <a:gd name="connsiteY2" fmla="*/ 827999 h 827999"/>
              <a:gd name="connsiteX3" fmla="*/ 0 w 9942917"/>
              <a:gd name="connsiteY3" fmla="*/ 826404 h 827999"/>
              <a:gd name="connsiteX4" fmla="*/ 6255281 w 9942917"/>
              <a:gd name="connsiteY4" fmla="*/ 2673 h 827999"/>
              <a:gd name="connsiteX0" fmla="*/ 6160036 w 9847672"/>
              <a:gd name="connsiteY0" fmla="*/ 2673 h 827999"/>
              <a:gd name="connsiteX1" fmla="*/ 9847672 w 9847672"/>
              <a:gd name="connsiteY1" fmla="*/ 0 h 827999"/>
              <a:gd name="connsiteX2" fmla="*/ 9847672 w 9847672"/>
              <a:gd name="connsiteY2" fmla="*/ 827999 h 827999"/>
              <a:gd name="connsiteX3" fmla="*/ 0 w 9847672"/>
              <a:gd name="connsiteY3" fmla="*/ 823215 h 827999"/>
              <a:gd name="connsiteX4" fmla="*/ 6160036 w 9847672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0 w 9740523"/>
              <a:gd name="connsiteY3" fmla="*/ 821621 h 827999"/>
              <a:gd name="connsiteX4" fmla="*/ 6052887 w 9740523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1 w 9740523"/>
              <a:gd name="connsiteY3" fmla="*/ 826683 h 827999"/>
              <a:gd name="connsiteX4" fmla="*/ 6052887 w 9740523"/>
              <a:gd name="connsiteY4" fmla="*/ 2673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0523" h="827999">
                <a:moveTo>
                  <a:pt x="6052887" y="2673"/>
                </a:moveTo>
                <a:lnTo>
                  <a:pt x="9740523" y="0"/>
                </a:lnTo>
                <a:lnTo>
                  <a:pt x="9740523" y="827999"/>
                </a:lnTo>
                <a:lnTo>
                  <a:pt x="1" y="826683"/>
                </a:lnTo>
                <a:lnTo>
                  <a:pt x="6052887" y="2673"/>
                </a:lnTo>
                <a:close/>
              </a:path>
            </a:pathLst>
          </a:custGeom>
          <a:gradFill flip="none" rotWithShape="1">
            <a:gsLst>
              <a:gs pos="26000">
                <a:schemeClr val="accent5"/>
              </a:gs>
              <a:gs pos="67000">
                <a:schemeClr val="accent3">
                  <a:alpha val="2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030BBF-1018-E14A-AC2B-DC996F9E0808}"/>
              </a:ext>
            </a:extLst>
          </p:cNvPr>
          <p:cNvSpPr/>
          <p:nvPr userDrawn="1"/>
        </p:nvSpPr>
        <p:spPr>
          <a:xfrm>
            <a:off x="2907324" y="0"/>
            <a:ext cx="9284676" cy="6854972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31000"/>
                </a:srgbClr>
              </a:gs>
              <a:gs pos="99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76246" rIns="326585" bIns="176246" rtlCol="0" anchor="ctr"/>
          <a:lstStyle/>
          <a:p>
            <a:pPr>
              <a:lnSpc>
                <a:spcPct val="130000"/>
              </a:lnSpc>
              <a:spcAft>
                <a:spcPts val="1089"/>
              </a:spcAft>
            </a:pPr>
            <a:endParaRPr kumimoji="1" lang="ja-JP" altLang="en-US" sz="1200" kern="900" spc="69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テキスト プレースホルダー 13">
            <a:extLst>
              <a:ext uri="{FF2B5EF4-FFF2-40B4-BE49-F238E27FC236}">
                <a16:creationId xmlns:a16="http://schemas.microsoft.com/office/drawing/2014/main" id="{013672E4-8361-284E-8D6A-CC652AA0D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92416" y="2233569"/>
            <a:ext cx="4440062" cy="2848216"/>
          </a:xfrm>
        </p:spPr>
        <p:txBody>
          <a:bodyPr wrap="none" anchor="ctr">
            <a:spAutoFit/>
          </a:bodyPr>
          <a:lstStyle>
            <a:lvl1pPr>
              <a:defRPr lang="ja-JP" altLang="en-US" sz="2000" spc="272" smtClean="0"/>
            </a:lvl1pPr>
            <a:lvl2pPr>
              <a:defRPr lang="ja-JP" altLang="en-US" sz="1800" smtClean="0">
                <a:latin typeface="+mn-lt"/>
                <a:ea typeface="+mn-ea"/>
              </a:defRPr>
            </a:lvl2pPr>
            <a:lvl3pPr>
              <a:defRPr lang="ja-JP" altLang="en-US" sz="1800" smtClean="0">
                <a:latin typeface="+mn-lt"/>
                <a:ea typeface="+mn-ea"/>
              </a:defRPr>
            </a:lvl3pPr>
            <a:lvl4pPr>
              <a:defRPr lang="ja-JP" altLang="en-US" sz="1800" smtClean="0">
                <a:latin typeface="+mn-lt"/>
                <a:ea typeface="+mn-ea"/>
              </a:defRPr>
            </a:lvl4pPr>
            <a:lvl5pPr>
              <a:defRPr lang="ja-JP" altLang="en-US" sz="1800">
                <a:latin typeface="+mn-lt"/>
                <a:ea typeface="+mn-ea"/>
              </a:defRPr>
            </a:lvl5pPr>
          </a:lstStyle>
          <a:p>
            <a:pPr marL="342900" lvl="0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マスター テキストの書式設定</a:t>
            </a:r>
          </a:p>
          <a:p>
            <a:pPr marL="342900" lvl="1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marL="342900" lvl="2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marL="342900" lvl="3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marL="342900" lvl="4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grpSp>
        <p:nvGrpSpPr>
          <p:cNvPr id="16" name="グループ化 15"/>
          <p:cNvGrpSpPr/>
          <p:nvPr userDrawn="1"/>
        </p:nvGrpSpPr>
        <p:grpSpPr>
          <a:xfrm rot="16200000">
            <a:off x="-1050200" y="1560154"/>
            <a:ext cx="2819400" cy="156292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5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6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7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8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9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0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1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2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3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4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5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6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7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8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9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0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1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2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3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4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5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6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7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8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9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0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1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2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3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4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5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6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7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8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9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0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1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2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3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4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5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6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7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8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9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0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1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2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3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4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5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6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7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8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9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0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1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2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3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4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5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6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7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8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9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0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1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2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3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4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5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6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</p:grpSp>
      <p:pic>
        <p:nvPicPr>
          <p:cNvPr id="97" name="図 9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803" y="5715000"/>
            <a:ext cx="1442844" cy="101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47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5669C-C854-4675-8E3C-9D456561B3C2}" type="datetime1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EAB0B-3364-414D-832E-F3CDA843F5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828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551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0C-EF17-46F2-9B3E-15CFECD765E8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C6E9B-44D2-4F1B-AF17-ABBB297BB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80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無し-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テキスト プレースホルダー 6">
            <a:extLst>
              <a:ext uri="{FF2B5EF4-FFF2-40B4-BE49-F238E27FC236}">
                <a16:creationId xmlns:a16="http://schemas.microsoft.com/office/drawing/2014/main" id="{4B66BDE1-5ABE-1A49-831A-CACBD5DC5471}"/>
              </a:ext>
            </a:extLst>
          </p:cNvPr>
          <p:cNvSpPr txBox="1">
            <a:spLocks/>
          </p:cNvSpPr>
          <p:nvPr userDrawn="1"/>
        </p:nvSpPr>
        <p:spPr>
          <a:xfrm>
            <a:off x="0" y="3028"/>
            <a:ext cx="12193477" cy="827999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28C7BBE-DA91-2546-9948-0ECF38C7D752}"/>
              </a:ext>
            </a:extLst>
          </p:cNvPr>
          <p:cNvSpPr txBox="1">
            <a:spLocks/>
          </p:cNvSpPr>
          <p:nvPr userDrawn="1"/>
        </p:nvSpPr>
        <p:spPr>
          <a:xfrm>
            <a:off x="7408985" y="1"/>
            <a:ext cx="4795951" cy="827999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2146971 w 9907200"/>
              <a:gd name="connsiteY0" fmla="*/ 82296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46971 w 9907200"/>
              <a:gd name="connsiteY4" fmla="*/ 82296 h 827999"/>
              <a:gd name="connsiteX0" fmla="*/ 2100475 w 9907200"/>
              <a:gd name="connsiteY0" fmla="*/ 457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00475 w 9907200"/>
              <a:gd name="connsiteY4" fmla="*/ 4572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7200" h="827999">
                <a:moveTo>
                  <a:pt x="2100475" y="4572"/>
                </a:moveTo>
                <a:lnTo>
                  <a:pt x="9907200" y="0"/>
                </a:lnTo>
                <a:lnTo>
                  <a:pt x="9907200" y="827999"/>
                </a:lnTo>
                <a:lnTo>
                  <a:pt x="0" y="827999"/>
                </a:lnTo>
                <a:lnTo>
                  <a:pt x="2100475" y="4572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636362-6DC1-7D45-87A6-A2F4247C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2799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A7A2EE5-AF89-5B47-A63C-DED06F08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92049" y="427035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5C1C095-3D5F-3846-A68B-623E5D5B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695" y="6536159"/>
            <a:ext cx="776016" cy="27842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テキスト プレースホルダー 12">
            <a:extLst>
              <a:ext uri="{FF2B5EF4-FFF2-40B4-BE49-F238E27FC236}">
                <a16:creationId xmlns:a16="http://schemas.microsoft.com/office/drawing/2014/main" id="{E32FF9E2-AACC-F14F-A96C-A0E9FD2730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28000"/>
            <a:ext cx="12193477" cy="535880"/>
          </a:xfr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" rIns="360000" bIns="144000" rtlCol="0" anchor="t">
            <a:spAutoFit/>
          </a:bodyPr>
          <a:lstStyle>
            <a:lvl1pPr marL="0" indent="0">
              <a:buNone/>
              <a:defRPr lang="ja-JP" altLang="en-US" sz="1300" kern="900" spc="69" smtClean="0">
                <a:solidFill>
                  <a:schemeClr val="tx1"/>
                </a:solidFill>
              </a:defRPr>
            </a:lvl1pPr>
            <a:lvl2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lang="ja-JP" altLang="en-US" sz="18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57200">
              <a:spcAft>
                <a:spcPts val="1000"/>
              </a:spcAft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005398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無し-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5C1C095-3D5F-3846-A68B-623E5D5B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695" y="6536159"/>
            <a:ext cx="776016" cy="27842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77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有-タイトル＆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183" y="1879526"/>
            <a:ext cx="11305634" cy="444983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8E6ABEB-2A7D-D846-8DE5-D6E43210D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9020" y="6536159"/>
            <a:ext cx="776016" cy="27842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33F99F1-7032-4F4F-BBFD-0D837F5472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3184" y="6534001"/>
            <a:ext cx="2496530" cy="207831"/>
          </a:xfrm>
          <a:prstGeom prst="rect">
            <a:avLst/>
          </a:prstGeom>
        </p:spPr>
      </p:pic>
      <p:sp>
        <p:nvSpPr>
          <p:cNvPr id="12" name="テキスト プレースホルダー 6">
            <a:extLst>
              <a:ext uri="{FF2B5EF4-FFF2-40B4-BE49-F238E27FC236}">
                <a16:creationId xmlns:a16="http://schemas.microsoft.com/office/drawing/2014/main" id="{4B66BDE1-5ABE-1A49-831A-CACBD5DC5471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3477" cy="827999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3" name="テキスト プレースホルダー 6">
            <a:extLst>
              <a:ext uri="{FF2B5EF4-FFF2-40B4-BE49-F238E27FC236}">
                <a16:creationId xmlns:a16="http://schemas.microsoft.com/office/drawing/2014/main" id="{128C7BBE-DA91-2546-9948-0ECF38C7D752}"/>
              </a:ext>
            </a:extLst>
          </p:cNvPr>
          <p:cNvSpPr txBox="1">
            <a:spLocks/>
          </p:cNvSpPr>
          <p:nvPr userDrawn="1"/>
        </p:nvSpPr>
        <p:spPr>
          <a:xfrm>
            <a:off x="7408985" y="1"/>
            <a:ext cx="4795951" cy="827999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2146971 w 9907200"/>
              <a:gd name="connsiteY0" fmla="*/ 82296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46971 w 9907200"/>
              <a:gd name="connsiteY4" fmla="*/ 82296 h 827999"/>
              <a:gd name="connsiteX0" fmla="*/ 2100475 w 9907200"/>
              <a:gd name="connsiteY0" fmla="*/ 457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00475 w 9907200"/>
              <a:gd name="connsiteY4" fmla="*/ 4572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7200" h="827999">
                <a:moveTo>
                  <a:pt x="2100475" y="4572"/>
                </a:moveTo>
                <a:lnTo>
                  <a:pt x="9907200" y="0"/>
                </a:lnTo>
                <a:lnTo>
                  <a:pt x="9907200" y="827999"/>
                </a:lnTo>
                <a:lnTo>
                  <a:pt x="0" y="827999"/>
                </a:lnTo>
                <a:lnTo>
                  <a:pt x="2100475" y="4572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4636362-6DC1-7D45-87A6-A2F4247C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2799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A7A2EE5-AF89-5B47-A63C-DED06F08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92049" y="427035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テキスト プレースホルダー 12">
            <a:extLst>
              <a:ext uri="{FF2B5EF4-FFF2-40B4-BE49-F238E27FC236}">
                <a16:creationId xmlns:a16="http://schemas.microsoft.com/office/drawing/2014/main" id="{E32FF9E2-AACC-F14F-A96C-A0E9FD2730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28000"/>
            <a:ext cx="12193477" cy="535880"/>
          </a:xfr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" rIns="360000" bIns="144000" rtlCol="0" anchor="t">
            <a:spAutoFit/>
          </a:bodyPr>
          <a:lstStyle>
            <a:lvl1pPr marL="0" indent="0">
              <a:buNone/>
              <a:defRPr lang="ja-JP" altLang="en-US" sz="1300" kern="900" spc="69" smtClean="0">
                <a:solidFill>
                  <a:schemeClr val="tx1"/>
                </a:solidFill>
              </a:defRPr>
            </a:lvl1pPr>
            <a:lvl2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lang="ja-JP" altLang="en-US" sz="18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57200">
              <a:spcAft>
                <a:spcPts val="1000"/>
              </a:spcAft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96903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有-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5C1C095-3D5F-3846-A68B-623E5D5B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695" y="6536159"/>
            <a:ext cx="776016" cy="27842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01BCB77C-208D-B54D-A9E6-6C5D999C55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3184" y="6534001"/>
            <a:ext cx="2496530" cy="207831"/>
          </a:xfrm>
          <a:prstGeom prst="rect">
            <a:avLst/>
          </a:prstGeom>
        </p:spPr>
      </p:pic>
      <p:sp>
        <p:nvSpPr>
          <p:cNvPr id="11" name="テキスト プレースホルダー 6">
            <a:extLst>
              <a:ext uri="{FF2B5EF4-FFF2-40B4-BE49-F238E27FC236}">
                <a16:creationId xmlns:a16="http://schemas.microsoft.com/office/drawing/2014/main" id="{4B66BDE1-5ABE-1A49-831A-CACBD5DC5471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3477" cy="827999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4" name="テキスト プレースホルダー 6">
            <a:extLst>
              <a:ext uri="{FF2B5EF4-FFF2-40B4-BE49-F238E27FC236}">
                <a16:creationId xmlns:a16="http://schemas.microsoft.com/office/drawing/2014/main" id="{128C7BBE-DA91-2546-9948-0ECF38C7D752}"/>
              </a:ext>
            </a:extLst>
          </p:cNvPr>
          <p:cNvSpPr txBox="1">
            <a:spLocks/>
          </p:cNvSpPr>
          <p:nvPr userDrawn="1"/>
        </p:nvSpPr>
        <p:spPr>
          <a:xfrm>
            <a:off x="7408985" y="1"/>
            <a:ext cx="4795951" cy="827999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2146971 w 9907200"/>
              <a:gd name="connsiteY0" fmla="*/ 82296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46971 w 9907200"/>
              <a:gd name="connsiteY4" fmla="*/ 82296 h 827999"/>
              <a:gd name="connsiteX0" fmla="*/ 2100475 w 9907200"/>
              <a:gd name="connsiteY0" fmla="*/ 457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100475 w 9907200"/>
              <a:gd name="connsiteY4" fmla="*/ 4572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7200" h="827999">
                <a:moveTo>
                  <a:pt x="2100475" y="4572"/>
                </a:moveTo>
                <a:lnTo>
                  <a:pt x="9907200" y="0"/>
                </a:lnTo>
                <a:lnTo>
                  <a:pt x="9907200" y="827999"/>
                </a:lnTo>
                <a:lnTo>
                  <a:pt x="0" y="827999"/>
                </a:lnTo>
                <a:lnTo>
                  <a:pt x="2100475" y="4572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4636362-6DC1-7D45-87A6-A2F4247C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2799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7A7A2EE5-AF89-5B47-A63C-DED06F08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92049" y="427035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テキスト プレースホルダー 12">
            <a:extLst>
              <a:ext uri="{FF2B5EF4-FFF2-40B4-BE49-F238E27FC236}">
                <a16:creationId xmlns:a16="http://schemas.microsoft.com/office/drawing/2014/main" id="{E32FF9E2-AACC-F14F-A96C-A0E9FD2730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28000"/>
            <a:ext cx="12193477" cy="535880"/>
          </a:xfr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" rIns="360000" bIns="144000" rtlCol="0" anchor="t">
            <a:spAutoFit/>
          </a:bodyPr>
          <a:lstStyle>
            <a:lvl1pPr marL="0" indent="0">
              <a:buNone/>
              <a:defRPr lang="ja-JP" altLang="en-US" sz="1300" kern="900" spc="69" smtClean="0">
                <a:solidFill>
                  <a:schemeClr val="tx1"/>
                </a:solidFill>
              </a:defRPr>
            </a:lvl1pPr>
            <a:lvl2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lang="ja-JP" altLang="en-US" sz="180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lang="ja-JP" altLang="en-US" sz="18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57200">
              <a:spcAft>
                <a:spcPts val="1000"/>
              </a:spcAft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93788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ロゴ有-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602BD50-DCF9-714C-91DD-D79ACEF74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3184" y="6534001"/>
            <a:ext cx="2496530" cy="2078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5C1C095-3D5F-3846-A68B-623E5D5B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695" y="6536159"/>
            <a:ext cx="776016" cy="27842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9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6">
            <a:extLst>
              <a:ext uri="{FF2B5EF4-FFF2-40B4-BE49-F238E27FC236}">
                <a16:creationId xmlns:a16="http://schemas.microsoft.com/office/drawing/2014/main" id="{947288C7-7203-D54E-8629-CD9317DDB283}"/>
              </a:ext>
            </a:extLst>
          </p:cNvPr>
          <p:cNvSpPr txBox="1">
            <a:spLocks/>
          </p:cNvSpPr>
          <p:nvPr userDrawn="1"/>
        </p:nvSpPr>
        <p:spPr>
          <a:xfrm>
            <a:off x="0" y="3886200"/>
            <a:ext cx="12192000" cy="3000118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430249E-AE45-AB46-9462-F239EA5FB436}"/>
              </a:ext>
            </a:extLst>
          </p:cNvPr>
          <p:cNvSpPr txBox="1">
            <a:spLocks/>
          </p:cNvSpPr>
          <p:nvPr userDrawn="1"/>
        </p:nvSpPr>
        <p:spPr>
          <a:xfrm>
            <a:off x="5126892" y="3886200"/>
            <a:ext cx="7065108" cy="3000118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3858857 w 9907200"/>
              <a:gd name="connsiteY0" fmla="*/ 5588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858857 w 9907200"/>
              <a:gd name="connsiteY4" fmla="*/ 5588 h 827999"/>
              <a:gd name="connsiteX0" fmla="*/ 5052983 w 9907200"/>
              <a:gd name="connsiteY0" fmla="*/ 5588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5052983 w 9907200"/>
              <a:gd name="connsiteY4" fmla="*/ 5588 h 827999"/>
              <a:gd name="connsiteX0" fmla="*/ 3331732 w 9907200"/>
              <a:gd name="connsiteY0" fmla="*/ 0 h 828042"/>
              <a:gd name="connsiteX1" fmla="*/ 9907200 w 9907200"/>
              <a:gd name="connsiteY1" fmla="*/ 43 h 828042"/>
              <a:gd name="connsiteX2" fmla="*/ 9907200 w 9907200"/>
              <a:gd name="connsiteY2" fmla="*/ 828042 h 828042"/>
              <a:gd name="connsiteX3" fmla="*/ 0 w 9907200"/>
              <a:gd name="connsiteY3" fmla="*/ 828042 h 828042"/>
              <a:gd name="connsiteX4" fmla="*/ 3331732 w 9907200"/>
              <a:gd name="connsiteY4" fmla="*/ 0 h 828042"/>
              <a:gd name="connsiteX0" fmla="*/ 4732750 w 11308218"/>
              <a:gd name="connsiteY0" fmla="*/ 0 h 828042"/>
              <a:gd name="connsiteX1" fmla="*/ 11308218 w 11308218"/>
              <a:gd name="connsiteY1" fmla="*/ 43 h 828042"/>
              <a:gd name="connsiteX2" fmla="*/ 11308218 w 11308218"/>
              <a:gd name="connsiteY2" fmla="*/ 828042 h 828042"/>
              <a:gd name="connsiteX3" fmla="*/ 0 w 11308218"/>
              <a:gd name="connsiteY3" fmla="*/ 828042 h 828042"/>
              <a:gd name="connsiteX4" fmla="*/ 4732750 w 11308218"/>
              <a:gd name="connsiteY4" fmla="*/ 0 h 828042"/>
              <a:gd name="connsiteX0" fmla="*/ 5153056 w 11308218"/>
              <a:gd name="connsiteY0" fmla="*/ 0 h 828042"/>
              <a:gd name="connsiteX1" fmla="*/ 11308218 w 11308218"/>
              <a:gd name="connsiteY1" fmla="*/ 43 h 828042"/>
              <a:gd name="connsiteX2" fmla="*/ 11308218 w 11308218"/>
              <a:gd name="connsiteY2" fmla="*/ 828042 h 828042"/>
              <a:gd name="connsiteX3" fmla="*/ 0 w 11308218"/>
              <a:gd name="connsiteY3" fmla="*/ 828042 h 828042"/>
              <a:gd name="connsiteX4" fmla="*/ 5153056 w 11308218"/>
              <a:gd name="connsiteY4" fmla="*/ 0 h 828042"/>
              <a:gd name="connsiteX0" fmla="*/ 5613390 w 11308218"/>
              <a:gd name="connsiteY0" fmla="*/ 5588 h 827999"/>
              <a:gd name="connsiteX1" fmla="*/ 11308218 w 11308218"/>
              <a:gd name="connsiteY1" fmla="*/ 0 h 827999"/>
              <a:gd name="connsiteX2" fmla="*/ 11308218 w 11308218"/>
              <a:gd name="connsiteY2" fmla="*/ 827999 h 827999"/>
              <a:gd name="connsiteX3" fmla="*/ 0 w 11308218"/>
              <a:gd name="connsiteY3" fmla="*/ 827999 h 827999"/>
              <a:gd name="connsiteX4" fmla="*/ 5613390 w 11308218"/>
              <a:gd name="connsiteY4" fmla="*/ 5588 h 827999"/>
              <a:gd name="connsiteX0" fmla="*/ 5702896 w 11308218"/>
              <a:gd name="connsiteY0" fmla="*/ 5588 h 827999"/>
              <a:gd name="connsiteX1" fmla="*/ 11308218 w 11308218"/>
              <a:gd name="connsiteY1" fmla="*/ 0 h 827999"/>
              <a:gd name="connsiteX2" fmla="*/ 11308218 w 11308218"/>
              <a:gd name="connsiteY2" fmla="*/ 827999 h 827999"/>
              <a:gd name="connsiteX3" fmla="*/ 0 w 11308218"/>
              <a:gd name="connsiteY3" fmla="*/ 827999 h 827999"/>
              <a:gd name="connsiteX4" fmla="*/ 5702896 w 11308218"/>
              <a:gd name="connsiteY4" fmla="*/ 5588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08218" h="827999">
                <a:moveTo>
                  <a:pt x="5702896" y="5588"/>
                </a:moveTo>
                <a:lnTo>
                  <a:pt x="11308218" y="0"/>
                </a:lnTo>
                <a:lnTo>
                  <a:pt x="11308218" y="827999"/>
                </a:lnTo>
                <a:lnTo>
                  <a:pt x="0" y="827999"/>
                </a:lnTo>
                <a:lnTo>
                  <a:pt x="5702896" y="5588"/>
                </a:lnTo>
                <a:close/>
              </a:path>
            </a:pathLst>
          </a:custGeom>
          <a:gradFill flip="none" rotWithShape="1">
            <a:gsLst>
              <a:gs pos="0">
                <a:srgbClr val="0064DF">
                  <a:alpha val="50196"/>
                </a:srgbClr>
              </a:gs>
              <a:gs pos="62000">
                <a:srgbClr val="0C338E">
                  <a:alpha val="5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BE08920-B0C0-9B48-A34C-F8D99A48DBF8}"/>
              </a:ext>
            </a:extLst>
          </p:cNvPr>
          <p:cNvSpPr/>
          <p:nvPr userDrawn="1"/>
        </p:nvSpPr>
        <p:spPr>
          <a:xfrm>
            <a:off x="-22129" y="0"/>
            <a:ext cx="12214129" cy="3874149"/>
          </a:xfrm>
          <a:prstGeom prst="rect">
            <a:avLst/>
          </a:prstGeom>
          <a:gradFill flip="none" rotWithShape="1">
            <a:gsLst>
              <a:gs pos="50000">
                <a:srgbClr val="FFFFFF">
                  <a:alpha val="31000"/>
                </a:srgbClr>
              </a:gs>
              <a:gs pos="82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76246" rIns="326585" bIns="176246" rtlCol="0" anchor="ctr"/>
          <a:lstStyle/>
          <a:p>
            <a:pPr>
              <a:lnSpc>
                <a:spcPct val="130000"/>
              </a:lnSpc>
              <a:spcAft>
                <a:spcPts val="1089"/>
              </a:spcAft>
            </a:pPr>
            <a:endParaRPr kumimoji="1" lang="ja-JP" altLang="en-US" sz="1200" kern="900" spc="69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プレースホルダー 14">
            <a:extLst>
              <a:ext uri="{FF2B5EF4-FFF2-40B4-BE49-F238E27FC236}">
                <a16:creationId xmlns:a16="http://schemas.microsoft.com/office/drawing/2014/main" id="{61738D56-6561-1C48-AB89-C7F65FB158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17269" y="5886478"/>
            <a:ext cx="4817076" cy="320472"/>
          </a:xfrm>
        </p:spPr>
        <p:txBody>
          <a:bodyPr wrap="square" lIns="0" tIns="0" rIns="0" bIns="0" anchor="b">
            <a:spAutoFit/>
          </a:bodyPr>
          <a:lstStyle>
            <a:lvl1pPr marL="0" indent="0">
              <a:spcAft>
                <a:spcPts val="400"/>
              </a:spcAft>
              <a:buNone/>
              <a:defRPr lang="ja-JP" altLang="en-US" sz="1700" spc="150" smtClean="0">
                <a:solidFill>
                  <a:schemeClr val="bg1"/>
                </a:solidFill>
              </a:defRPr>
            </a:lvl1pPr>
            <a:lvl2pPr marL="228600" indent="0">
              <a:spcAft>
                <a:spcPts val="400"/>
              </a:spcAft>
              <a:buNone/>
              <a:defRPr lang="ja-JP" altLang="en-US" sz="1800" smtClean="0">
                <a:latin typeface="+mn-lt"/>
                <a:ea typeface="+mn-ea"/>
              </a:defRPr>
            </a:lvl2pPr>
            <a:lvl3pPr marL="685800" indent="0">
              <a:spcAft>
                <a:spcPts val="400"/>
              </a:spcAft>
              <a:buNone/>
              <a:defRPr lang="ja-JP" altLang="en-US" sz="1800" smtClean="0">
                <a:latin typeface="+mn-lt"/>
                <a:ea typeface="+mn-ea"/>
              </a:defRPr>
            </a:lvl3pPr>
            <a:lvl4pPr marL="1143000" indent="0">
              <a:spcAft>
                <a:spcPts val="400"/>
              </a:spcAft>
              <a:buNone/>
              <a:defRPr lang="ja-JP" altLang="en-US" sz="1800" smtClean="0">
                <a:latin typeface="+mn-lt"/>
                <a:ea typeface="+mn-ea"/>
              </a:defRPr>
            </a:lvl4pPr>
            <a:lvl5pPr marL="1600200" indent="0">
              <a:spcAft>
                <a:spcPts val="400"/>
              </a:spcAft>
              <a:buNone/>
              <a:defRPr lang="ja-JP" altLang="en-US" sz="1800">
                <a:latin typeface="+mn-lt"/>
                <a:ea typeface="+mn-ea"/>
              </a:defRPr>
            </a:lvl5pPr>
          </a:lstStyle>
          <a:p>
            <a:pPr marL="0" lvl="0" defTabSz="45720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2" name="テキスト プレースホルダー 6">
            <a:extLst>
              <a:ext uri="{FF2B5EF4-FFF2-40B4-BE49-F238E27FC236}">
                <a16:creationId xmlns:a16="http://schemas.microsoft.com/office/drawing/2014/main" id="{F717D99F-273F-B847-B6C4-5B4E29D01E4E}"/>
              </a:ext>
            </a:extLst>
          </p:cNvPr>
          <p:cNvSpPr txBox="1">
            <a:spLocks/>
          </p:cNvSpPr>
          <p:nvPr userDrawn="1"/>
        </p:nvSpPr>
        <p:spPr>
          <a:xfrm>
            <a:off x="8907464" y="2838997"/>
            <a:ext cx="2819696" cy="318273"/>
          </a:xfrm>
          <a:prstGeom prst="rect">
            <a:avLst/>
          </a:prstGeom>
          <a:noFill/>
          <a:ln>
            <a:noFill/>
          </a:ln>
        </p:spPr>
        <p:txBody>
          <a:bodyPr wrap="none" lIns="105747" tIns="0" rIns="105747" bIns="0" anchor="ctr"/>
          <a:lstStyle>
            <a:lvl1pPr marL="0" indent="0" algn="l" defTabSz="74295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1pPr>
            <a:lvl2pPr marL="371475" indent="0" algn="l" defTabSz="742950" rtl="0" eaLnBrk="1" latinLnBrk="0" hangingPunct="1">
              <a:lnSpc>
                <a:spcPct val="130000"/>
              </a:lnSpc>
              <a:spcBef>
                <a:spcPts val="406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2pPr>
            <a:lvl3pPr marL="742950" indent="0" algn="l" defTabSz="742950" rtl="0" eaLnBrk="1" latinLnBrk="0" hangingPunct="1">
              <a:lnSpc>
                <a:spcPct val="130000"/>
              </a:lnSpc>
              <a:spcBef>
                <a:spcPts val="406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3pPr>
            <a:lvl4pPr marL="1114425" indent="0" algn="l" defTabSz="742950" rtl="0" eaLnBrk="1" latinLnBrk="0" hangingPunct="1">
              <a:lnSpc>
                <a:spcPct val="130000"/>
              </a:lnSpc>
              <a:spcBef>
                <a:spcPts val="406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4pPr>
            <a:lvl5pPr marL="1485900" indent="0" algn="l" defTabSz="742950" rtl="0" eaLnBrk="1" latinLnBrk="0" hangingPunct="1">
              <a:lnSpc>
                <a:spcPct val="130000"/>
              </a:lnSpc>
              <a:spcBef>
                <a:spcPts val="406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US" altLang="ja-JP" sz="1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2021</a:t>
            </a:r>
            <a:r>
              <a:rPr lang="ja-JP" altLang="en-US" sz="140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年</a:t>
            </a:r>
            <a:r>
              <a:rPr lang="en-US" altLang="ja-JP" sz="1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4</a:t>
            </a:r>
            <a:r>
              <a:rPr lang="ja-JP" altLang="en-US" sz="140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lang="en-US" altLang="ja-JP" sz="1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lang="ja-JP" altLang="en-US" sz="140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B4AD2287-6E3C-6647-80BD-596F7E84AF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16946" y="4878177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00B915E3-9721-E14D-9069-1E3398AC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41" y="6469297"/>
            <a:ext cx="4625200" cy="2632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タイトル 17">
            <a:extLst>
              <a:ext uri="{FF2B5EF4-FFF2-40B4-BE49-F238E27FC236}">
                <a16:creationId xmlns:a16="http://schemas.microsoft.com/office/drawing/2014/main" id="{74E58C1A-9531-3C45-9E29-C7A0D7F2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81201"/>
            <a:ext cx="12180935" cy="1904457"/>
          </a:xfrm>
        </p:spPr>
        <p:txBody>
          <a:bodyPr lIns="288000" tIns="180000" rIns="360000" bIns="72000" anchor="b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6" name="テキスト プレースホルダー 14">
            <a:extLst>
              <a:ext uri="{FF2B5EF4-FFF2-40B4-BE49-F238E27FC236}">
                <a16:creationId xmlns:a16="http://schemas.microsoft.com/office/drawing/2014/main" id="{D77FD104-BAAE-1E43-B733-8EE9CC9EC4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1356" y="3901925"/>
            <a:ext cx="12214711" cy="412805"/>
          </a:xfrm>
        </p:spPr>
        <p:txBody>
          <a:bodyPr wrap="square" lIns="288000">
            <a:spAutoFit/>
          </a:bodyPr>
          <a:lstStyle>
            <a:lvl1pPr marL="0" indent="0">
              <a:buNone/>
              <a:defRPr lang="ja-JP" altLang="en-US" sz="1700" spc="150" smtClean="0">
                <a:solidFill>
                  <a:schemeClr val="bg1"/>
                </a:solidFill>
              </a:defRPr>
            </a:lvl1pPr>
            <a:lvl2pPr marL="228600" indent="0">
              <a:buNone/>
              <a:defRPr lang="ja-JP" altLang="en-US" sz="1700" smtClean="0">
                <a:solidFill>
                  <a:schemeClr val="bg1"/>
                </a:solidFill>
                <a:latin typeface="+mn-lt"/>
                <a:ea typeface="+mn-ea"/>
              </a:defRPr>
            </a:lvl2pPr>
            <a:lvl3pPr marL="685800" indent="0">
              <a:buNone/>
              <a:defRPr lang="ja-JP" altLang="en-US" sz="1700" smtClean="0">
                <a:solidFill>
                  <a:schemeClr val="bg1"/>
                </a:solidFill>
                <a:latin typeface="+mn-lt"/>
                <a:ea typeface="+mn-ea"/>
              </a:defRPr>
            </a:lvl3pPr>
            <a:lvl4pPr marL="1143000" indent="0">
              <a:buNone/>
              <a:defRPr lang="ja-JP" altLang="en-US" sz="1700" smtClean="0">
                <a:solidFill>
                  <a:schemeClr val="bg1"/>
                </a:solidFill>
                <a:latin typeface="+mn-lt"/>
                <a:ea typeface="+mn-ea"/>
              </a:defRPr>
            </a:lvl4pPr>
            <a:lvl5pPr marL="1600200" indent="0">
              <a:buNone/>
              <a:defRPr lang="ja-JP" altLang="en-US" sz="1700">
                <a:solidFill>
                  <a:schemeClr val="bg1"/>
                </a:solidFill>
                <a:latin typeface="+mn-lt"/>
                <a:ea typeface="+mn-ea"/>
              </a:defRPr>
            </a:lvl5pPr>
          </a:lstStyle>
          <a:p>
            <a:pPr marL="0" lvl="0" defTabSz="457200"/>
            <a:r>
              <a:rPr kumimoji="1" lang="ja-JP" altLang="en-US"/>
              <a:t>マスター テキストの書式設定</a:t>
            </a:r>
          </a:p>
        </p:txBody>
      </p:sp>
      <p:grpSp>
        <p:nvGrpSpPr>
          <p:cNvPr id="99" name="グループ化 98"/>
          <p:cNvGrpSpPr/>
          <p:nvPr userDrawn="1"/>
        </p:nvGrpSpPr>
        <p:grpSpPr>
          <a:xfrm>
            <a:off x="6940062" y="6379734"/>
            <a:ext cx="4740146" cy="173467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3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4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5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6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7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8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9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0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1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2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3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4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5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6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7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8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39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0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1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2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3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4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5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6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7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8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49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0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1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2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3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4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5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6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7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8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59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0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1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2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3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4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5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6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7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8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69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0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1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2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3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4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5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6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7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8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79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0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1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2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3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4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5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6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7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8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89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0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1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2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3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4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5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6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7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8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</p:grpSp>
      <p:pic>
        <p:nvPicPr>
          <p:cNvPr id="4" name="図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137" y="317902"/>
            <a:ext cx="4939071" cy="58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83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テキスト プレースホルダー 6">
            <a:extLst>
              <a:ext uri="{FF2B5EF4-FFF2-40B4-BE49-F238E27FC236}">
                <a16:creationId xmlns:a16="http://schemas.microsoft.com/office/drawing/2014/main" id="{4EA809F9-0C86-CF4D-85E3-67D8D37806DE}"/>
              </a:ext>
            </a:extLst>
          </p:cNvPr>
          <p:cNvSpPr txBox="1">
            <a:spLocks/>
          </p:cNvSpPr>
          <p:nvPr userDrawn="1"/>
        </p:nvSpPr>
        <p:spPr>
          <a:xfrm>
            <a:off x="0" y="3028"/>
            <a:ext cx="2907323" cy="6854973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1" name="テキスト プレースホルダー 6">
            <a:extLst>
              <a:ext uri="{FF2B5EF4-FFF2-40B4-BE49-F238E27FC236}">
                <a16:creationId xmlns:a16="http://schemas.microsoft.com/office/drawing/2014/main" id="{94ADDCFC-76A6-3E4C-9786-2004A991C4E2}"/>
              </a:ext>
            </a:extLst>
          </p:cNvPr>
          <p:cNvSpPr txBox="1">
            <a:spLocks/>
          </p:cNvSpPr>
          <p:nvPr userDrawn="1"/>
        </p:nvSpPr>
        <p:spPr>
          <a:xfrm rot="5400000" flipV="1">
            <a:off x="-407319" y="3543360"/>
            <a:ext cx="3721963" cy="2907321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6219564 w 9907200"/>
              <a:gd name="connsiteY0" fmla="*/ 2673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6219564 w 9907200"/>
              <a:gd name="connsiteY4" fmla="*/ 2673 h 827999"/>
              <a:gd name="connsiteX0" fmla="*/ 6255281 w 9942917"/>
              <a:gd name="connsiteY0" fmla="*/ 2673 h 827999"/>
              <a:gd name="connsiteX1" fmla="*/ 9942917 w 9942917"/>
              <a:gd name="connsiteY1" fmla="*/ 0 h 827999"/>
              <a:gd name="connsiteX2" fmla="*/ 9942917 w 9942917"/>
              <a:gd name="connsiteY2" fmla="*/ 827999 h 827999"/>
              <a:gd name="connsiteX3" fmla="*/ 0 w 9942917"/>
              <a:gd name="connsiteY3" fmla="*/ 826404 h 827999"/>
              <a:gd name="connsiteX4" fmla="*/ 6255281 w 9942917"/>
              <a:gd name="connsiteY4" fmla="*/ 2673 h 827999"/>
              <a:gd name="connsiteX0" fmla="*/ 6160036 w 9847672"/>
              <a:gd name="connsiteY0" fmla="*/ 2673 h 827999"/>
              <a:gd name="connsiteX1" fmla="*/ 9847672 w 9847672"/>
              <a:gd name="connsiteY1" fmla="*/ 0 h 827999"/>
              <a:gd name="connsiteX2" fmla="*/ 9847672 w 9847672"/>
              <a:gd name="connsiteY2" fmla="*/ 827999 h 827999"/>
              <a:gd name="connsiteX3" fmla="*/ 0 w 9847672"/>
              <a:gd name="connsiteY3" fmla="*/ 823215 h 827999"/>
              <a:gd name="connsiteX4" fmla="*/ 6160036 w 9847672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0 w 9740523"/>
              <a:gd name="connsiteY3" fmla="*/ 821621 h 827999"/>
              <a:gd name="connsiteX4" fmla="*/ 6052887 w 9740523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1 w 9740523"/>
              <a:gd name="connsiteY3" fmla="*/ 826683 h 827999"/>
              <a:gd name="connsiteX4" fmla="*/ 6052887 w 9740523"/>
              <a:gd name="connsiteY4" fmla="*/ 2673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0523" h="827999">
                <a:moveTo>
                  <a:pt x="6052887" y="2673"/>
                </a:moveTo>
                <a:lnTo>
                  <a:pt x="9740523" y="0"/>
                </a:lnTo>
                <a:lnTo>
                  <a:pt x="9740523" y="827999"/>
                </a:lnTo>
                <a:lnTo>
                  <a:pt x="1" y="826683"/>
                </a:lnTo>
                <a:lnTo>
                  <a:pt x="6052887" y="2673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62000">
                <a:schemeClr val="tx2">
                  <a:alpha val="3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BE08920-B0C0-9B48-A34C-F8D99A48DBF8}"/>
              </a:ext>
            </a:extLst>
          </p:cNvPr>
          <p:cNvSpPr/>
          <p:nvPr userDrawn="1"/>
        </p:nvSpPr>
        <p:spPr>
          <a:xfrm>
            <a:off x="2918678" y="3028"/>
            <a:ext cx="9284677" cy="6854973"/>
          </a:xfrm>
          <a:prstGeom prst="rect">
            <a:avLst/>
          </a:prstGeom>
          <a:gradFill flip="none" rotWithShape="1">
            <a:gsLst>
              <a:gs pos="50000">
                <a:srgbClr val="FFFFFF">
                  <a:alpha val="31000"/>
                </a:srgbClr>
              </a:gs>
              <a:gs pos="82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76246" rIns="326585" bIns="176246" rtlCol="0" anchor="ctr"/>
          <a:lstStyle/>
          <a:p>
            <a:pPr>
              <a:lnSpc>
                <a:spcPct val="130000"/>
              </a:lnSpc>
              <a:spcAft>
                <a:spcPts val="1089"/>
              </a:spcAft>
            </a:pPr>
            <a:endParaRPr kumimoji="1" lang="ja-JP" altLang="en-US" sz="1200" kern="900" spc="69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プレースホルダー 14">
            <a:extLst>
              <a:ext uri="{FF2B5EF4-FFF2-40B4-BE49-F238E27FC236}">
                <a16:creationId xmlns:a16="http://schemas.microsoft.com/office/drawing/2014/main" id="{61738D56-6561-1C48-AB89-C7F65FB158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07323" y="4042659"/>
            <a:ext cx="9273612" cy="393954"/>
          </a:xfrm>
        </p:spPr>
        <p:txBody>
          <a:bodyPr wrap="square" lIns="288000">
            <a:spAutoFit/>
          </a:bodyPr>
          <a:lstStyle>
            <a:lvl1pPr marL="0" indent="0">
              <a:spcAft>
                <a:spcPts val="400"/>
              </a:spcAft>
              <a:buNone/>
              <a:defRPr lang="ja-JP" altLang="en-US" sz="1600" spc="150" smtClean="0">
                <a:solidFill>
                  <a:schemeClr val="tx1"/>
                </a:solidFill>
              </a:defRPr>
            </a:lvl1pPr>
            <a:lvl2pPr marL="228600" indent="0">
              <a:spcAft>
                <a:spcPts val="400"/>
              </a:spcAft>
              <a:buNone/>
              <a:defRPr lang="ja-JP" altLang="en-US" sz="1600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 marL="685800" indent="0">
              <a:spcAft>
                <a:spcPts val="400"/>
              </a:spcAft>
              <a:buNone/>
              <a:defRPr lang="ja-JP" altLang="en-US" sz="160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 marL="1143000" indent="0">
              <a:spcAft>
                <a:spcPts val="400"/>
              </a:spcAft>
              <a:buNone/>
              <a:defRPr lang="ja-JP" altLang="en-US" sz="160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1600200" indent="0">
              <a:spcAft>
                <a:spcPts val="400"/>
              </a:spcAft>
              <a:buNone/>
              <a:defRPr lang="ja-JP" altLang="en-US"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defTabSz="457200"/>
            <a:r>
              <a:rPr kumimoji="1" lang="ja-JP" altLang="en-US"/>
              <a:t>マスター テキストの書式設定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CF91CF97-003A-8047-ADC7-81411BD333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6000"/>
          </a:blip>
          <a:stretch>
            <a:fillRect/>
          </a:stretch>
        </p:blipFill>
        <p:spPr>
          <a:xfrm>
            <a:off x="7033847" y="6469296"/>
            <a:ext cx="4693313" cy="173332"/>
          </a:xfrm>
          <a:prstGeom prst="rect">
            <a:avLst/>
          </a:prstGeom>
        </p:spPr>
      </p:pic>
      <p:sp>
        <p:nvSpPr>
          <p:cNvPr id="12" name="テキスト プレースホルダー 6">
            <a:extLst>
              <a:ext uri="{FF2B5EF4-FFF2-40B4-BE49-F238E27FC236}">
                <a16:creationId xmlns:a16="http://schemas.microsoft.com/office/drawing/2014/main" id="{F717D99F-273F-B847-B6C4-5B4E29D01E4E}"/>
              </a:ext>
            </a:extLst>
          </p:cNvPr>
          <p:cNvSpPr txBox="1">
            <a:spLocks/>
          </p:cNvSpPr>
          <p:nvPr userDrawn="1"/>
        </p:nvSpPr>
        <p:spPr>
          <a:xfrm>
            <a:off x="8907464" y="2838997"/>
            <a:ext cx="2819696" cy="318273"/>
          </a:xfrm>
          <a:prstGeom prst="rect">
            <a:avLst/>
          </a:prstGeom>
          <a:noFill/>
          <a:ln>
            <a:noFill/>
          </a:ln>
        </p:spPr>
        <p:txBody>
          <a:bodyPr wrap="none" lIns="105747" tIns="0" rIns="105747" bIns="0" anchor="ctr"/>
          <a:lstStyle>
            <a:lvl1pPr marL="0" indent="0" algn="l" defTabSz="74295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1pPr>
            <a:lvl2pPr marL="371475" indent="0" algn="l" defTabSz="742950" rtl="0" eaLnBrk="1" latinLnBrk="0" hangingPunct="1">
              <a:lnSpc>
                <a:spcPct val="130000"/>
              </a:lnSpc>
              <a:spcBef>
                <a:spcPts val="406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2pPr>
            <a:lvl3pPr marL="742950" indent="0" algn="l" defTabSz="742950" rtl="0" eaLnBrk="1" latinLnBrk="0" hangingPunct="1">
              <a:lnSpc>
                <a:spcPct val="130000"/>
              </a:lnSpc>
              <a:spcBef>
                <a:spcPts val="406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3pPr>
            <a:lvl4pPr marL="1114425" indent="0" algn="l" defTabSz="742950" rtl="0" eaLnBrk="1" latinLnBrk="0" hangingPunct="1">
              <a:lnSpc>
                <a:spcPct val="130000"/>
              </a:lnSpc>
              <a:spcBef>
                <a:spcPts val="406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4pPr>
            <a:lvl5pPr marL="1485900" indent="0" algn="l" defTabSz="742950" rtl="0" eaLnBrk="1" latinLnBrk="0" hangingPunct="1">
              <a:lnSpc>
                <a:spcPct val="130000"/>
              </a:lnSpc>
              <a:spcBef>
                <a:spcPts val="406"/>
              </a:spcBef>
              <a:spcAft>
                <a:spcPts val="1000"/>
              </a:spcAft>
              <a:buFont typeface="Arial"/>
              <a:buNone/>
              <a:defRPr kumimoji="1" sz="1200" b="0" i="0" kern="1200">
                <a:solidFill>
                  <a:schemeClr val="tx1"/>
                </a:solidFill>
                <a:latin typeface="+mn-ea"/>
                <a:ea typeface="+mn-ea"/>
                <a:cs typeface="Noto Sans CJK JP DemiLight" charset="-128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kumimoji="1"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US" altLang="ja-JP" sz="1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2021</a:t>
            </a:r>
            <a:r>
              <a:rPr lang="ja-JP" altLang="en-US" sz="140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年</a:t>
            </a:r>
            <a:r>
              <a:rPr lang="en-US" altLang="ja-JP" sz="1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4</a:t>
            </a:r>
            <a:r>
              <a:rPr lang="ja-JP" altLang="en-US" sz="140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lang="en-US" altLang="ja-JP" sz="1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lang="ja-JP" altLang="en-US" sz="140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00B915E3-9721-E14D-9069-1E3398AC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77798" y="6379366"/>
            <a:ext cx="4625200" cy="2632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タイトル 17">
            <a:extLst>
              <a:ext uri="{FF2B5EF4-FFF2-40B4-BE49-F238E27FC236}">
                <a16:creationId xmlns:a16="http://schemas.microsoft.com/office/drawing/2014/main" id="{74E58C1A-9531-3C45-9E29-C7A0D7F2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7323" y="1447801"/>
            <a:ext cx="9273612" cy="2304191"/>
          </a:xfrm>
        </p:spPr>
        <p:txBody>
          <a:bodyPr lIns="288000" tIns="180000" rIns="360000" bIns="72000" anchor="b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grpSp>
        <p:nvGrpSpPr>
          <p:cNvPr id="89" name="グループ化 88"/>
          <p:cNvGrpSpPr/>
          <p:nvPr userDrawn="1"/>
        </p:nvGrpSpPr>
        <p:grpSpPr>
          <a:xfrm rot="16200000">
            <a:off x="-1050200" y="1560154"/>
            <a:ext cx="2819400" cy="156292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90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1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2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3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4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5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6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7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8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99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0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1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2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3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4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5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6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7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8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09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0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1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2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3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4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5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6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7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8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19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0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1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2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3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4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5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6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7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8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29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0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1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2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3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4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5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6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7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8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39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0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1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2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3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4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5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6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7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8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49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0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1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2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3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4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5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6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7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8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9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0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1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2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3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4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5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6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7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8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9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</p:grpSp>
      <p:pic>
        <p:nvPicPr>
          <p:cNvPr id="2" name="図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803" y="5715000"/>
            <a:ext cx="1442844" cy="101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3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・目次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030BBF-1018-E14A-AC2B-DC996F9E0808}"/>
              </a:ext>
            </a:extLst>
          </p:cNvPr>
          <p:cNvSpPr/>
          <p:nvPr userDrawn="1"/>
        </p:nvSpPr>
        <p:spPr>
          <a:xfrm>
            <a:off x="2907324" y="0"/>
            <a:ext cx="9284676" cy="6854972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31000"/>
                </a:srgbClr>
              </a:gs>
              <a:gs pos="99000">
                <a:srgbClr val="EDEEF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76246" rIns="326585" bIns="176246" rtlCol="0" anchor="ctr"/>
          <a:lstStyle/>
          <a:p>
            <a:pPr>
              <a:lnSpc>
                <a:spcPct val="130000"/>
              </a:lnSpc>
              <a:spcAft>
                <a:spcPts val="1089"/>
              </a:spcAft>
            </a:pPr>
            <a:endParaRPr kumimoji="1" lang="ja-JP" altLang="en-US" sz="1200" kern="900" spc="69">
              <a:solidFill>
                <a:prstClr val="white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EA809F9-0C86-CF4D-85E3-67D8D37806DE}"/>
              </a:ext>
            </a:extLst>
          </p:cNvPr>
          <p:cNvSpPr txBox="1">
            <a:spLocks/>
          </p:cNvSpPr>
          <p:nvPr userDrawn="1"/>
        </p:nvSpPr>
        <p:spPr>
          <a:xfrm>
            <a:off x="0" y="3028"/>
            <a:ext cx="2907323" cy="6854973"/>
          </a:xfrm>
          <a:prstGeom prst="rect">
            <a:avLst/>
          </a:prstGeom>
          <a:pattFill prst="dkUpDiag">
            <a:fgClr>
              <a:srgbClr val="003579"/>
            </a:fgClr>
            <a:bgClr>
              <a:srgbClr val="00429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ctr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4" name="テキスト プレースホルダー 13">
            <a:extLst>
              <a:ext uri="{FF2B5EF4-FFF2-40B4-BE49-F238E27FC236}">
                <a16:creationId xmlns:a16="http://schemas.microsoft.com/office/drawing/2014/main" id="{A93A36DD-2A38-364A-8A47-8780ED7B4F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92416" y="2233569"/>
            <a:ext cx="4440062" cy="2848216"/>
          </a:xfrm>
        </p:spPr>
        <p:txBody>
          <a:bodyPr wrap="none" anchor="ctr">
            <a:spAutoFit/>
          </a:bodyPr>
          <a:lstStyle>
            <a:lvl1pPr>
              <a:defRPr lang="ja-JP" altLang="en-US" sz="2000" spc="272" smtClean="0"/>
            </a:lvl1pPr>
            <a:lvl2pPr>
              <a:defRPr lang="ja-JP" altLang="en-US" sz="1800" smtClean="0">
                <a:latin typeface="+mn-lt"/>
                <a:ea typeface="+mn-ea"/>
              </a:defRPr>
            </a:lvl2pPr>
            <a:lvl3pPr>
              <a:defRPr lang="ja-JP" altLang="en-US" sz="1800" smtClean="0">
                <a:latin typeface="+mn-lt"/>
                <a:ea typeface="+mn-ea"/>
              </a:defRPr>
            </a:lvl3pPr>
            <a:lvl4pPr>
              <a:defRPr lang="ja-JP" altLang="en-US" sz="1800" smtClean="0">
                <a:latin typeface="+mn-lt"/>
                <a:ea typeface="+mn-ea"/>
              </a:defRPr>
            </a:lvl4pPr>
            <a:lvl5pPr>
              <a:defRPr lang="ja-JP" altLang="en-US" sz="1800">
                <a:latin typeface="+mn-lt"/>
                <a:ea typeface="+mn-ea"/>
              </a:defRPr>
            </a:lvl5pPr>
          </a:lstStyle>
          <a:p>
            <a:pPr marL="342900" lvl="0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マスター テキストの書式設定</a:t>
            </a:r>
          </a:p>
          <a:p>
            <a:pPr marL="342900" lvl="1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marL="342900" lvl="2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marL="342900" lvl="3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marL="342900" lvl="4" indent="-342900" defTabSz="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grpSp>
        <p:nvGrpSpPr>
          <p:cNvPr id="153" name="グループ化 152"/>
          <p:cNvGrpSpPr/>
          <p:nvPr userDrawn="1"/>
        </p:nvGrpSpPr>
        <p:grpSpPr>
          <a:xfrm rot="16200000">
            <a:off x="-1050200" y="1560154"/>
            <a:ext cx="2819400" cy="156292"/>
            <a:chOff x="900632" y="1414463"/>
            <a:chExt cx="7938089" cy="357535"/>
          </a:xfrm>
          <a:solidFill>
            <a:schemeClr val="bg1">
              <a:alpha val="17000"/>
            </a:schemeClr>
          </a:solidFill>
        </p:grpSpPr>
        <p:sp>
          <p:nvSpPr>
            <p:cNvPr id="154" name="Freeform 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5" name="Freeform 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6" name="Freeform 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7" name="Freeform 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8" name="Freeform 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59" name="Freeform 1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0" name="Freeform 1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1" name="Freeform 1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2" name="Freeform 1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3" name="Freeform 1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4" name="Freeform 1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5" name="Freeform 1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6" name="Freeform 1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7" name="Freeform 1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8" name="Freeform 1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69" name="Freeform 2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0" name="Freeform 2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1" name="Freeform 2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2" name="Freeform 2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3" name="Freeform 2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4" name="Freeform 2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5" name="Freeform 2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6" name="Freeform 2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7" name="Freeform 2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8" name="Freeform 2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79" name="Freeform 3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0" name="Freeform 3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1" name="Freeform 3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2" name="Freeform 3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3" name="Freeform 3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4" name="Freeform 3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5" name="Freeform 3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6" name="Freeform 3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7" name="Freeform 3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8" name="Freeform 3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89" name="Freeform 4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0" name="Freeform 4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1" name="Freeform 4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2" name="Freeform 4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3" name="Freeform 4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4" name="Freeform 45"/>
            <p:cNvSpPr>
              <a:spLocks/>
            </p:cNvSpPr>
            <p:nvPr userDrawn="1"/>
          </p:nvSpPr>
          <p:spPr bwMode="auto">
            <a:xfrm>
              <a:off x="900632" y="1414463"/>
              <a:ext cx="250067" cy="283134"/>
            </a:xfrm>
            <a:custGeom>
              <a:avLst/>
              <a:gdLst>
                <a:gd name="T0" fmla="*/ 0 w 140"/>
                <a:gd name="T1" fmla="*/ 3 h 158"/>
                <a:gd name="T2" fmla="*/ 2 w 140"/>
                <a:gd name="T3" fmla="*/ 0 h 158"/>
                <a:gd name="T4" fmla="*/ 23 w 140"/>
                <a:gd name="T5" fmla="*/ 0 h 158"/>
                <a:gd name="T6" fmla="*/ 27 w 140"/>
                <a:gd name="T7" fmla="*/ 3 h 158"/>
                <a:gd name="T8" fmla="*/ 70 w 140"/>
                <a:gd name="T9" fmla="*/ 100 h 158"/>
                <a:gd name="T10" fmla="*/ 71 w 140"/>
                <a:gd name="T11" fmla="*/ 100 h 158"/>
                <a:gd name="T12" fmla="*/ 113 w 140"/>
                <a:gd name="T13" fmla="*/ 3 h 158"/>
                <a:gd name="T14" fmla="*/ 117 w 140"/>
                <a:gd name="T15" fmla="*/ 0 h 158"/>
                <a:gd name="T16" fmla="*/ 138 w 140"/>
                <a:gd name="T17" fmla="*/ 0 h 158"/>
                <a:gd name="T18" fmla="*/ 140 w 140"/>
                <a:gd name="T19" fmla="*/ 3 h 158"/>
                <a:gd name="T20" fmla="*/ 140 w 140"/>
                <a:gd name="T21" fmla="*/ 156 h 158"/>
                <a:gd name="T22" fmla="*/ 138 w 140"/>
                <a:gd name="T23" fmla="*/ 158 h 158"/>
                <a:gd name="T24" fmla="*/ 118 w 140"/>
                <a:gd name="T25" fmla="*/ 158 h 158"/>
                <a:gd name="T26" fmla="*/ 115 w 140"/>
                <a:gd name="T27" fmla="*/ 156 h 158"/>
                <a:gd name="T28" fmla="*/ 115 w 140"/>
                <a:gd name="T29" fmla="*/ 59 h 158"/>
                <a:gd name="T30" fmla="*/ 114 w 140"/>
                <a:gd name="T31" fmla="*/ 59 h 158"/>
                <a:gd name="T32" fmla="*/ 81 w 140"/>
                <a:gd name="T33" fmla="*/ 133 h 158"/>
                <a:gd name="T34" fmla="*/ 77 w 140"/>
                <a:gd name="T35" fmla="*/ 136 h 158"/>
                <a:gd name="T36" fmla="*/ 63 w 140"/>
                <a:gd name="T37" fmla="*/ 136 h 158"/>
                <a:gd name="T38" fmla="*/ 59 w 140"/>
                <a:gd name="T39" fmla="*/ 133 h 158"/>
                <a:gd name="T40" fmla="*/ 25 w 140"/>
                <a:gd name="T41" fmla="*/ 59 h 158"/>
                <a:gd name="T42" fmla="*/ 25 w 140"/>
                <a:gd name="T43" fmla="*/ 59 h 158"/>
                <a:gd name="T44" fmla="*/ 25 w 140"/>
                <a:gd name="T45" fmla="*/ 156 h 158"/>
                <a:gd name="T46" fmla="*/ 22 w 140"/>
                <a:gd name="T47" fmla="*/ 158 h 158"/>
                <a:gd name="T48" fmla="*/ 2 w 140"/>
                <a:gd name="T49" fmla="*/ 158 h 158"/>
                <a:gd name="T50" fmla="*/ 0 w 140"/>
                <a:gd name="T51" fmla="*/ 156 h 158"/>
                <a:gd name="T52" fmla="*/ 0 w 140"/>
                <a:gd name="T53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7" y="3"/>
                  </a:cubicBezTo>
                  <a:cubicBezTo>
                    <a:pt x="70" y="100"/>
                    <a:pt x="70" y="100"/>
                    <a:pt x="70" y="100"/>
                  </a:cubicBezTo>
                  <a:cubicBezTo>
                    <a:pt x="71" y="100"/>
                    <a:pt x="71" y="100"/>
                    <a:pt x="71" y="10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4" y="1"/>
                    <a:pt x="115" y="0"/>
                    <a:pt x="11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40" y="1"/>
                    <a:pt x="140" y="3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0" y="157"/>
                    <a:pt x="139" y="158"/>
                    <a:pt x="138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16" y="158"/>
                    <a:pt x="115" y="157"/>
                    <a:pt x="115" y="156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6"/>
                    <a:pt x="79" y="136"/>
                    <a:pt x="77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1" y="136"/>
                    <a:pt x="60" y="136"/>
                    <a:pt x="59" y="133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7"/>
                    <a:pt x="24" y="158"/>
                    <a:pt x="2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5" name="Freeform 46"/>
            <p:cNvSpPr>
              <a:spLocks noEditPoints="1"/>
            </p:cNvSpPr>
            <p:nvPr userDrawn="1"/>
          </p:nvSpPr>
          <p:spPr bwMode="auto">
            <a:xfrm>
              <a:off x="1202367" y="1414463"/>
              <a:ext cx="45467" cy="283134"/>
            </a:xfrm>
            <a:custGeom>
              <a:avLst/>
              <a:gdLst>
                <a:gd name="T0" fmla="*/ 2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2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2 w 26"/>
                <a:gd name="T17" fmla="*/ 25 h 158"/>
                <a:gd name="T18" fmla="*/ 2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2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2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2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2" y="25"/>
                  </a:lnTo>
                  <a:close/>
                  <a:moveTo>
                    <a:pt x="2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2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6" name="Freeform 47"/>
            <p:cNvSpPr>
              <a:spLocks/>
            </p:cNvSpPr>
            <p:nvPr userDrawn="1"/>
          </p:nvSpPr>
          <p:spPr bwMode="auto">
            <a:xfrm>
              <a:off x="1297433" y="1492997"/>
              <a:ext cx="167400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6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1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7" name="Freeform 48"/>
            <p:cNvSpPr>
              <a:spLocks noEditPoints="1"/>
            </p:cNvSpPr>
            <p:nvPr userDrawn="1"/>
          </p:nvSpPr>
          <p:spPr bwMode="auto">
            <a:xfrm>
              <a:off x="1512367" y="1414463"/>
              <a:ext cx="45467" cy="283134"/>
            </a:xfrm>
            <a:custGeom>
              <a:avLst/>
              <a:gdLst>
                <a:gd name="T0" fmla="*/ 3 w 26"/>
                <a:gd name="T1" fmla="*/ 25 h 158"/>
                <a:gd name="T2" fmla="*/ 0 w 26"/>
                <a:gd name="T3" fmla="*/ 23 h 158"/>
                <a:gd name="T4" fmla="*/ 0 w 26"/>
                <a:gd name="T5" fmla="*/ 3 h 158"/>
                <a:gd name="T6" fmla="*/ 3 w 26"/>
                <a:gd name="T7" fmla="*/ 0 h 158"/>
                <a:gd name="T8" fmla="*/ 24 w 26"/>
                <a:gd name="T9" fmla="*/ 0 h 158"/>
                <a:gd name="T10" fmla="*/ 26 w 26"/>
                <a:gd name="T11" fmla="*/ 3 h 158"/>
                <a:gd name="T12" fmla="*/ 26 w 26"/>
                <a:gd name="T13" fmla="*/ 23 h 158"/>
                <a:gd name="T14" fmla="*/ 24 w 26"/>
                <a:gd name="T15" fmla="*/ 25 h 158"/>
                <a:gd name="T16" fmla="*/ 3 w 26"/>
                <a:gd name="T17" fmla="*/ 25 h 158"/>
                <a:gd name="T18" fmla="*/ 3 w 26"/>
                <a:gd name="T19" fmla="*/ 158 h 158"/>
                <a:gd name="T20" fmla="*/ 0 w 26"/>
                <a:gd name="T21" fmla="*/ 156 h 158"/>
                <a:gd name="T22" fmla="*/ 0 w 26"/>
                <a:gd name="T23" fmla="*/ 49 h 158"/>
                <a:gd name="T24" fmla="*/ 3 w 26"/>
                <a:gd name="T25" fmla="*/ 46 h 158"/>
                <a:gd name="T26" fmla="*/ 24 w 26"/>
                <a:gd name="T27" fmla="*/ 46 h 158"/>
                <a:gd name="T28" fmla="*/ 26 w 26"/>
                <a:gd name="T29" fmla="*/ 49 h 158"/>
                <a:gd name="T30" fmla="*/ 26 w 26"/>
                <a:gd name="T31" fmla="*/ 156 h 158"/>
                <a:gd name="T32" fmla="*/ 24 w 26"/>
                <a:gd name="T33" fmla="*/ 158 h 158"/>
                <a:gd name="T34" fmla="*/ 3 w 26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58">
                  <a:moveTo>
                    <a:pt x="3" y="25"/>
                  </a:move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5" y="25"/>
                    <a:pt x="24" y="25"/>
                  </a:cubicBezTo>
                  <a:lnTo>
                    <a:pt x="3" y="25"/>
                  </a:lnTo>
                  <a:close/>
                  <a:moveTo>
                    <a:pt x="3" y="158"/>
                  </a:moveTo>
                  <a:cubicBezTo>
                    <a:pt x="1" y="158"/>
                    <a:pt x="0" y="157"/>
                    <a:pt x="0" y="15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6"/>
                    <a:pt x="26" y="47"/>
                    <a:pt x="26" y="49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lnTo>
                    <a:pt x="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8" name="Freeform 49"/>
            <p:cNvSpPr>
              <a:spLocks/>
            </p:cNvSpPr>
            <p:nvPr userDrawn="1"/>
          </p:nvSpPr>
          <p:spPr bwMode="auto">
            <a:xfrm>
              <a:off x="1595034" y="1492997"/>
              <a:ext cx="167400" cy="208734"/>
            </a:xfrm>
            <a:custGeom>
              <a:avLst/>
              <a:gdLst>
                <a:gd name="T0" fmla="*/ 1 w 95"/>
                <a:gd name="T1" fmla="*/ 99 h 117"/>
                <a:gd name="T2" fmla="*/ 1 w 95"/>
                <a:gd name="T3" fmla="*/ 96 h 117"/>
                <a:gd name="T4" fmla="*/ 14 w 95"/>
                <a:gd name="T5" fmla="*/ 82 h 117"/>
                <a:gd name="T6" fmla="*/ 17 w 95"/>
                <a:gd name="T7" fmla="*/ 82 h 117"/>
                <a:gd name="T8" fmla="*/ 50 w 95"/>
                <a:gd name="T9" fmla="*/ 95 h 117"/>
                <a:gd name="T10" fmla="*/ 70 w 95"/>
                <a:gd name="T11" fmla="*/ 81 h 117"/>
                <a:gd name="T12" fmla="*/ 52 w 95"/>
                <a:gd name="T13" fmla="*/ 69 h 117"/>
                <a:gd name="T14" fmla="*/ 40 w 95"/>
                <a:gd name="T15" fmla="*/ 68 h 117"/>
                <a:gd name="T16" fmla="*/ 5 w 95"/>
                <a:gd name="T17" fmla="*/ 35 h 117"/>
                <a:gd name="T18" fmla="*/ 49 w 95"/>
                <a:gd name="T19" fmla="*/ 0 h 117"/>
                <a:gd name="T20" fmla="*/ 91 w 95"/>
                <a:gd name="T21" fmla="*/ 13 h 117"/>
                <a:gd name="T22" fmla="*/ 91 w 95"/>
                <a:gd name="T23" fmla="*/ 17 h 117"/>
                <a:gd name="T24" fmla="*/ 80 w 95"/>
                <a:gd name="T25" fmla="*/ 30 h 117"/>
                <a:gd name="T26" fmla="*/ 77 w 95"/>
                <a:gd name="T27" fmla="*/ 31 h 117"/>
                <a:gd name="T28" fmla="*/ 47 w 95"/>
                <a:gd name="T29" fmla="*/ 22 h 117"/>
                <a:gd name="T30" fmla="*/ 30 w 95"/>
                <a:gd name="T31" fmla="*/ 33 h 117"/>
                <a:gd name="T32" fmla="*/ 49 w 95"/>
                <a:gd name="T33" fmla="*/ 45 h 117"/>
                <a:gd name="T34" fmla="*/ 61 w 95"/>
                <a:gd name="T35" fmla="*/ 46 h 117"/>
                <a:gd name="T36" fmla="*/ 95 w 95"/>
                <a:gd name="T37" fmla="*/ 79 h 117"/>
                <a:gd name="T38" fmla="*/ 49 w 95"/>
                <a:gd name="T39" fmla="*/ 117 h 117"/>
                <a:gd name="T40" fmla="*/ 1 w 95"/>
                <a:gd name="T41" fmla="*/ 9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17">
                  <a:moveTo>
                    <a:pt x="1" y="99"/>
                  </a:moveTo>
                  <a:cubicBezTo>
                    <a:pt x="0" y="98"/>
                    <a:pt x="0" y="97"/>
                    <a:pt x="1" y="9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1"/>
                    <a:pt x="17" y="82"/>
                  </a:cubicBezTo>
                  <a:cubicBezTo>
                    <a:pt x="25" y="89"/>
                    <a:pt x="38" y="95"/>
                    <a:pt x="50" y="95"/>
                  </a:cubicBezTo>
                  <a:cubicBezTo>
                    <a:pt x="63" y="95"/>
                    <a:pt x="70" y="89"/>
                    <a:pt x="70" y="81"/>
                  </a:cubicBezTo>
                  <a:cubicBezTo>
                    <a:pt x="70" y="75"/>
                    <a:pt x="66" y="70"/>
                    <a:pt x="52" y="69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17" y="66"/>
                    <a:pt x="5" y="54"/>
                    <a:pt x="5" y="35"/>
                  </a:cubicBezTo>
                  <a:cubicBezTo>
                    <a:pt x="5" y="13"/>
                    <a:pt x="21" y="0"/>
                    <a:pt x="49" y="0"/>
                  </a:cubicBezTo>
                  <a:cubicBezTo>
                    <a:pt x="66" y="0"/>
                    <a:pt x="81" y="6"/>
                    <a:pt x="91" y="13"/>
                  </a:cubicBezTo>
                  <a:cubicBezTo>
                    <a:pt x="92" y="14"/>
                    <a:pt x="92" y="16"/>
                    <a:pt x="91" y="17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0" y="26"/>
                    <a:pt x="58" y="22"/>
                    <a:pt x="47" y="22"/>
                  </a:cubicBezTo>
                  <a:cubicBezTo>
                    <a:pt x="36" y="22"/>
                    <a:pt x="30" y="26"/>
                    <a:pt x="30" y="33"/>
                  </a:cubicBezTo>
                  <a:cubicBezTo>
                    <a:pt x="30" y="40"/>
                    <a:pt x="34" y="44"/>
                    <a:pt x="49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84" y="48"/>
                    <a:pt x="95" y="60"/>
                    <a:pt x="95" y="79"/>
                  </a:cubicBezTo>
                  <a:cubicBezTo>
                    <a:pt x="95" y="101"/>
                    <a:pt x="79" y="117"/>
                    <a:pt x="49" y="117"/>
                  </a:cubicBezTo>
                  <a:cubicBezTo>
                    <a:pt x="26" y="117"/>
                    <a:pt x="10" y="107"/>
                    <a:pt x="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199" name="Freeform 50"/>
            <p:cNvSpPr>
              <a:spLocks/>
            </p:cNvSpPr>
            <p:nvPr userDrawn="1"/>
          </p:nvSpPr>
          <p:spPr bwMode="auto">
            <a:xfrm>
              <a:off x="1789301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0" name="Freeform 51"/>
            <p:cNvSpPr>
              <a:spLocks/>
            </p:cNvSpPr>
            <p:nvPr userDrawn="1"/>
          </p:nvSpPr>
          <p:spPr bwMode="auto">
            <a:xfrm>
              <a:off x="1925702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1" name="Freeform 52"/>
            <p:cNvSpPr>
              <a:spLocks/>
            </p:cNvSpPr>
            <p:nvPr userDrawn="1"/>
          </p:nvSpPr>
          <p:spPr bwMode="auto">
            <a:xfrm>
              <a:off x="2084836" y="1497130"/>
              <a:ext cx="183934" cy="274867"/>
            </a:xfrm>
            <a:custGeom>
              <a:avLst/>
              <a:gdLst>
                <a:gd name="T0" fmla="*/ 17 w 104"/>
                <a:gd name="T1" fmla="*/ 154 h 154"/>
                <a:gd name="T2" fmla="*/ 14 w 104"/>
                <a:gd name="T3" fmla="*/ 151 h 154"/>
                <a:gd name="T4" fmla="*/ 14 w 104"/>
                <a:gd name="T5" fmla="*/ 133 h 154"/>
                <a:gd name="T6" fmla="*/ 17 w 104"/>
                <a:gd name="T7" fmla="*/ 131 h 154"/>
                <a:gd name="T8" fmla="*/ 21 w 104"/>
                <a:gd name="T9" fmla="*/ 131 h 154"/>
                <a:gd name="T10" fmla="*/ 38 w 104"/>
                <a:gd name="T11" fmla="*/ 117 h 154"/>
                <a:gd name="T12" fmla="*/ 41 w 104"/>
                <a:gd name="T13" fmla="*/ 108 h 154"/>
                <a:gd name="T14" fmla="*/ 0 w 104"/>
                <a:gd name="T15" fmla="*/ 3 h 154"/>
                <a:gd name="T16" fmla="*/ 2 w 104"/>
                <a:gd name="T17" fmla="*/ 0 h 154"/>
                <a:gd name="T18" fmla="*/ 25 w 104"/>
                <a:gd name="T19" fmla="*/ 0 h 154"/>
                <a:gd name="T20" fmla="*/ 28 w 104"/>
                <a:gd name="T21" fmla="*/ 3 h 154"/>
                <a:gd name="T22" fmla="*/ 53 w 104"/>
                <a:gd name="T23" fmla="*/ 76 h 154"/>
                <a:gd name="T24" fmla="*/ 53 w 104"/>
                <a:gd name="T25" fmla="*/ 76 h 154"/>
                <a:gd name="T26" fmla="*/ 77 w 104"/>
                <a:gd name="T27" fmla="*/ 3 h 154"/>
                <a:gd name="T28" fmla="*/ 80 w 104"/>
                <a:gd name="T29" fmla="*/ 0 h 154"/>
                <a:gd name="T30" fmla="*/ 102 w 104"/>
                <a:gd name="T31" fmla="*/ 0 h 154"/>
                <a:gd name="T32" fmla="*/ 104 w 104"/>
                <a:gd name="T33" fmla="*/ 3 h 154"/>
                <a:gd name="T34" fmla="*/ 61 w 104"/>
                <a:gd name="T35" fmla="*/ 119 h 154"/>
                <a:gd name="T36" fmla="*/ 24 w 104"/>
                <a:gd name="T37" fmla="*/ 154 h 154"/>
                <a:gd name="T38" fmla="*/ 17 w 104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54">
                  <a:moveTo>
                    <a:pt x="17" y="154"/>
                  </a:moveTo>
                  <a:cubicBezTo>
                    <a:pt x="15" y="154"/>
                    <a:pt x="14" y="153"/>
                    <a:pt x="14" y="151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1"/>
                    <a:pt x="15" y="131"/>
                    <a:pt x="17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30" y="131"/>
                    <a:pt x="34" y="127"/>
                    <a:pt x="38" y="117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8" y="3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4" y="1"/>
                    <a:pt x="104" y="3"/>
                  </a:cubicBezTo>
                  <a:cubicBezTo>
                    <a:pt x="61" y="119"/>
                    <a:pt x="61" y="119"/>
                    <a:pt x="61" y="119"/>
                  </a:cubicBezTo>
                  <a:cubicBezTo>
                    <a:pt x="52" y="145"/>
                    <a:pt x="42" y="154"/>
                    <a:pt x="24" y="154"/>
                  </a:cubicBezTo>
                  <a:lnTo>
                    <a:pt x="17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2" name="Freeform 53"/>
            <p:cNvSpPr>
              <a:spLocks noEditPoints="1"/>
            </p:cNvSpPr>
            <p:nvPr userDrawn="1"/>
          </p:nvSpPr>
          <p:spPr bwMode="auto">
            <a:xfrm>
              <a:off x="235350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3" name="Freeform 54"/>
            <p:cNvSpPr>
              <a:spLocks/>
            </p:cNvSpPr>
            <p:nvPr userDrawn="1"/>
          </p:nvSpPr>
          <p:spPr bwMode="auto">
            <a:xfrm>
              <a:off x="2553970" y="1414463"/>
              <a:ext cx="109534" cy="283134"/>
            </a:xfrm>
            <a:custGeom>
              <a:avLst/>
              <a:gdLst>
                <a:gd name="T0" fmla="*/ 14 w 61"/>
                <a:gd name="T1" fmla="*/ 158 h 158"/>
                <a:gd name="T2" fmla="*/ 12 w 61"/>
                <a:gd name="T3" fmla="*/ 156 h 158"/>
                <a:gd name="T4" fmla="*/ 12 w 61"/>
                <a:gd name="T5" fmla="*/ 68 h 158"/>
                <a:gd name="T6" fmla="*/ 10 w 61"/>
                <a:gd name="T7" fmla="*/ 66 h 158"/>
                <a:gd name="T8" fmla="*/ 3 w 61"/>
                <a:gd name="T9" fmla="*/ 66 h 158"/>
                <a:gd name="T10" fmla="*/ 0 w 61"/>
                <a:gd name="T11" fmla="*/ 64 h 158"/>
                <a:gd name="T12" fmla="*/ 0 w 61"/>
                <a:gd name="T13" fmla="*/ 49 h 158"/>
                <a:gd name="T14" fmla="*/ 3 w 61"/>
                <a:gd name="T15" fmla="*/ 46 h 158"/>
                <a:gd name="T16" fmla="*/ 10 w 61"/>
                <a:gd name="T17" fmla="*/ 46 h 158"/>
                <a:gd name="T18" fmla="*/ 12 w 61"/>
                <a:gd name="T19" fmla="*/ 45 h 158"/>
                <a:gd name="T20" fmla="*/ 12 w 61"/>
                <a:gd name="T21" fmla="*/ 38 h 158"/>
                <a:gd name="T22" fmla="*/ 49 w 61"/>
                <a:gd name="T23" fmla="*/ 0 h 158"/>
                <a:gd name="T24" fmla="*/ 59 w 61"/>
                <a:gd name="T25" fmla="*/ 0 h 158"/>
                <a:gd name="T26" fmla="*/ 61 w 61"/>
                <a:gd name="T27" fmla="*/ 3 h 158"/>
                <a:gd name="T28" fmla="*/ 61 w 61"/>
                <a:gd name="T29" fmla="*/ 21 h 158"/>
                <a:gd name="T30" fmla="*/ 59 w 61"/>
                <a:gd name="T31" fmla="*/ 24 h 158"/>
                <a:gd name="T32" fmla="*/ 52 w 61"/>
                <a:gd name="T33" fmla="*/ 24 h 158"/>
                <a:gd name="T34" fmla="*/ 37 w 61"/>
                <a:gd name="T35" fmla="*/ 37 h 158"/>
                <a:gd name="T36" fmla="*/ 37 w 61"/>
                <a:gd name="T37" fmla="*/ 45 h 158"/>
                <a:gd name="T38" fmla="*/ 39 w 61"/>
                <a:gd name="T39" fmla="*/ 46 h 158"/>
                <a:gd name="T40" fmla="*/ 59 w 61"/>
                <a:gd name="T41" fmla="*/ 46 h 158"/>
                <a:gd name="T42" fmla="*/ 61 w 61"/>
                <a:gd name="T43" fmla="*/ 49 h 158"/>
                <a:gd name="T44" fmla="*/ 61 w 61"/>
                <a:gd name="T45" fmla="*/ 64 h 158"/>
                <a:gd name="T46" fmla="*/ 59 w 61"/>
                <a:gd name="T47" fmla="*/ 66 h 158"/>
                <a:gd name="T48" fmla="*/ 39 w 61"/>
                <a:gd name="T49" fmla="*/ 66 h 158"/>
                <a:gd name="T50" fmla="*/ 37 w 61"/>
                <a:gd name="T51" fmla="*/ 68 h 158"/>
                <a:gd name="T52" fmla="*/ 37 w 61"/>
                <a:gd name="T53" fmla="*/ 156 h 158"/>
                <a:gd name="T54" fmla="*/ 35 w 61"/>
                <a:gd name="T55" fmla="*/ 158 h 158"/>
                <a:gd name="T56" fmla="*/ 14 w 61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158">
                  <a:moveTo>
                    <a:pt x="14" y="158"/>
                  </a:moveTo>
                  <a:cubicBezTo>
                    <a:pt x="12" y="158"/>
                    <a:pt x="12" y="157"/>
                    <a:pt x="12" y="15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7"/>
                    <a:pt x="11" y="66"/>
                    <a:pt x="10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3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2" y="46"/>
                    <a:pt x="12" y="45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24" y="0"/>
                    <a:pt x="4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3"/>
                    <a:pt x="60" y="24"/>
                    <a:pt x="5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0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8" y="46"/>
                    <a:pt x="3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1" y="47"/>
                    <a:pt x="61" y="49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0" y="66"/>
                    <a:pt x="5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8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7" y="158"/>
                    <a:pt x="35" y="158"/>
                  </a:cubicBezTo>
                  <a:lnTo>
                    <a:pt x="14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4" name="Freeform 55"/>
            <p:cNvSpPr>
              <a:spLocks/>
            </p:cNvSpPr>
            <p:nvPr userDrawn="1"/>
          </p:nvSpPr>
          <p:spPr bwMode="auto">
            <a:xfrm>
              <a:off x="2762704" y="1414463"/>
              <a:ext cx="208734" cy="283134"/>
            </a:xfrm>
            <a:custGeom>
              <a:avLst/>
              <a:gdLst>
                <a:gd name="T0" fmla="*/ 0 w 117"/>
                <a:gd name="T1" fmla="*/ 3 h 158"/>
                <a:gd name="T2" fmla="*/ 2 w 117"/>
                <a:gd name="T3" fmla="*/ 0 h 158"/>
                <a:gd name="T4" fmla="*/ 25 w 117"/>
                <a:gd name="T5" fmla="*/ 0 h 158"/>
                <a:gd name="T6" fmla="*/ 27 w 117"/>
                <a:gd name="T7" fmla="*/ 3 h 158"/>
                <a:gd name="T8" fmla="*/ 27 w 117"/>
                <a:gd name="T9" fmla="*/ 65 h 158"/>
                <a:gd name="T10" fmla="*/ 29 w 117"/>
                <a:gd name="T11" fmla="*/ 66 h 158"/>
                <a:gd name="T12" fmla="*/ 89 w 117"/>
                <a:gd name="T13" fmla="*/ 66 h 158"/>
                <a:gd name="T14" fmla="*/ 90 w 117"/>
                <a:gd name="T15" fmla="*/ 65 h 158"/>
                <a:gd name="T16" fmla="*/ 90 w 117"/>
                <a:gd name="T17" fmla="*/ 3 h 158"/>
                <a:gd name="T18" fmla="*/ 92 w 117"/>
                <a:gd name="T19" fmla="*/ 0 h 158"/>
                <a:gd name="T20" fmla="*/ 115 w 117"/>
                <a:gd name="T21" fmla="*/ 0 h 158"/>
                <a:gd name="T22" fmla="*/ 117 w 117"/>
                <a:gd name="T23" fmla="*/ 3 h 158"/>
                <a:gd name="T24" fmla="*/ 117 w 117"/>
                <a:gd name="T25" fmla="*/ 156 h 158"/>
                <a:gd name="T26" fmla="*/ 115 w 117"/>
                <a:gd name="T27" fmla="*/ 158 h 158"/>
                <a:gd name="T28" fmla="*/ 92 w 117"/>
                <a:gd name="T29" fmla="*/ 158 h 158"/>
                <a:gd name="T30" fmla="*/ 90 w 117"/>
                <a:gd name="T31" fmla="*/ 156 h 158"/>
                <a:gd name="T32" fmla="*/ 90 w 117"/>
                <a:gd name="T33" fmla="*/ 92 h 158"/>
                <a:gd name="T34" fmla="*/ 89 w 117"/>
                <a:gd name="T35" fmla="*/ 91 h 158"/>
                <a:gd name="T36" fmla="*/ 29 w 117"/>
                <a:gd name="T37" fmla="*/ 91 h 158"/>
                <a:gd name="T38" fmla="*/ 27 w 117"/>
                <a:gd name="T39" fmla="*/ 92 h 158"/>
                <a:gd name="T40" fmla="*/ 27 w 117"/>
                <a:gd name="T41" fmla="*/ 156 h 158"/>
                <a:gd name="T42" fmla="*/ 25 w 117"/>
                <a:gd name="T43" fmla="*/ 158 h 158"/>
                <a:gd name="T44" fmla="*/ 2 w 117"/>
                <a:gd name="T45" fmla="*/ 158 h 158"/>
                <a:gd name="T46" fmla="*/ 0 w 117"/>
                <a:gd name="T47" fmla="*/ 156 h 158"/>
                <a:gd name="T48" fmla="*/ 0 w 117"/>
                <a:gd name="T49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8" y="66"/>
                    <a:pt x="2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1"/>
                    <a:pt x="91" y="0"/>
                    <a:pt x="92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6" y="0"/>
                    <a:pt x="117" y="1"/>
                    <a:pt x="117" y="3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7"/>
                    <a:pt x="116" y="158"/>
                    <a:pt x="115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1" y="158"/>
                    <a:pt x="90" y="157"/>
                    <a:pt x="90" y="156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89" y="91"/>
                    <a:pt x="8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1"/>
                    <a:pt x="27" y="91"/>
                    <a:pt x="27" y="92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57"/>
                    <a:pt x="26" y="158"/>
                    <a:pt x="25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5" name="Freeform 56"/>
            <p:cNvSpPr>
              <a:spLocks noEditPoints="1"/>
            </p:cNvSpPr>
            <p:nvPr userDrawn="1"/>
          </p:nvSpPr>
          <p:spPr bwMode="auto">
            <a:xfrm>
              <a:off x="3014838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4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7 w 99"/>
                <a:gd name="T13" fmla="*/ 66 h 117"/>
                <a:gd name="T14" fmla="*/ 28 w 99"/>
                <a:gd name="T15" fmla="*/ 66 h 117"/>
                <a:gd name="T16" fmla="*/ 26 w 99"/>
                <a:gd name="T17" fmla="*/ 68 h 117"/>
                <a:gd name="T18" fmla="*/ 28 w 99"/>
                <a:gd name="T19" fmla="*/ 76 h 117"/>
                <a:gd name="T20" fmla="*/ 53 w 99"/>
                <a:gd name="T21" fmla="*/ 93 h 117"/>
                <a:gd name="T22" fmla="*/ 79 w 99"/>
                <a:gd name="T23" fmla="*/ 83 h 117"/>
                <a:gd name="T24" fmla="*/ 83 w 99"/>
                <a:gd name="T25" fmla="*/ 82 h 117"/>
                <a:gd name="T26" fmla="*/ 96 w 99"/>
                <a:gd name="T27" fmla="*/ 94 h 117"/>
                <a:gd name="T28" fmla="*/ 97 w 99"/>
                <a:gd name="T29" fmla="*/ 98 h 117"/>
                <a:gd name="T30" fmla="*/ 51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50 w 99"/>
                <a:gd name="T37" fmla="*/ 22 h 117"/>
                <a:gd name="T38" fmla="*/ 28 w 99"/>
                <a:gd name="T39" fmla="*/ 36 h 117"/>
                <a:gd name="T40" fmla="*/ 26 w 99"/>
                <a:gd name="T41" fmla="*/ 46 h 117"/>
                <a:gd name="T42" fmla="*/ 28 w 99"/>
                <a:gd name="T43" fmla="*/ 47 h 117"/>
                <a:gd name="T44" fmla="*/ 71 w 99"/>
                <a:gd name="T45" fmla="*/ 47 h 117"/>
                <a:gd name="T46" fmla="*/ 73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7"/>
                    <a:pt x="2" y="38"/>
                    <a:pt x="4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8" y="38"/>
                    <a:pt x="99" y="46"/>
                    <a:pt x="99" y="64"/>
                  </a:cubicBezTo>
                  <a:cubicBezTo>
                    <a:pt x="99" y="66"/>
                    <a:pt x="98" y="66"/>
                    <a:pt x="9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7" y="66"/>
                    <a:pt x="26" y="67"/>
                    <a:pt x="26" y="68"/>
                  </a:cubicBezTo>
                  <a:cubicBezTo>
                    <a:pt x="26" y="71"/>
                    <a:pt x="27" y="74"/>
                    <a:pt x="28" y="76"/>
                  </a:cubicBezTo>
                  <a:cubicBezTo>
                    <a:pt x="32" y="87"/>
                    <a:pt x="40" y="93"/>
                    <a:pt x="53" y="93"/>
                  </a:cubicBezTo>
                  <a:cubicBezTo>
                    <a:pt x="65" y="93"/>
                    <a:pt x="74" y="89"/>
                    <a:pt x="79" y="83"/>
                  </a:cubicBezTo>
                  <a:cubicBezTo>
                    <a:pt x="80" y="82"/>
                    <a:pt x="81" y="81"/>
                    <a:pt x="83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7" y="98"/>
                  </a:cubicBezTo>
                  <a:cubicBezTo>
                    <a:pt x="87" y="109"/>
                    <a:pt x="71" y="117"/>
                    <a:pt x="51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50" y="22"/>
                  </a:cubicBezTo>
                  <a:cubicBezTo>
                    <a:pt x="39" y="22"/>
                    <a:pt x="31" y="27"/>
                    <a:pt x="28" y="36"/>
                  </a:cubicBezTo>
                  <a:cubicBezTo>
                    <a:pt x="27" y="39"/>
                    <a:pt x="26" y="42"/>
                    <a:pt x="26" y="46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3" y="47"/>
                    <a:pt x="73" y="46"/>
                  </a:cubicBezTo>
                  <a:cubicBezTo>
                    <a:pt x="73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6" name="Freeform 57"/>
            <p:cNvSpPr>
              <a:spLocks noEditPoints="1"/>
            </p:cNvSpPr>
            <p:nvPr userDrawn="1"/>
          </p:nvSpPr>
          <p:spPr bwMode="auto">
            <a:xfrm>
              <a:off x="322150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7" name="Freeform 58"/>
            <p:cNvSpPr>
              <a:spLocks/>
            </p:cNvSpPr>
            <p:nvPr userDrawn="1"/>
          </p:nvSpPr>
          <p:spPr bwMode="auto">
            <a:xfrm>
              <a:off x="3434373" y="1414463"/>
              <a:ext cx="76467" cy="285201"/>
            </a:xfrm>
            <a:custGeom>
              <a:avLst/>
              <a:gdLst>
                <a:gd name="T0" fmla="*/ 30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2 w 43"/>
                <a:gd name="T7" fmla="*/ 0 h 159"/>
                <a:gd name="T8" fmla="*/ 23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5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0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0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5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0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8" name="Freeform 59"/>
            <p:cNvSpPr>
              <a:spLocks/>
            </p:cNvSpPr>
            <p:nvPr userDrawn="1"/>
          </p:nvSpPr>
          <p:spPr bwMode="auto">
            <a:xfrm>
              <a:off x="3525306" y="1435130"/>
              <a:ext cx="99200" cy="264534"/>
            </a:xfrm>
            <a:custGeom>
              <a:avLst/>
              <a:gdLst>
                <a:gd name="T0" fmla="*/ 42 w 56"/>
                <a:gd name="T1" fmla="*/ 147 h 147"/>
                <a:gd name="T2" fmla="*/ 11 w 56"/>
                <a:gd name="T3" fmla="*/ 115 h 147"/>
                <a:gd name="T4" fmla="*/ 11 w 56"/>
                <a:gd name="T5" fmla="*/ 56 h 147"/>
                <a:gd name="T6" fmla="*/ 10 w 56"/>
                <a:gd name="T7" fmla="*/ 54 h 147"/>
                <a:gd name="T8" fmla="*/ 2 w 56"/>
                <a:gd name="T9" fmla="*/ 54 h 147"/>
                <a:gd name="T10" fmla="*/ 0 w 56"/>
                <a:gd name="T11" fmla="*/ 52 h 147"/>
                <a:gd name="T12" fmla="*/ 0 w 56"/>
                <a:gd name="T13" fmla="*/ 37 h 147"/>
                <a:gd name="T14" fmla="*/ 2 w 56"/>
                <a:gd name="T15" fmla="*/ 34 h 147"/>
                <a:gd name="T16" fmla="*/ 10 w 56"/>
                <a:gd name="T17" fmla="*/ 34 h 147"/>
                <a:gd name="T18" fmla="*/ 11 w 56"/>
                <a:gd name="T19" fmla="*/ 33 h 147"/>
                <a:gd name="T20" fmla="*/ 11 w 56"/>
                <a:gd name="T21" fmla="*/ 2 h 147"/>
                <a:gd name="T22" fmla="*/ 13 w 56"/>
                <a:gd name="T23" fmla="*/ 0 h 147"/>
                <a:gd name="T24" fmla="*/ 35 w 56"/>
                <a:gd name="T25" fmla="*/ 0 h 147"/>
                <a:gd name="T26" fmla="*/ 37 w 56"/>
                <a:gd name="T27" fmla="*/ 2 h 147"/>
                <a:gd name="T28" fmla="*/ 37 w 56"/>
                <a:gd name="T29" fmla="*/ 33 h 147"/>
                <a:gd name="T30" fmla="*/ 38 w 56"/>
                <a:gd name="T31" fmla="*/ 34 h 147"/>
                <a:gd name="T32" fmla="*/ 53 w 56"/>
                <a:gd name="T33" fmla="*/ 34 h 147"/>
                <a:gd name="T34" fmla="*/ 56 w 56"/>
                <a:gd name="T35" fmla="*/ 37 h 147"/>
                <a:gd name="T36" fmla="*/ 56 w 56"/>
                <a:gd name="T37" fmla="*/ 52 h 147"/>
                <a:gd name="T38" fmla="*/ 53 w 56"/>
                <a:gd name="T39" fmla="*/ 54 h 147"/>
                <a:gd name="T40" fmla="*/ 38 w 56"/>
                <a:gd name="T41" fmla="*/ 54 h 147"/>
                <a:gd name="T42" fmla="*/ 37 w 56"/>
                <a:gd name="T43" fmla="*/ 56 h 147"/>
                <a:gd name="T44" fmla="*/ 37 w 56"/>
                <a:gd name="T45" fmla="*/ 114 h 147"/>
                <a:gd name="T46" fmla="*/ 47 w 56"/>
                <a:gd name="T47" fmla="*/ 124 h 147"/>
                <a:gd name="T48" fmla="*/ 53 w 56"/>
                <a:gd name="T49" fmla="*/ 124 h 147"/>
                <a:gd name="T50" fmla="*/ 56 w 56"/>
                <a:gd name="T51" fmla="*/ 127 h 147"/>
                <a:gd name="T52" fmla="*/ 56 w 56"/>
                <a:gd name="T53" fmla="*/ 145 h 147"/>
                <a:gd name="T54" fmla="*/ 53 w 56"/>
                <a:gd name="T55" fmla="*/ 147 h 147"/>
                <a:gd name="T56" fmla="*/ 42 w 56"/>
                <a:gd name="T5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147">
                  <a:moveTo>
                    <a:pt x="42" y="147"/>
                  </a:moveTo>
                  <a:cubicBezTo>
                    <a:pt x="20" y="147"/>
                    <a:pt x="11" y="136"/>
                    <a:pt x="11" y="11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5"/>
                    <a:pt x="11" y="54"/>
                    <a:pt x="10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4"/>
                    <a:pt x="0" y="5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4"/>
                    <a:pt x="2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1"/>
                    <a:pt x="37" y="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5" y="34"/>
                    <a:pt x="56" y="35"/>
                    <a:pt x="56" y="3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5" y="54"/>
                    <a:pt x="53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7" y="54"/>
                    <a:pt x="37" y="55"/>
                    <a:pt x="37" y="56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22"/>
                    <a:pt x="40" y="124"/>
                    <a:pt x="47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5" y="124"/>
                    <a:pt x="56" y="125"/>
                    <a:pt x="56" y="127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46"/>
                    <a:pt x="55" y="147"/>
                    <a:pt x="53" y="147"/>
                  </a:cubicBezTo>
                  <a:lnTo>
                    <a:pt x="4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09" name="Freeform 60"/>
            <p:cNvSpPr>
              <a:spLocks/>
            </p:cNvSpPr>
            <p:nvPr userDrawn="1"/>
          </p:nvSpPr>
          <p:spPr bwMode="auto">
            <a:xfrm>
              <a:off x="3663773" y="1414463"/>
              <a:ext cx="167400" cy="283134"/>
            </a:xfrm>
            <a:custGeom>
              <a:avLst/>
              <a:gdLst>
                <a:gd name="T0" fmla="*/ 71 w 94"/>
                <a:gd name="T1" fmla="*/ 158 h 158"/>
                <a:gd name="T2" fmla="*/ 69 w 94"/>
                <a:gd name="T3" fmla="*/ 156 h 158"/>
                <a:gd name="T4" fmla="*/ 69 w 94"/>
                <a:gd name="T5" fmla="*/ 91 h 158"/>
                <a:gd name="T6" fmla="*/ 47 w 94"/>
                <a:gd name="T7" fmla="*/ 67 h 158"/>
                <a:gd name="T8" fmla="*/ 26 w 94"/>
                <a:gd name="T9" fmla="*/ 91 h 158"/>
                <a:gd name="T10" fmla="*/ 26 w 94"/>
                <a:gd name="T11" fmla="*/ 156 h 158"/>
                <a:gd name="T12" fmla="*/ 24 w 94"/>
                <a:gd name="T13" fmla="*/ 158 h 158"/>
                <a:gd name="T14" fmla="*/ 3 w 94"/>
                <a:gd name="T15" fmla="*/ 158 h 158"/>
                <a:gd name="T16" fmla="*/ 0 w 94"/>
                <a:gd name="T17" fmla="*/ 156 h 158"/>
                <a:gd name="T18" fmla="*/ 0 w 94"/>
                <a:gd name="T19" fmla="*/ 3 h 158"/>
                <a:gd name="T20" fmla="*/ 3 w 94"/>
                <a:gd name="T21" fmla="*/ 0 h 158"/>
                <a:gd name="T22" fmla="*/ 24 w 94"/>
                <a:gd name="T23" fmla="*/ 0 h 158"/>
                <a:gd name="T24" fmla="*/ 26 w 94"/>
                <a:gd name="T25" fmla="*/ 3 h 158"/>
                <a:gd name="T26" fmla="*/ 26 w 94"/>
                <a:gd name="T27" fmla="*/ 57 h 158"/>
                <a:gd name="T28" fmla="*/ 26 w 94"/>
                <a:gd name="T29" fmla="*/ 57 h 158"/>
                <a:gd name="T30" fmla="*/ 56 w 94"/>
                <a:gd name="T31" fmla="*/ 44 h 158"/>
                <a:gd name="T32" fmla="*/ 94 w 94"/>
                <a:gd name="T33" fmla="*/ 85 h 158"/>
                <a:gd name="T34" fmla="*/ 94 w 94"/>
                <a:gd name="T35" fmla="*/ 156 h 158"/>
                <a:gd name="T36" fmla="*/ 92 w 94"/>
                <a:gd name="T37" fmla="*/ 158 h 158"/>
                <a:gd name="T38" fmla="*/ 71 w 94"/>
                <a:gd name="T3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58">
                  <a:moveTo>
                    <a:pt x="71" y="158"/>
                  </a:moveTo>
                  <a:cubicBezTo>
                    <a:pt x="69" y="158"/>
                    <a:pt x="69" y="157"/>
                    <a:pt x="69" y="156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77"/>
                    <a:pt x="61" y="67"/>
                    <a:pt x="47" y="67"/>
                  </a:cubicBezTo>
                  <a:cubicBezTo>
                    <a:pt x="34" y="67"/>
                    <a:pt x="26" y="77"/>
                    <a:pt x="26" y="91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50"/>
                    <a:pt x="41" y="44"/>
                    <a:pt x="56" y="44"/>
                  </a:cubicBezTo>
                  <a:cubicBezTo>
                    <a:pt x="80" y="44"/>
                    <a:pt x="94" y="61"/>
                    <a:pt x="94" y="85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57"/>
                    <a:pt x="94" y="158"/>
                    <a:pt x="92" y="158"/>
                  </a:cubicBezTo>
                  <a:lnTo>
                    <a:pt x="71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0" name="Freeform 61"/>
            <p:cNvSpPr>
              <a:spLocks/>
            </p:cNvSpPr>
            <p:nvPr userDrawn="1"/>
          </p:nvSpPr>
          <p:spPr bwMode="auto">
            <a:xfrm>
              <a:off x="3880774" y="1647997"/>
              <a:ext cx="45467" cy="95067"/>
            </a:xfrm>
            <a:custGeom>
              <a:avLst/>
              <a:gdLst>
                <a:gd name="T0" fmla="*/ 0 w 26"/>
                <a:gd name="T1" fmla="*/ 2 h 54"/>
                <a:gd name="T2" fmla="*/ 2 w 26"/>
                <a:gd name="T3" fmla="*/ 0 h 54"/>
                <a:gd name="T4" fmla="*/ 24 w 26"/>
                <a:gd name="T5" fmla="*/ 0 h 54"/>
                <a:gd name="T6" fmla="*/ 26 w 26"/>
                <a:gd name="T7" fmla="*/ 2 h 54"/>
                <a:gd name="T8" fmla="*/ 26 w 26"/>
                <a:gd name="T9" fmla="*/ 27 h 54"/>
                <a:gd name="T10" fmla="*/ 24 w 26"/>
                <a:gd name="T11" fmla="*/ 32 h 54"/>
                <a:gd name="T12" fmla="*/ 5 w 26"/>
                <a:gd name="T13" fmla="*/ 52 h 54"/>
                <a:gd name="T14" fmla="*/ 2 w 26"/>
                <a:gd name="T15" fmla="*/ 54 h 54"/>
                <a:gd name="T16" fmla="*/ 0 w 26"/>
                <a:gd name="T17" fmla="*/ 51 h 54"/>
                <a:gd name="T18" fmla="*/ 0 w 26"/>
                <a:gd name="T1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54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30"/>
                    <a:pt x="26" y="31"/>
                    <a:pt x="24" y="3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4" y="53"/>
                    <a:pt x="3" y="54"/>
                    <a:pt x="2" y="54"/>
                  </a:cubicBezTo>
                  <a:cubicBezTo>
                    <a:pt x="0" y="54"/>
                    <a:pt x="0" y="53"/>
                    <a:pt x="0" y="5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1" name="Freeform 62"/>
            <p:cNvSpPr>
              <a:spLocks/>
            </p:cNvSpPr>
            <p:nvPr userDrawn="1"/>
          </p:nvSpPr>
          <p:spPr bwMode="auto">
            <a:xfrm>
              <a:off x="4041974" y="1414463"/>
              <a:ext cx="183934" cy="283134"/>
            </a:xfrm>
            <a:custGeom>
              <a:avLst/>
              <a:gdLst>
                <a:gd name="T0" fmla="*/ 0 w 103"/>
                <a:gd name="T1" fmla="*/ 3 h 158"/>
                <a:gd name="T2" fmla="*/ 2 w 103"/>
                <a:gd name="T3" fmla="*/ 0 h 158"/>
                <a:gd name="T4" fmla="*/ 25 w 103"/>
                <a:gd name="T5" fmla="*/ 0 h 158"/>
                <a:gd name="T6" fmla="*/ 27 w 103"/>
                <a:gd name="T7" fmla="*/ 3 h 158"/>
                <a:gd name="T8" fmla="*/ 27 w 103"/>
                <a:gd name="T9" fmla="*/ 132 h 158"/>
                <a:gd name="T10" fmla="*/ 29 w 103"/>
                <a:gd name="T11" fmla="*/ 133 h 158"/>
                <a:gd name="T12" fmla="*/ 101 w 103"/>
                <a:gd name="T13" fmla="*/ 133 h 158"/>
                <a:gd name="T14" fmla="*/ 103 w 103"/>
                <a:gd name="T15" fmla="*/ 136 h 158"/>
                <a:gd name="T16" fmla="*/ 103 w 103"/>
                <a:gd name="T17" fmla="*/ 156 h 158"/>
                <a:gd name="T18" fmla="*/ 101 w 103"/>
                <a:gd name="T19" fmla="*/ 158 h 158"/>
                <a:gd name="T20" fmla="*/ 2 w 103"/>
                <a:gd name="T21" fmla="*/ 158 h 158"/>
                <a:gd name="T22" fmla="*/ 0 w 103"/>
                <a:gd name="T23" fmla="*/ 156 h 158"/>
                <a:gd name="T24" fmla="*/ 0 w 103"/>
                <a:gd name="T2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58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7" y="1"/>
                    <a:pt x="27" y="3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7" y="133"/>
                    <a:pt x="28" y="133"/>
                    <a:pt x="29" y="133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2" y="133"/>
                    <a:pt x="103" y="134"/>
                    <a:pt x="103" y="13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7"/>
                    <a:pt x="102" y="158"/>
                    <a:pt x="101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2" name="Freeform 63"/>
            <p:cNvSpPr>
              <a:spLocks noEditPoints="1"/>
            </p:cNvSpPr>
            <p:nvPr userDrawn="1"/>
          </p:nvSpPr>
          <p:spPr bwMode="auto">
            <a:xfrm>
              <a:off x="4254842" y="1492997"/>
              <a:ext cx="167400" cy="208734"/>
            </a:xfrm>
            <a:custGeom>
              <a:avLst/>
              <a:gdLst>
                <a:gd name="T0" fmla="*/ 72 w 94"/>
                <a:gd name="T1" fmla="*/ 114 h 117"/>
                <a:gd name="T2" fmla="*/ 70 w 94"/>
                <a:gd name="T3" fmla="*/ 112 h 117"/>
                <a:gd name="T4" fmla="*/ 70 w 94"/>
                <a:gd name="T5" fmla="*/ 104 h 117"/>
                <a:gd name="T6" fmla="*/ 69 w 94"/>
                <a:gd name="T7" fmla="*/ 104 h 117"/>
                <a:gd name="T8" fmla="*/ 38 w 94"/>
                <a:gd name="T9" fmla="*/ 117 h 117"/>
                <a:gd name="T10" fmla="*/ 0 w 94"/>
                <a:gd name="T11" fmla="*/ 82 h 117"/>
                <a:gd name="T12" fmla="*/ 45 w 94"/>
                <a:gd name="T13" fmla="*/ 47 h 117"/>
                <a:gd name="T14" fmla="*/ 68 w 94"/>
                <a:gd name="T15" fmla="*/ 47 h 117"/>
                <a:gd name="T16" fmla="*/ 69 w 94"/>
                <a:gd name="T17" fmla="*/ 46 h 117"/>
                <a:gd name="T18" fmla="*/ 69 w 94"/>
                <a:gd name="T19" fmla="*/ 40 h 117"/>
                <a:gd name="T20" fmla="*/ 44 w 94"/>
                <a:gd name="T21" fmla="*/ 22 h 117"/>
                <a:gd name="T22" fmla="*/ 19 w 94"/>
                <a:gd name="T23" fmla="*/ 29 h 117"/>
                <a:gd name="T24" fmla="*/ 16 w 94"/>
                <a:gd name="T25" fmla="*/ 29 h 117"/>
                <a:gd name="T26" fmla="*/ 7 w 94"/>
                <a:gd name="T27" fmla="*/ 14 h 117"/>
                <a:gd name="T28" fmla="*/ 8 w 94"/>
                <a:gd name="T29" fmla="*/ 11 h 117"/>
                <a:gd name="T30" fmla="*/ 47 w 94"/>
                <a:gd name="T31" fmla="*/ 0 h 117"/>
                <a:gd name="T32" fmla="*/ 94 w 94"/>
                <a:gd name="T33" fmla="*/ 39 h 117"/>
                <a:gd name="T34" fmla="*/ 94 w 94"/>
                <a:gd name="T35" fmla="*/ 112 h 117"/>
                <a:gd name="T36" fmla="*/ 91 w 94"/>
                <a:gd name="T37" fmla="*/ 114 h 117"/>
                <a:gd name="T38" fmla="*/ 72 w 94"/>
                <a:gd name="T39" fmla="*/ 114 h 117"/>
                <a:gd name="T40" fmla="*/ 69 w 94"/>
                <a:gd name="T41" fmla="*/ 76 h 117"/>
                <a:gd name="T42" fmla="*/ 69 w 94"/>
                <a:gd name="T43" fmla="*/ 68 h 117"/>
                <a:gd name="T44" fmla="*/ 68 w 94"/>
                <a:gd name="T45" fmla="*/ 66 h 117"/>
                <a:gd name="T46" fmla="*/ 49 w 94"/>
                <a:gd name="T47" fmla="*/ 66 h 117"/>
                <a:gd name="T48" fmla="*/ 25 w 94"/>
                <a:gd name="T49" fmla="*/ 82 h 117"/>
                <a:gd name="T50" fmla="*/ 44 w 94"/>
                <a:gd name="T51" fmla="*/ 95 h 117"/>
                <a:gd name="T52" fmla="*/ 69 w 94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117">
                  <a:moveTo>
                    <a:pt x="72" y="114"/>
                  </a:moveTo>
                  <a:cubicBezTo>
                    <a:pt x="71" y="114"/>
                    <a:pt x="70" y="113"/>
                    <a:pt x="70" y="11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4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2" y="22"/>
                    <a:pt x="24" y="25"/>
                    <a:pt x="19" y="29"/>
                  </a:cubicBezTo>
                  <a:cubicBezTo>
                    <a:pt x="18" y="30"/>
                    <a:pt x="16" y="30"/>
                    <a:pt x="16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7" y="11"/>
                    <a:pt x="8" y="11"/>
                  </a:cubicBezTo>
                  <a:cubicBezTo>
                    <a:pt x="17" y="4"/>
                    <a:pt x="29" y="0"/>
                    <a:pt x="47" y="0"/>
                  </a:cubicBezTo>
                  <a:cubicBezTo>
                    <a:pt x="81" y="0"/>
                    <a:pt x="94" y="11"/>
                    <a:pt x="94" y="39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9" y="66"/>
                    <a:pt x="68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3" y="66"/>
                    <a:pt x="25" y="71"/>
                    <a:pt x="25" y="82"/>
                  </a:cubicBezTo>
                  <a:cubicBezTo>
                    <a:pt x="25" y="91"/>
                    <a:pt x="32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3" name="Freeform 64"/>
            <p:cNvSpPr>
              <a:spLocks noEditPoints="1"/>
            </p:cNvSpPr>
            <p:nvPr userDrawn="1"/>
          </p:nvSpPr>
          <p:spPr bwMode="auto">
            <a:xfrm>
              <a:off x="4469776" y="1414463"/>
              <a:ext cx="175667" cy="287267"/>
            </a:xfrm>
            <a:custGeom>
              <a:avLst/>
              <a:gdLst>
                <a:gd name="T0" fmla="*/ 26 w 98"/>
                <a:gd name="T1" fmla="*/ 147 h 161"/>
                <a:gd name="T2" fmla="*/ 26 w 98"/>
                <a:gd name="T3" fmla="*/ 147 h 161"/>
                <a:gd name="T4" fmla="*/ 26 w 98"/>
                <a:gd name="T5" fmla="*/ 156 h 161"/>
                <a:gd name="T6" fmla="*/ 23 w 98"/>
                <a:gd name="T7" fmla="*/ 158 h 161"/>
                <a:gd name="T8" fmla="*/ 2 w 98"/>
                <a:gd name="T9" fmla="*/ 158 h 161"/>
                <a:gd name="T10" fmla="*/ 0 w 98"/>
                <a:gd name="T11" fmla="*/ 156 h 161"/>
                <a:gd name="T12" fmla="*/ 0 w 98"/>
                <a:gd name="T13" fmla="*/ 3 h 161"/>
                <a:gd name="T14" fmla="*/ 2 w 98"/>
                <a:gd name="T15" fmla="*/ 0 h 161"/>
                <a:gd name="T16" fmla="*/ 23 w 98"/>
                <a:gd name="T17" fmla="*/ 0 h 161"/>
                <a:gd name="T18" fmla="*/ 26 w 98"/>
                <a:gd name="T19" fmla="*/ 3 h 161"/>
                <a:gd name="T20" fmla="*/ 26 w 98"/>
                <a:gd name="T21" fmla="*/ 57 h 161"/>
                <a:gd name="T22" fmla="*/ 26 w 98"/>
                <a:gd name="T23" fmla="*/ 57 h 161"/>
                <a:gd name="T24" fmla="*/ 56 w 98"/>
                <a:gd name="T25" fmla="*/ 44 h 161"/>
                <a:gd name="T26" fmla="*/ 94 w 98"/>
                <a:gd name="T27" fmla="*/ 71 h 161"/>
                <a:gd name="T28" fmla="*/ 98 w 98"/>
                <a:gd name="T29" fmla="*/ 102 h 161"/>
                <a:gd name="T30" fmla="*/ 94 w 98"/>
                <a:gd name="T31" fmla="*/ 134 h 161"/>
                <a:gd name="T32" fmla="*/ 56 w 98"/>
                <a:gd name="T33" fmla="*/ 161 h 161"/>
                <a:gd name="T34" fmla="*/ 26 w 98"/>
                <a:gd name="T35" fmla="*/ 147 h 161"/>
                <a:gd name="T36" fmla="*/ 69 w 98"/>
                <a:gd name="T37" fmla="*/ 123 h 161"/>
                <a:gd name="T38" fmla="*/ 72 w 98"/>
                <a:gd name="T39" fmla="*/ 102 h 161"/>
                <a:gd name="T40" fmla="*/ 69 w 98"/>
                <a:gd name="T41" fmla="*/ 81 h 161"/>
                <a:gd name="T42" fmla="*/ 49 w 98"/>
                <a:gd name="T43" fmla="*/ 67 h 161"/>
                <a:gd name="T44" fmla="*/ 28 w 98"/>
                <a:gd name="T45" fmla="*/ 81 h 161"/>
                <a:gd name="T46" fmla="*/ 26 w 98"/>
                <a:gd name="T47" fmla="*/ 102 h 161"/>
                <a:gd name="T48" fmla="*/ 28 w 98"/>
                <a:gd name="T49" fmla="*/ 123 h 161"/>
                <a:gd name="T50" fmla="*/ 49 w 98"/>
                <a:gd name="T51" fmla="*/ 137 h 161"/>
                <a:gd name="T52" fmla="*/ 69 w 98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61">
                  <a:moveTo>
                    <a:pt x="26" y="147"/>
                  </a:moveTo>
                  <a:cubicBezTo>
                    <a:pt x="26" y="147"/>
                    <a:pt x="26" y="147"/>
                    <a:pt x="26" y="147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7"/>
                    <a:pt x="25" y="158"/>
                    <a:pt x="2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" y="158"/>
                    <a:pt x="0" y="157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31" y="49"/>
                    <a:pt x="40" y="44"/>
                    <a:pt x="56" y="44"/>
                  </a:cubicBezTo>
                  <a:cubicBezTo>
                    <a:pt x="75" y="44"/>
                    <a:pt x="88" y="53"/>
                    <a:pt x="94" y="71"/>
                  </a:cubicBezTo>
                  <a:cubicBezTo>
                    <a:pt x="97" y="79"/>
                    <a:pt x="98" y="87"/>
                    <a:pt x="98" y="102"/>
                  </a:cubicBezTo>
                  <a:cubicBezTo>
                    <a:pt x="98" y="117"/>
                    <a:pt x="97" y="125"/>
                    <a:pt x="94" y="134"/>
                  </a:cubicBezTo>
                  <a:cubicBezTo>
                    <a:pt x="88" y="151"/>
                    <a:pt x="75" y="161"/>
                    <a:pt x="56" y="161"/>
                  </a:cubicBezTo>
                  <a:cubicBezTo>
                    <a:pt x="40" y="161"/>
                    <a:pt x="31" y="155"/>
                    <a:pt x="26" y="147"/>
                  </a:cubicBezTo>
                  <a:close/>
                  <a:moveTo>
                    <a:pt x="69" y="123"/>
                  </a:moveTo>
                  <a:cubicBezTo>
                    <a:pt x="71" y="118"/>
                    <a:pt x="72" y="112"/>
                    <a:pt x="72" y="102"/>
                  </a:cubicBezTo>
                  <a:cubicBezTo>
                    <a:pt x="72" y="92"/>
                    <a:pt x="71" y="86"/>
                    <a:pt x="69" y="81"/>
                  </a:cubicBezTo>
                  <a:cubicBezTo>
                    <a:pt x="66" y="72"/>
                    <a:pt x="59" y="67"/>
                    <a:pt x="49" y="67"/>
                  </a:cubicBezTo>
                  <a:cubicBezTo>
                    <a:pt x="38" y="67"/>
                    <a:pt x="31" y="72"/>
                    <a:pt x="28" y="81"/>
                  </a:cubicBezTo>
                  <a:cubicBezTo>
                    <a:pt x="26" y="86"/>
                    <a:pt x="26" y="92"/>
                    <a:pt x="26" y="102"/>
                  </a:cubicBezTo>
                  <a:cubicBezTo>
                    <a:pt x="26" y="112"/>
                    <a:pt x="26" y="118"/>
                    <a:pt x="28" y="123"/>
                  </a:cubicBezTo>
                  <a:cubicBezTo>
                    <a:pt x="31" y="132"/>
                    <a:pt x="38" y="137"/>
                    <a:pt x="49" y="137"/>
                  </a:cubicBezTo>
                  <a:cubicBezTo>
                    <a:pt x="59" y="137"/>
                    <a:pt x="66" y="132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4" name="Freeform 65"/>
            <p:cNvSpPr>
              <a:spLocks noEditPoints="1"/>
            </p:cNvSpPr>
            <p:nvPr userDrawn="1"/>
          </p:nvSpPr>
          <p:spPr bwMode="auto">
            <a:xfrm>
              <a:off x="4676443" y="1492997"/>
              <a:ext cx="177734" cy="208734"/>
            </a:xfrm>
            <a:custGeom>
              <a:avLst/>
              <a:gdLst>
                <a:gd name="T0" fmla="*/ 4 w 100"/>
                <a:gd name="T1" fmla="*/ 86 h 117"/>
                <a:gd name="T2" fmla="*/ 0 w 100"/>
                <a:gd name="T3" fmla="*/ 58 h 117"/>
                <a:gd name="T4" fmla="*/ 4 w 100"/>
                <a:gd name="T5" fmla="*/ 31 h 117"/>
                <a:gd name="T6" fmla="*/ 50 w 100"/>
                <a:gd name="T7" fmla="*/ 0 h 117"/>
                <a:gd name="T8" fmla="*/ 96 w 100"/>
                <a:gd name="T9" fmla="*/ 31 h 117"/>
                <a:gd name="T10" fmla="*/ 100 w 100"/>
                <a:gd name="T11" fmla="*/ 58 h 117"/>
                <a:gd name="T12" fmla="*/ 96 w 100"/>
                <a:gd name="T13" fmla="*/ 86 h 117"/>
                <a:gd name="T14" fmla="*/ 50 w 100"/>
                <a:gd name="T15" fmla="*/ 117 h 117"/>
                <a:gd name="T16" fmla="*/ 4 w 100"/>
                <a:gd name="T17" fmla="*/ 86 h 117"/>
                <a:gd name="T18" fmla="*/ 71 w 100"/>
                <a:gd name="T19" fmla="*/ 79 h 117"/>
                <a:gd name="T20" fmla="*/ 73 w 100"/>
                <a:gd name="T21" fmla="*/ 58 h 117"/>
                <a:gd name="T22" fmla="*/ 71 w 100"/>
                <a:gd name="T23" fmla="*/ 38 h 117"/>
                <a:gd name="T24" fmla="*/ 50 w 100"/>
                <a:gd name="T25" fmla="*/ 23 h 117"/>
                <a:gd name="T26" fmla="*/ 29 w 100"/>
                <a:gd name="T27" fmla="*/ 38 h 117"/>
                <a:gd name="T28" fmla="*/ 27 w 100"/>
                <a:gd name="T29" fmla="*/ 58 h 117"/>
                <a:gd name="T30" fmla="*/ 29 w 100"/>
                <a:gd name="T31" fmla="*/ 79 h 117"/>
                <a:gd name="T32" fmla="*/ 50 w 100"/>
                <a:gd name="T33" fmla="*/ 93 h 117"/>
                <a:gd name="T34" fmla="*/ 71 w 100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117">
                  <a:moveTo>
                    <a:pt x="4" y="86"/>
                  </a:moveTo>
                  <a:cubicBezTo>
                    <a:pt x="2" y="78"/>
                    <a:pt x="0" y="70"/>
                    <a:pt x="0" y="58"/>
                  </a:cubicBezTo>
                  <a:cubicBezTo>
                    <a:pt x="0" y="46"/>
                    <a:pt x="2" y="38"/>
                    <a:pt x="4" y="31"/>
                  </a:cubicBezTo>
                  <a:cubicBezTo>
                    <a:pt x="10" y="11"/>
                    <a:pt x="28" y="0"/>
                    <a:pt x="50" y="0"/>
                  </a:cubicBezTo>
                  <a:cubicBezTo>
                    <a:pt x="73" y="0"/>
                    <a:pt x="90" y="11"/>
                    <a:pt x="96" y="31"/>
                  </a:cubicBezTo>
                  <a:cubicBezTo>
                    <a:pt x="99" y="38"/>
                    <a:pt x="100" y="46"/>
                    <a:pt x="100" y="58"/>
                  </a:cubicBezTo>
                  <a:cubicBezTo>
                    <a:pt x="100" y="70"/>
                    <a:pt x="99" y="78"/>
                    <a:pt x="96" y="86"/>
                  </a:cubicBezTo>
                  <a:cubicBezTo>
                    <a:pt x="90" y="105"/>
                    <a:pt x="73" y="117"/>
                    <a:pt x="50" y="117"/>
                  </a:cubicBezTo>
                  <a:cubicBezTo>
                    <a:pt x="28" y="117"/>
                    <a:pt x="10" y="105"/>
                    <a:pt x="4" y="86"/>
                  </a:cubicBezTo>
                  <a:close/>
                  <a:moveTo>
                    <a:pt x="71" y="79"/>
                  </a:moveTo>
                  <a:cubicBezTo>
                    <a:pt x="73" y="73"/>
                    <a:pt x="73" y="68"/>
                    <a:pt x="73" y="58"/>
                  </a:cubicBezTo>
                  <a:cubicBezTo>
                    <a:pt x="73" y="49"/>
                    <a:pt x="73" y="44"/>
                    <a:pt x="71" y="38"/>
                  </a:cubicBezTo>
                  <a:cubicBezTo>
                    <a:pt x="68" y="28"/>
                    <a:pt x="61" y="23"/>
                    <a:pt x="50" y="23"/>
                  </a:cubicBezTo>
                  <a:cubicBezTo>
                    <a:pt x="40" y="23"/>
                    <a:pt x="32" y="28"/>
                    <a:pt x="29" y="38"/>
                  </a:cubicBezTo>
                  <a:cubicBezTo>
                    <a:pt x="27" y="44"/>
                    <a:pt x="27" y="49"/>
                    <a:pt x="27" y="58"/>
                  </a:cubicBezTo>
                  <a:cubicBezTo>
                    <a:pt x="27" y="68"/>
                    <a:pt x="27" y="73"/>
                    <a:pt x="29" y="79"/>
                  </a:cubicBezTo>
                  <a:cubicBezTo>
                    <a:pt x="32" y="88"/>
                    <a:pt x="40" y="93"/>
                    <a:pt x="50" y="93"/>
                  </a:cubicBezTo>
                  <a:cubicBezTo>
                    <a:pt x="61" y="93"/>
                    <a:pt x="68" y="88"/>
                    <a:pt x="71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5" name="Freeform 66"/>
            <p:cNvSpPr>
              <a:spLocks/>
            </p:cNvSpPr>
            <p:nvPr userDrawn="1"/>
          </p:nvSpPr>
          <p:spPr bwMode="auto">
            <a:xfrm>
              <a:off x="4891377" y="1497130"/>
              <a:ext cx="167400" cy="204601"/>
            </a:xfrm>
            <a:custGeom>
              <a:avLst/>
              <a:gdLst>
                <a:gd name="T0" fmla="*/ 70 w 94"/>
                <a:gd name="T1" fmla="*/ 112 h 115"/>
                <a:gd name="T2" fmla="*/ 68 w 94"/>
                <a:gd name="T3" fmla="*/ 110 h 115"/>
                <a:gd name="T4" fmla="*/ 68 w 94"/>
                <a:gd name="T5" fmla="*/ 102 h 115"/>
                <a:gd name="T6" fmla="*/ 68 w 94"/>
                <a:gd name="T7" fmla="*/ 102 h 115"/>
                <a:gd name="T8" fmla="*/ 39 w 94"/>
                <a:gd name="T9" fmla="*/ 115 h 115"/>
                <a:gd name="T10" fmla="*/ 0 w 94"/>
                <a:gd name="T11" fmla="*/ 73 h 115"/>
                <a:gd name="T12" fmla="*/ 0 w 94"/>
                <a:gd name="T13" fmla="*/ 3 h 115"/>
                <a:gd name="T14" fmla="*/ 3 w 94"/>
                <a:gd name="T15" fmla="*/ 0 h 115"/>
                <a:gd name="T16" fmla="*/ 24 w 94"/>
                <a:gd name="T17" fmla="*/ 0 h 115"/>
                <a:gd name="T18" fmla="*/ 26 w 94"/>
                <a:gd name="T19" fmla="*/ 3 h 115"/>
                <a:gd name="T20" fmla="*/ 26 w 94"/>
                <a:gd name="T21" fmla="*/ 67 h 115"/>
                <a:gd name="T22" fmla="*/ 47 w 94"/>
                <a:gd name="T23" fmla="*/ 91 h 115"/>
                <a:gd name="T24" fmla="*/ 68 w 94"/>
                <a:gd name="T25" fmla="*/ 67 h 115"/>
                <a:gd name="T26" fmla="*/ 68 w 94"/>
                <a:gd name="T27" fmla="*/ 3 h 115"/>
                <a:gd name="T28" fmla="*/ 70 w 94"/>
                <a:gd name="T29" fmla="*/ 0 h 115"/>
                <a:gd name="T30" fmla="*/ 91 w 94"/>
                <a:gd name="T31" fmla="*/ 0 h 115"/>
                <a:gd name="T32" fmla="*/ 94 w 94"/>
                <a:gd name="T33" fmla="*/ 3 h 115"/>
                <a:gd name="T34" fmla="*/ 94 w 94"/>
                <a:gd name="T35" fmla="*/ 110 h 115"/>
                <a:gd name="T36" fmla="*/ 91 w 94"/>
                <a:gd name="T37" fmla="*/ 112 h 115"/>
                <a:gd name="T38" fmla="*/ 70 w 94"/>
                <a:gd name="T3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5">
                  <a:moveTo>
                    <a:pt x="70" y="112"/>
                  </a:moveTo>
                  <a:cubicBezTo>
                    <a:pt x="69" y="112"/>
                    <a:pt x="68" y="111"/>
                    <a:pt x="68" y="110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2" y="109"/>
                    <a:pt x="53" y="115"/>
                    <a:pt x="39" y="115"/>
                  </a:cubicBezTo>
                  <a:cubicBezTo>
                    <a:pt x="15" y="115"/>
                    <a:pt x="0" y="97"/>
                    <a:pt x="0" y="7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81"/>
                    <a:pt x="33" y="91"/>
                    <a:pt x="47" y="91"/>
                  </a:cubicBezTo>
                  <a:cubicBezTo>
                    <a:pt x="60" y="91"/>
                    <a:pt x="68" y="81"/>
                    <a:pt x="68" y="67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3" y="112"/>
                    <a:pt x="91" y="112"/>
                  </a:cubicBezTo>
                  <a:lnTo>
                    <a:pt x="7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6" name="Freeform 67"/>
            <p:cNvSpPr>
              <a:spLocks/>
            </p:cNvSpPr>
            <p:nvPr userDrawn="1"/>
          </p:nvSpPr>
          <p:spPr bwMode="auto">
            <a:xfrm>
              <a:off x="5108377" y="1492997"/>
              <a:ext cx="142600" cy="204601"/>
            </a:xfrm>
            <a:custGeom>
              <a:avLst/>
              <a:gdLst>
                <a:gd name="T0" fmla="*/ 3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3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7 w 80"/>
                <a:gd name="T15" fmla="*/ 14 h 114"/>
                <a:gd name="T16" fmla="*/ 56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4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3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3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2" y="6"/>
                    <a:pt x="41" y="0"/>
                    <a:pt x="56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4" y="28"/>
                  </a:cubicBezTo>
                  <a:cubicBezTo>
                    <a:pt x="59" y="25"/>
                    <a:pt x="53" y="23"/>
                    <a:pt x="47" y="23"/>
                  </a:cubicBezTo>
                  <a:cubicBezTo>
                    <a:pt x="33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7" name="Freeform 68"/>
            <p:cNvSpPr>
              <a:spLocks noEditPoints="1"/>
            </p:cNvSpPr>
            <p:nvPr userDrawn="1"/>
          </p:nvSpPr>
          <p:spPr bwMode="auto">
            <a:xfrm>
              <a:off x="5331578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8" name="Freeform 69"/>
            <p:cNvSpPr>
              <a:spLocks/>
            </p:cNvSpPr>
            <p:nvPr userDrawn="1"/>
          </p:nvSpPr>
          <p:spPr bwMode="auto">
            <a:xfrm>
              <a:off x="5546512" y="1492997"/>
              <a:ext cx="167400" cy="204601"/>
            </a:xfrm>
            <a:custGeom>
              <a:avLst/>
              <a:gdLst>
                <a:gd name="T0" fmla="*/ 71 w 94"/>
                <a:gd name="T1" fmla="*/ 114 h 114"/>
                <a:gd name="T2" fmla="*/ 68 w 94"/>
                <a:gd name="T3" fmla="*/ 112 h 114"/>
                <a:gd name="T4" fmla="*/ 68 w 94"/>
                <a:gd name="T5" fmla="*/ 47 h 114"/>
                <a:gd name="T6" fmla="*/ 47 w 94"/>
                <a:gd name="T7" fmla="*/ 23 h 114"/>
                <a:gd name="T8" fmla="*/ 26 w 94"/>
                <a:gd name="T9" fmla="*/ 47 h 114"/>
                <a:gd name="T10" fmla="*/ 26 w 94"/>
                <a:gd name="T11" fmla="*/ 112 h 114"/>
                <a:gd name="T12" fmla="*/ 24 w 94"/>
                <a:gd name="T13" fmla="*/ 114 h 114"/>
                <a:gd name="T14" fmla="*/ 2 w 94"/>
                <a:gd name="T15" fmla="*/ 114 h 114"/>
                <a:gd name="T16" fmla="*/ 0 w 94"/>
                <a:gd name="T17" fmla="*/ 112 h 114"/>
                <a:gd name="T18" fmla="*/ 0 w 94"/>
                <a:gd name="T19" fmla="*/ 5 h 114"/>
                <a:gd name="T20" fmla="*/ 2 w 94"/>
                <a:gd name="T21" fmla="*/ 2 h 114"/>
                <a:gd name="T22" fmla="*/ 24 w 94"/>
                <a:gd name="T23" fmla="*/ 2 h 114"/>
                <a:gd name="T24" fmla="*/ 26 w 94"/>
                <a:gd name="T25" fmla="*/ 5 h 114"/>
                <a:gd name="T26" fmla="*/ 26 w 94"/>
                <a:gd name="T27" fmla="*/ 13 h 114"/>
                <a:gd name="T28" fmla="*/ 26 w 94"/>
                <a:gd name="T29" fmla="*/ 13 h 114"/>
                <a:gd name="T30" fmla="*/ 56 w 94"/>
                <a:gd name="T31" fmla="*/ 0 h 114"/>
                <a:gd name="T32" fmla="*/ 94 w 94"/>
                <a:gd name="T33" fmla="*/ 41 h 114"/>
                <a:gd name="T34" fmla="*/ 94 w 94"/>
                <a:gd name="T35" fmla="*/ 112 h 114"/>
                <a:gd name="T36" fmla="*/ 92 w 94"/>
                <a:gd name="T37" fmla="*/ 114 h 114"/>
                <a:gd name="T38" fmla="*/ 71 w 94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4" h="114">
                  <a:moveTo>
                    <a:pt x="71" y="114"/>
                  </a:moveTo>
                  <a:cubicBezTo>
                    <a:pt x="69" y="114"/>
                    <a:pt x="68" y="113"/>
                    <a:pt x="68" y="112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33"/>
                    <a:pt x="61" y="23"/>
                    <a:pt x="47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79" y="0"/>
                    <a:pt x="94" y="17"/>
                    <a:pt x="94" y="41"/>
                  </a:cubicBezTo>
                  <a:cubicBezTo>
                    <a:pt x="94" y="112"/>
                    <a:pt x="94" y="112"/>
                    <a:pt x="94" y="112"/>
                  </a:cubicBezTo>
                  <a:cubicBezTo>
                    <a:pt x="94" y="113"/>
                    <a:pt x="93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19" name="Freeform 70"/>
            <p:cNvSpPr>
              <a:spLocks noEditPoints="1"/>
            </p:cNvSpPr>
            <p:nvPr userDrawn="1"/>
          </p:nvSpPr>
          <p:spPr bwMode="auto">
            <a:xfrm>
              <a:off x="5753179" y="1414463"/>
              <a:ext cx="175667" cy="287267"/>
            </a:xfrm>
            <a:custGeom>
              <a:avLst/>
              <a:gdLst>
                <a:gd name="T0" fmla="*/ 75 w 99"/>
                <a:gd name="T1" fmla="*/ 158 h 161"/>
                <a:gd name="T2" fmla="*/ 73 w 99"/>
                <a:gd name="T3" fmla="*/ 156 h 161"/>
                <a:gd name="T4" fmla="*/ 73 w 99"/>
                <a:gd name="T5" fmla="*/ 147 h 161"/>
                <a:gd name="T6" fmla="*/ 73 w 99"/>
                <a:gd name="T7" fmla="*/ 147 h 161"/>
                <a:gd name="T8" fmla="*/ 43 w 99"/>
                <a:gd name="T9" fmla="*/ 161 h 161"/>
                <a:gd name="T10" fmla="*/ 4 w 99"/>
                <a:gd name="T11" fmla="*/ 134 h 161"/>
                <a:gd name="T12" fmla="*/ 0 w 99"/>
                <a:gd name="T13" fmla="*/ 102 h 161"/>
                <a:gd name="T14" fmla="*/ 4 w 99"/>
                <a:gd name="T15" fmla="*/ 71 h 161"/>
                <a:gd name="T16" fmla="*/ 43 w 99"/>
                <a:gd name="T17" fmla="*/ 44 h 161"/>
                <a:gd name="T18" fmla="*/ 73 w 99"/>
                <a:gd name="T19" fmla="*/ 57 h 161"/>
                <a:gd name="T20" fmla="*/ 73 w 99"/>
                <a:gd name="T21" fmla="*/ 57 h 161"/>
                <a:gd name="T22" fmla="*/ 73 w 99"/>
                <a:gd name="T23" fmla="*/ 3 h 161"/>
                <a:gd name="T24" fmla="*/ 75 w 99"/>
                <a:gd name="T25" fmla="*/ 0 h 161"/>
                <a:gd name="T26" fmla="*/ 97 w 99"/>
                <a:gd name="T27" fmla="*/ 0 h 161"/>
                <a:gd name="T28" fmla="*/ 99 w 99"/>
                <a:gd name="T29" fmla="*/ 3 h 161"/>
                <a:gd name="T30" fmla="*/ 99 w 99"/>
                <a:gd name="T31" fmla="*/ 156 h 161"/>
                <a:gd name="T32" fmla="*/ 97 w 99"/>
                <a:gd name="T33" fmla="*/ 158 h 161"/>
                <a:gd name="T34" fmla="*/ 75 w 99"/>
                <a:gd name="T35" fmla="*/ 158 h 161"/>
                <a:gd name="T36" fmla="*/ 71 w 99"/>
                <a:gd name="T37" fmla="*/ 123 h 161"/>
                <a:gd name="T38" fmla="*/ 73 w 99"/>
                <a:gd name="T39" fmla="*/ 102 h 161"/>
                <a:gd name="T40" fmla="*/ 71 w 99"/>
                <a:gd name="T41" fmla="*/ 81 h 161"/>
                <a:gd name="T42" fmla="*/ 50 w 99"/>
                <a:gd name="T43" fmla="*/ 67 h 161"/>
                <a:gd name="T44" fmla="*/ 29 w 99"/>
                <a:gd name="T45" fmla="*/ 81 h 161"/>
                <a:gd name="T46" fmla="*/ 27 w 99"/>
                <a:gd name="T47" fmla="*/ 102 h 161"/>
                <a:gd name="T48" fmla="*/ 29 w 99"/>
                <a:gd name="T49" fmla="*/ 123 h 161"/>
                <a:gd name="T50" fmla="*/ 50 w 99"/>
                <a:gd name="T51" fmla="*/ 137 h 161"/>
                <a:gd name="T52" fmla="*/ 71 w 99"/>
                <a:gd name="T53" fmla="*/ 12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161">
                  <a:moveTo>
                    <a:pt x="75" y="158"/>
                  </a:moveTo>
                  <a:cubicBezTo>
                    <a:pt x="74" y="158"/>
                    <a:pt x="73" y="157"/>
                    <a:pt x="73" y="156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67" y="155"/>
                    <a:pt x="58" y="161"/>
                    <a:pt x="43" y="161"/>
                  </a:cubicBezTo>
                  <a:cubicBezTo>
                    <a:pt x="24" y="161"/>
                    <a:pt x="10" y="151"/>
                    <a:pt x="4" y="134"/>
                  </a:cubicBezTo>
                  <a:cubicBezTo>
                    <a:pt x="2" y="125"/>
                    <a:pt x="0" y="117"/>
                    <a:pt x="0" y="102"/>
                  </a:cubicBezTo>
                  <a:cubicBezTo>
                    <a:pt x="0" y="87"/>
                    <a:pt x="2" y="79"/>
                    <a:pt x="4" y="71"/>
                  </a:cubicBezTo>
                  <a:cubicBezTo>
                    <a:pt x="10" y="53"/>
                    <a:pt x="24" y="44"/>
                    <a:pt x="43" y="44"/>
                  </a:cubicBezTo>
                  <a:cubicBezTo>
                    <a:pt x="58" y="44"/>
                    <a:pt x="67" y="49"/>
                    <a:pt x="73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4" y="0"/>
                    <a:pt x="75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156"/>
                    <a:pt x="99" y="156"/>
                    <a:pt x="99" y="156"/>
                  </a:cubicBezTo>
                  <a:cubicBezTo>
                    <a:pt x="99" y="157"/>
                    <a:pt x="98" y="158"/>
                    <a:pt x="97" y="158"/>
                  </a:cubicBezTo>
                  <a:lnTo>
                    <a:pt x="75" y="158"/>
                  </a:lnTo>
                  <a:close/>
                  <a:moveTo>
                    <a:pt x="71" y="123"/>
                  </a:moveTo>
                  <a:cubicBezTo>
                    <a:pt x="72" y="118"/>
                    <a:pt x="73" y="112"/>
                    <a:pt x="73" y="102"/>
                  </a:cubicBezTo>
                  <a:cubicBezTo>
                    <a:pt x="73" y="92"/>
                    <a:pt x="72" y="86"/>
                    <a:pt x="71" y="81"/>
                  </a:cubicBezTo>
                  <a:cubicBezTo>
                    <a:pt x="68" y="72"/>
                    <a:pt x="60" y="67"/>
                    <a:pt x="50" y="67"/>
                  </a:cubicBezTo>
                  <a:cubicBezTo>
                    <a:pt x="39" y="67"/>
                    <a:pt x="32" y="72"/>
                    <a:pt x="29" y="81"/>
                  </a:cubicBezTo>
                  <a:cubicBezTo>
                    <a:pt x="28" y="86"/>
                    <a:pt x="27" y="92"/>
                    <a:pt x="27" y="102"/>
                  </a:cubicBezTo>
                  <a:cubicBezTo>
                    <a:pt x="27" y="112"/>
                    <a:pt x="28" y="118"/>
                    <a:pt x="29" y="123"/>
                  </a:cubicBezTo>
                  <a:cubicBezTo>
                    <a:pt x="32" y="132"/>
                    <a:pt x="39" y="137"/>
                    <a:pt x="50" y="137"/>
                  </a:cubicBezTo>
                  <a:cubicBezTo>
                    <a:pt x="60" y="137"/>
                    <a:pt x="68" y="132"/>
                    <a:pt x="7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0" name="Freeform 71"/>
            <p:cNvSpPr>
              <a:spLocks/>
            </p:cNvSpPr>
            <p:nvPr userDrawn="1"/>
          </p:nvSpPr>
          <p:spPr bwMode="auto">
            <a:xfrm>
              <a:off x="6023913" y="1414463"/>
              <a:ext cx="328601" cy="283134"/>
            </a:xfrm>
            <a:custGeom>
              <a:avLst/>
              <a:gdLst>
                <a:gd name="T0" fmla="*/ 125 w 184"/>
                <a:gd name="T1" fmla="*/ 158 h 158"/>
                <a:gd name="T2" fmla="*/ 122 w 184"/>
                <a:gd name="T3" fmla="*/ 156 h 158"/>
                <a:gd name="T4" fmla="*/ 92 w 184"/>
                <a:gd name="T5" fmla="*/ 48 h 158"/>
                <a:gd name="T6" fmla="*/ 92 w 184"/>
                <a:gd name="T7" fmla="*/ 48 h 158"/>
                <a:gd name="T8" fmla="*/ 61 w 184"/>
                <a:gd name="T9" fmla="*/ 156 h 158"/>
                <a:gd name="T10" fmla="*/ 59 w 184"/>
                <a:gd name="T11" fmla="*/ 158 h 158"/>
                <a:gd name="T12" fmla="*/ 41 w 184"/>
                <a:gd name="T13" fmla="*/ 158 h 158"/>
                <a:gd name="T14" fmla="*/ 39 w 184"/>
                <a:gd name="T15" fmla="*/ 156 h 158"/>
                <a:gd name="T16" fmla="*/ 0 w 184"/>
                <a:gd name="T17" fmla="*/ 3 h 158"/>
                <a:gd name="T18" fmla="*/ 2 w 184"/>
                <a:gd name="T19" fmla="*/ 0 h 158"/>
                <a:gd name="T20" fmla="*/ 23 w 184"/>
                <a:gd name="T21" fmla="*/ 0 h 158"/>
                <a:gd name="T22" fmla="*/ 26 w 184"/>
                <a:gd name="T23" fmla="*/ 3 h 158"/>
                <a:gd name="T24" fmla="*/ 51 w 184"/>
                <a:gd name="T25" fmla="*/ 109 h 158"/>
                <a:gd name="T26" fmla="*/ 52 w 184"/>
                <a:gd name="T27" fmla="*/ 109 h 158"/>
                <a:gd name="T28" fmla="*/ 81 w 184"/>
                <a:gd name="T29" fmla="*/ 3 h 158"/>
                <a:gd name="T30" fmla="*/ 84 w 184"/>
                <a:gd name="T31" fmla="*/ 0 h 158"/>
                <a:gd name="T32" fmla="*/ 100 w 184"/>
                <a:gd name="T33" fmla="*/ 0 h 158"/>
                <a:gd name="T34" fmla="*/ 103 w 184"/>
                <a:gd name="T35" fmla="*/ 3 h 158"/>
                <a:gd name="T36" fmla="*/ 133 w 184"/>
                <a:gd name="T37" fmla="*/ 109 h 158"/>
                <a:gd name="T38" fmla="*/ 133 w 184"/>
                <a:gd name="T39" fmla="*/ 109 h 158"/>
                <a:gd name="T40" fmla="*/ 158 w 184"/>
                <a:gd name="T41" fmla="*/ 3 h 158"/>
                <a:gd name="T42" fmla="*/ 161 w 184"/>
                <a:gd name="T43" fmla="*/ 0 h 158"/>
                <a:gd name="T44" fmla="*/ 182 w 184"/>
                <a:gd name="T45" fmla="*/ 0 h 158"/>
                <a:gd name="T46" fmla="*/ 184 w 184"/>
                <a:gd name="T47" fmla="*/ 3 h 158"/>
                <a:gd name="T48" fmla="*/ 146 w 184"/>
                <a:gd name="T49" fmla="*/ 156 h 158"/>
                <a:gd name="T50" fmla="*/ 143 w 184"/>
                <a:gd name="T51" fmla="*/ 158 h 158"/>
                <a:gd name="T52" fmla="*/ 125 w 184"/>
                <a:gd name="T53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4" h="158">
                  <a:moveTo>
                    <a:pt x="125" y="158"/>
                  </a:moveTo>
                  <a:cubicBezTo>
                    <a:pt x="124" y="158"/>
                    <a:pt x="123" y="157"/>
                    <a:pt x="122" y="156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0" y="158"/>
                    <a:pt x="59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0" y="158"/>
                    <a:pt x="39" y="157"/>
                    <a:pt x="39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1"/>
                    <a:pt x="83" y="0"/>
                    <a:pt x="8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2" y="1"/>
                    <a:pt x="103" y="3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1"/>
                    <a:pt x="159" y="0"/>
                    <a:pt x="161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4" y="1"/>
                    <a:pt x="184" y="3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7"/>
                    <a:pt x="144" y="158"/>
                    <a:pt x="143" y="158"/>
                  </a:cubicBezTo>
                  <a:lnTo>
                    <a:pt x="125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1" name="Freeform 72"/>
            <p:cNvSpPr>
              <a:spLocks noEditPoints="1"/>
            </p:cNvSpPr>
            <p:nvPr userDrawn="1"/>
          </p:nvSpPr>
          <p:spPr bwMode="auto">
            <a:xfrm>
              <a:off x="6360781" y="1492997"/>
              <a:ext cx="175667" cy="208734"/>
            </a:xfrm>
            <a:custGeom>
              <a:avLst/>
              <a:gdLst>
                <a:gd name="T0" fmla="*/ 4 w 99"/>
                <a:gd name="T1" fmla="*/ 85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64 h 117"/>
                <a:gd name="T12" fmla="*/ 96 w 99"/>
                <a:gd name="T13" fmla="*/ 66 h 117"/>
                <a:gd name="T14" fmla="*/ 27 w 99"/>
                <a:gd name="T15" fmla="*/ 66 h 117"/>
                <a:gd name="T16" fmla="*/ 26 w 99"/>
                <a:gd name="T17" fmla="*/ 68 h 117"/>
                <a:gd name="T18" fmla="*/ 27 w 99"/>
                <a:gd name="T19" fmla="*/ 76 h 117"/>
                <a:gd name="T20" fmla="*/ 52 w 99"/>
                <a:gd name="T21" fmla="*/ 93 h 117"/>
                <a:gd name="T22" fmla="*/ 79 w 99"/>
                <a:gd name="T23" fmla="*/ 83 h 117"/>
                <a:gd name="T24" fmla="*/ 82 w 99"/>
                <a:gd name="T25" fmla="*/ 82 h 117"/>
                <a:gd name="T26" fmla="*/ 96 w 99"/>
                <a:gd name="T27" fmla="*/ 94 h 117"/>
                <a:gd name="T28" fmla="*/ 96 w 99"/>
                <a:gd name="T29" fmla="*/ 98 h 117"/>
                <a:gd name="T30" fmla="*/ 50 w 99"/>
                <a:gd name="T31" fmla="*/ 117 h 117"/>
                <a:gd name="T32" fmla="*/ 4 w 99"/>
                <a:gd name="T33" fmla="*/ 85 h 117"/>
                <a:gd name="T34" fmla="*/ 71 w 99"/>
                <a:gd name="T35" fmla="*/ 36 h 117"/>
                <a:gd name="T36" fmla="*/ 49 w 99"/>
                <a:gd name="T37" fmla="*/ 22 h 117"/>
                <a:gd name="T38" fmla="*/ 27 w 99"/>
                <a:gd name="T39" fmla="*/ 36 h 117"/>
                <a:gd name="T40" fmla="*/ 26 w 99"/>
                <a:gd name="T41" fmla="*/ 46 h 117"/>
                <a:gd name="T42" fmla="*/ 27 w 99"/>
                <a:gd name="T43" fmla="*/ 47 h 117"/>
                <a:gd name="T44" fmla="*/ 71 w 99"/>
                <a:gd name="T45" fmla="*/ 47 h 117"/>
                <a:gd name="T46" fmla="*/ 72 w 99"/>
                <a:gd name="T47" fmla="*/ 46 h 117"/>
                <a:gd name="T48" fmla="*/ 71 w 99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9" y="46"/>
                    <a:pt x="99" y="64"/>
                  </a:cubicBezTo>
                  <a:cubicBezTo>
                    <a:pt x="99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7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7" y="109"/>
                    <a:pt x="71" y="117"/>
                    <a:pt x="50" y="117"/>
                  </a:cubicBezTo>
                  <a:cubicBezTo>
                    <a:pt x="27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2" name="Freeform 73"/>
            <p:cNvSpPr>
              <a:spLocks/>
            </p:cNvSpPr>
            <p:nvPr userDrawn="1"/>
          </p:nvSpPr>
          <p:spPr bwMode="auto">
            <a:xfrm>
              <a:off x="6573648" y="1414463"/>
              <a:ext cx="76467" cy="285201"/>
            </a:xfrm>
            <a:custGeom>
              <a:avLst/>
              <a:gdLst>
                <a:gd name="T0" fmla="*/ 31 w 43"/>
                <a:gd name="T1" fmla="*/ 159 h 159"/>
                <a:gd name="T2" fmla="*/ 0 w 43"/>
                <a:gd name="T3" fmla="*/ 127 h 159"/>
                <a:gd name="T4" fmla="*/ 0 w 43"/>
                <a:gd name="T5" fmla="*/ 3 h 159"/>
                <a:gd name="T6" fmla="*/ 3 w 43"/>
                <a:gd name="T7" fmla="*/ 0 h 159"/>
                <a:gd name="T8" fmla="*/ 24 w 43"/>
                <a:gd name="T9" fmla="*/ 0 h 159"/>
                <a:gd name="T10" fmla="*/ 26 w 43"/>
                <a:gd name="T11" fmla="*/ 3 h 159"/>
                <a:gd name="T12" fmla="*/ 26 w 43"/>
                <a:gd name="T13" fmla="*/ 126 h 159"/>
                <a:gd name="T14" fmla="*/ 36 w 43"/>
                <a:gd name="T15" fmla="*/ 136 h 159"/>
                <a:gd name="T16" fmla="*/ 41 w 43"/>
                <a:gd name="T17" fmla="*/ 136 h 159"/>
                <a:gd name="T18" fmla="*/ 43 w 43"/>
                <a:gd name="T19" fmla="*/ 139 h 159"/>
                <a:gd name="T20" fmla="*/ 43 w 43"/>
                <a:gd name="T21" fmla="*/ 157 h 159"/>
                <a:gd name="T22" fmla="*/ 41 w 43"/>
                <a:gd name="T23" fmla="*/ 159 h 159"/>
                <a:gd name="T24" fmla="*/ 31 w 43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59">
                  <a:moveTo>
                    <a:pt x="31" y="159"/>
                  </a:moveTo>
                  <a:cubicBezTo>
                    <a:pt x="9" y="159"/>
                    <a:pt x="0" y="149"/>
                    <a:pt x="0" y="1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34"/>
                    <a:pt x="29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2" y="136"/>
                    <a:pt x="43" y="137"/>
                    <a:pt x="43" y="139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43" y="158"/>
                    <a:pt x="42" y="159"/>
                    <a:pt x="41" y="159"/>
                  </a:cubicBezTo>
                  <a:lnTo>
                    <a:pt x="31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3" name="Freeform 74"/>
            <p:cNvSpPr>
              <a:spLocks/>
            </p:cNvSpPr>
            <p:nvPr userDrawn="1"/>
          </p:nvSpPr>
          <p:spPr bwMode="auto">
            <a:xfrm>
              <a:off x="6668715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4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4" name="Freeform 75"/>
            <p:cNvSpPr>
              <a:spLocks noEditPoints="1"/>
            </p:cNvSpPr>
            <p:nvPr userDrawn="1"/>
          </p:nvSpPr>
          <p:spPr bwMode="auto">
            <a:xfrm>
              <a:off x="6798916" y="1492997"/>
              <a:ext cx="165334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5" name="Freeform 76"/>
            <p:cNvSpPr>
              <a:spLocks/>
            </p:cNvSpPr>
            <p:nvPr userDrawn="1"/>
          </p:nvSpPr>
          <p:spPr bwMode="auto">
            <a:xfrm>
              <a:off x="7011783" y="1492997"/>
              <a:ext cx="142600" cy="204601"/>
            </a:xfrm>
            <a:custGeom>
              <a:avLst/>
              <a:gdLst>
                <a:gd name="T0" fmla="*/ 2 w 80"/>
                <a:gd name="T1" fmla="*/ 114 h 114"/>
                <a:gd name="T2" fmla="*/ 0 w 80"/>
                <a:gd name="T3" fmla="*/ 112 h 114"/>
                <a:gd name="T4" fmla="*/ 0 w 80"/>
                <a:gd name="T5" fmla="*/ 5 h 114"/>
                <a:gd name="T6" fmla="*/ 2 w 80"/>
                <a:gd name="T7" fmla="*/ 2 h 114"/>
                <a:gd name="T8" fmla="*/ 24 w 80"/>
                <a:gd name="T9" fmla="*/ 2 h 114"/>
                <a:gd name="T10" fmla="*/ 26 w 80"/>
                <a:gd name="T11" fmla="*/ 5 h 114"/>
                <a:gd name="T12" fmla="*/ 26 w 80"/>
                <a:gd name="T13" fmla="*/ 14 h 114"/>
                <a:gd name="T14" fmla="*/ 26 w 80"/>
                <a:gd name="T15" fmla="*/ 14 h 114"/>
                <a:gd name="T16" fmla="*/ 55 w 80"/>
                <a:gd name="T17" fmla="*/ 0 h 114"/>
                <a:gd name="T18" fmla="*/ 79 w 80"/>
                <a:gd name="T19" fmla="*/ 9 h 114"/>
                <a:gd name="T20" fmla="*/ 79 w 80"/>
                <a:gd name="T21" fmla="*/ 12 h 114"/>
                <a:gd name="T22" fmla="*/ 67 w 80"/>
                <a:gd name="T23" fmla="*/ 28 h 114"/>
                <a:gd name="T24" fmla="*/ 63 w 80"/>
                <a:gd name="T25" fmla="*/ 28 h 114"/>
                <a:gd name="T26" fmla="*/ 47 w 80"/>
                <a:gd name="T27" fmla="*/ 23 h 114"/>
                <a:gd name="T28" fmla="*/ 26 w 80"/>
                <a:gd name="T29" fmla="*/ 51 h 114"/>
                <a:gd name="T30" fmla="*/ 26 w 80"/>
                <a:gd name="T31" fmla="*/ 112 h 114"/>
                <a:gd name="T32" fmla="*/ 24 w 80"/>
                <a:gd name="T33" fmla="*/ 114 h 114"/>
                <a:gd name="T34" fmla="*/ 2 w 80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14">
                  <a:moveTo>
                    <a:pt x="2" y="114"/>
                  </a:move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2" y="6"/>
                    <a:pt x="41" y="0"/>
                    <a:pt x="55" y="0"/>
                  </a:cubicBezTo>
                  <a:cubicBezTo>
                    <a:pt x="64" y="0"/>
                    <a:pt x="73" y="3"/>
                    <a:pt x="79" y="9"/>
                  </a:cubicBezTo>
                  <a:cubicBezTo>
                    <a:pt x="80" y="10"/>
                    <a:pt x="80" y="11"/>
                    <a:pt x="79" y="1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9"/>
                    <a:pt x="65" y="29"/>
                    <a:pt x="63" y="28"/>
                  </a:cubicBezTo>
                  <a:cubicBezTo>
                    <a:pt x="58" y="25"/>
                    <a:pt x="53" y="23"/>
                    <a:pt x="47" y="23"/>
                  </a:cubicBezTo>
                  <a:cubicBezTo>
                    <a:pt x="32" y="23"/>
                    <a:pt x="26" y="33"/>
                    <a:pt x="26" y="5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lnTo>
                    <a:pt x="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6" name="Freeform 77"/>
            <p:cNvSpPr>
              <a:spLocks noEditPoints="1"/>
            </p:cNvSpPr>
            <p:nvPr userDrawn="1"/>
          </p:nvSpPr>
          <p:spPr bwMode="auto">
            <a:xfrm>
              <a:off x="7166783" y="1492997"/>
              <a:ext cx="175667" cy="208734"/>
            </a:xfrm>
            <a:custGeom>
              <a:avLst/>
              <a:gdLst>
                <a:gd name="T0" fmla="*/ 4 w 98"/>
                <a:gd name="T1" fmla="*/ 85 h 117"/>
                <a:gd name="T2" fmla="*/ 0 w 98"/>
                <a:gd name="T3" fmla="*/ 58 h 117"/>
                <a:gd name="T4" fmla="*/ 3 w 98"/>
                <a:gd name="T5" fmla="*/ 31 h 117"/>
                <a:gd name="T6" fmla="*/ 49 w 98"/>
                <a:gd name="T7" fmla="*/ 0 h 117"/>
                <a:gd name="T8" fmla="*/ 95 w 98"/>
                <a:gd name="T9" fmla="*/ 31 h 117"/>
                <a:gd name="T10" fmla="*/ 98 w 98"/>
                <a:gd name="T11" fmla="*/ 64 h 117"/>
                <a:gd name="T12" fmla="*/ 96 w 98"/>
                <a:gd name="T13" fmla="*/ 66 h 117"/>
                <a:gd name="T14" fmla="*/ 27 w 98"/>
                <a:gd name="T15" fmla="*/ 66 h 117"/>
                <a:gd name="T16" fmla="*/ 26 w 98"/>
                <a:gd name="T17" fmla="*/ 68 h 117"/>
                <a:gd name="T18" fmla="*/ 27 w 98"/>
                <a:gd name="T19" fmla="*/ 76 h 117"/>
                <a:gd name="T20" fmla="*/ 52 w 98"/>
                <a:gd name="T21" fmla="*/ 93 h 117"/>
                <a:gd name="T22" fmla="*/ 79 w 98"/>
                <a:gd name="T23" fmla="*/ 83 h 117"/>
                <a:gd name="T24" fmla="*/ 82 w 98"/>
                <a:gd name="T25" fmla="*/ 82 h 117"/>
                <a:gd name="T26" fmla="*/ 96 w 98"/>
                <a:gd name="T27" fmla="*/ 94 h 117"/>
                <a:gd name="T28" fmla="*/ 96 w 98"/>
                <a:gd name="T29" fmla="*/ 98 h 117"/>
                <a:gd name="T30" fmla="*/ 50 w 98"/>
                <a:gd name="T31" fmla="*/ 117 h 117"/>
                <a:gd name="T32" fmla="*/ 4 w 98"/>
                <a:gd name="T33" fmla="*/ 85 h 117"/>
                <a:gd name="T34" fmla="*/ 71 w 98"/>
                <a:gd name="T35" fmla="*/ 36 h 117"/>
                <a:gd name="T36" fmla="*/ 49 w 98"/>
                <a:gd name="T37" fmla="*/ 22 h 117"/>
                <a:gd name="T38" fmla="*/ 27 w 98"/>
                <a:gd name="T39" fmla="*/ 36 h 117"/>
                <a:gd name="T40" fmla="*/ 26 w 98"/>
                <a:gd name="T41" fmla="*/ 46 h 117"/>
                <a:gd name="T42" fmla="*/ 27 w 98"/>
                <a:gd name="T43" fmla="*/ 47 h 117"/>
                <a:gd name="T44" fmla="*/ 71 w 98"/>
                <a:gd name="T45" fmla="*/ 47 h 117"/>
                <a:gd name="T46" fmla="*/ 72 w 98"/>
                <a:gd name="T47" fmla="*/ 46 h 117"/>
                <a:gd name="T48" fmla="*/ 71 w 98"/>
                <a:gd name="T49" fmla="*/ 3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8" h="117">
                  <a:moveTo>
                    <a:pt x="4" y="85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7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2"/>
                    <a:pt x="95" y="31"/>
                  </a:cubicBezTo>
                  <a:cubicBezTo>
                    <a:pt x="97" y="38"/>
                    <a:pt x="98" y="46"/>
                    <a:pt x="98" y="64"/>
                  </a:cubicBezTo>
                  <a:cubicBezTo>
                    <a:pt x="98" y="66"/>
                    <a:pt x="98" y="66"/>
                    <a:pt x="9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7"/>
                    <a:pt x="26" y="68"/>
                  </a:cubicBezTo>
                  <a:cubicBezTo>
                    <a:pt x="26" y="71"/>
                    <a:pt x="26" y="74"/>
                    <a:pt x="27" y="76"/>
                  </a:cubicBezTo>
                  <a:cubicBezTo>
                    <a:pt x="31" y="87"/>
                    <a:pt x="40" y="93"/>
                    <a:pt x="52" y="93"/>
                  </a:cubicBezTo>
                  <a:cubicBezTo>
                    <a:pt x="65" y="93"/>
                    <a:pt x="73" y="89"/>
                    <a:pt x="79" y="83"/>
                  </a:cubicBezTo>
                  <a:cubicBezTo>
                    <a:pt x="80" y="82"/>
                    <a:pt x="81" y="81"/>
                    <a:pt x="82" y="8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7" y="95"/>
                    <a:pt x="97" y="96"/>
                    <a:pt x="96" y="98"/>
                  </a:cubicBezTo>
                  <a:cubicBezTo>
                    <a:pt x="86" y="109"/>
                    <a:pt x="71" y="117"/>
                    <a:pt x="50" y="117"/>
                  </a:cubicBezTo>
                  <a:cubicBezTo>
                    <a:pt x="26" y="117"/>
                    <a:pt x="10" y="105"/>
                    <a:pt x="4" y="85"/>
                  </a:cubicBezTo>
                  <a:close/>
                  <a:moveTo>
                    <a:pt x="71" y="36"/>
                  </a:moveTo>
                  <a:cubicBezTo>
                    <a:pt x="68" y="27"/>
                    <a:pt x="60" y="22"/>
                    <a:pt x="49" y="22"/>
                  </a:cubicBezTo>
                  <a:cubicBezTo>
                    <a:pt x="39" y="22"/>
                    <a:pt x="30" y="27"/>
                    <a:pt x="27" y="36"/>
                  </a:cubicBezTo>
                  <a:cubicBezTo>
                    <a:pt x="26" y="39"/>
                    <a:pt x="26" y="42"/>
                    <a:pt x="26" y="46"/>
                  </a:cubicBezTo>
                  <a:cubicBezTo>
                    <a:pt x="26" y="47"/>
                    <a:pt x="26" y="47"/>
                    <a:pt x="27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7"/>
                    <a:pt x="72" y="47"/>
                    <a:pt x="72" y="46"/>
                  </a:cubicBezTo>
                  <a:cubicBezTo>
                    <a:pt x="72" y="42"/>
                    <a:pt x="72" y="39"/>
                    <a:pt x="7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7" name="Freeform 78"/>
            <p:cNvSpPr>
              <a:spLocks noEditPoints="1"/>
            </p:cNvSpPr>
            <p:nvPr userDrawn="1"/>
          </p:nvSpPr>
          <p:spPr bwMode="auto">
            <a:xfrm>
              <a:off x="7439584" y="1492997"/>
              <a:ext cx="177734" cy="208734"/>
            </a:xfrm>
            <a:custGeom>
              <a:avLst/>
              <a:gdLst>
                <a:gd name="T0" fmla="*/ 3 w 99"/>
                <a:gd name="T1" fmla="*/ 86 h 117"/>
                <a:gd name="T2" fmla="*/ 0 w 99"/>
                <a:gd name="T3" fmla="*/ 58 h 117"/>
                <a:gd name="T4" fmla="*/ 3 w 99"/>
                <a:gd name="T5" fmla="*/ 31 h 117"/>
                <a:gd name="T6" fmla="*/ 49 w 99"/>
                <a:gd name="T7" fmla="*/ 0 h 117"/>
                <a:gd name="T8" fmla="*/ 95 w 99"/>
                <a:gd name="T9" fmla="*/ 31 h 117"/>
                <a:gd name="T10" fmla="*/ 99 w 99"/>
                <a:gd name="T11" fmla="*/ 58 h 117"/>
                <a:gd name="T12" fmla="*/ 95 w 99"/>
                <a:gd name="T13" fmla="*/ 86 h 117"/>
                <a:gd name="T14" fmla="*/ 49 w 99"/>
                <a:gd name="T15" fmla="*/ 117 h 117"/>
                <a:gd name="T16" fmla="*/ 3 w 99"/>
                <a:gd name="T17" fmla="*/ 86 h 117"/>
                <a:gd name="T18" fmla="*/ 70 w 99"/>
                <a:gd name="T19" fmla="*/ 79 h 117"/>
                <a:gd name="T20" fmla="*/ 73 w 99"/>
                <a:gd name="T21" fmla="*/ 58 h 117"/>
                <a:gd name="T22" fmla="*/ 70 w 99"/>
                <a:gd name="T23" fmla="*/ 38 h 117"/>
                <a:gd name="T24" fmla="*/ 49 w 99"/>
                <a:gd name="T25" fmla="*/ 23 h 117"/>
                <a:gd name="T26" fmla="*/ 28 w 99"/>
                <a:gd name="T27" fmla="*/ 38 h 117"/>
                <a:gd name="T28" fmla="*/ 26 w 99"/>
                <a:gd name="T29" fmla="*/ 58 h 117"/>
                <a:gd name="T30" fmla="*/ 28 w 99"/>
                <a:gd name="T31" fmla="*/ 79 h 117"/>
                <a:gd name="T32" fmla="*/ 49 w 99"/>
                <a:gd name="T33" fmla="*/ 93 h 117"/>
                <a:gd name="T34" fmla="*/ 70 w 99"/>
                <a:gd name="T35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17">
                  <a:moveTo>
                    <a:pt x="3" y="86"/>
                  </a:moveTo>
                  <a:cubicBezTo>
                    <a:pt x="1" y="78"/>
                    <a:pt x="0" y="70"/>
                    <a:pt x="0" y="58"/>
                  </a:cubicBezTo>
                  <a:cubicBezTo>
                    <a:pt x="0" y="46"/>
                    <a:pt x="1" y="38"/>
                    <a:pt x="3" y="31"/>
                  </a:cubicBezTo>
                  <a:cubicBezTo>
                    <a:pt x="10" y="11"/>
                    <a:pt x="27" y="0"/>
                    <a:pt x="49" y="0"/>
                  </a:cubicBezTo>
                  <a:cubicBezTo>
                    <a:pt x="72" y="0"/>
                    <a:pt x="89" y="11"/>
                    <a:pt x="95" y="31"/>
                  </a:cubicBezTo>
                  <a:cubicBezTo>
                    <a:pt x="98" y="38"/>
                    <a:pt x="99" y="46"/>
                    <a:pt x="99" y="58"/>
                  </a:cubicBezTo>
                  <a:cubicBezTo>
                    <a:pt x="99" y="70"/>
                    <a:pt x="98" y="78"/>
                    <a:pt x="95" y="86"/>
                  </a:cubicBezTo>
                  <a:cubicBezTo>
                    <a:pt x="89" y="105"/>
                    <a:pt x="72" y="117"/>
                    <a:pt x="49" y="117"/>
                  </a:cubicBezTo>
                  <a:cubicBezTo>
                    <a:pt x="27" y="117"/>
                    <a:pt x="10" y="105"/>
                    <a:pt x="3" y="86"/>
                  </a:cubicBezTo>
                  <a:close/>
                  <a:moveTo>
                    <a:pt x="70" y="79"/>
                  </a:moveTo>
                  <a:cubicBezTo>
                    <a:pt x="72" y="73"/>
                    <a:pt x="73" y="68"/>
                    <a:pt x="73" y="58"/>
                  </a:cubicBezTo>
                  <a:cubicBezTo>
                    <a:pt x="73" y="49"/>
                    <a:pt x="72" y="44"/>
                    <a:pt x="70" y="38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9" y="23"/>
                    <a:pt x="32" y="28"/>
                    <a:pt x="28" y="38"/>
                  </a:cubicBezTo>
                  <a:cubicBezTo>
                    <a:pt x="27" y="44"/>
                    <a:pt x="26" y="49"/>
                    <a:pt x="26" y="58"/>
                  </a:cubicBezTo>
                  <a:cubicBezTo>
                    <a:pt x="26" y="68"/>
                    <a:pt x="27" y="73"/>
                    <a:pt x="28" y="79"/>
                  </a:cubicBezTo>
                  <a:cubicBezTo>
                    <a:pt x="32" y="88"/>
                    <a:pt x="39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8" name="Freeform 79"/>
            <p:cNvSpPr>
              <a:spLocks/>
            </p:cNvSpPr>
            <p:nvPr userDrawn="1"/>
          </p:nvSpPr>
          <p:spPr bwMode="auto">
            <a:xfrm>
              <a:off x="7642118" y="1414463"/>
              <a:ext cx="107467" cy="283134"/>
            </a:xfrm>
            <a:custGeom>
              <a:avLst/>
              <a:gdLst>
                <a:gd name="T0" fmla="*/ 13 w 60"/>
                <a:gd name="T1" fmla="*/ 158 h 158"/>
                <a:gd name="T2" fmla="*/ 11 w 60"/>
                <a:gd name="T3" fmla="*/ 156 h 158"/>
                <a:gd name="T4" fmla="*/ 11 w 60"/>
                <a:gd name="T5" fmla="*/ 68 h 158"/>
                <a:gd name="T6" fmla="*/ 9 w 60"/>
                <a:gd name="T7" fmla="*/ 66 h 158"/>
                <a:gd name="T8" fmla="*/ 2 w 60"/>
                <a:gd name="T9" fmla="*/ 66 h 158"/>
                <a:gd name="T10" fmla="*/ 0 w 60"/>
                <a:gd name="T11" fmla="*/ 64 h 158"/>
                <a:gd name="T12" fmla="*/ 0 w 60"/>
                <a:gd name="T13" fmla="*/ 49 h 158"/>
                <a:gd name="T14" fmla="*/ 2 w 60"/>
                <a:gd name="T15" fmla="*/ 46 h 158"/>
                <a:gd name="T16" fmla="*/ 9 w 60"/>
                <a:gd name="T17" fmla="*/ 46 h 158"/>
                <a:gd name="T18" fmla="*/ 11 w 60"/>
                <a:gd name="T19" fmla="*/ 45 h 158"/>
                <a:gd name="T20" fmla="*/ 11 w 60"/>
                <a:gd name="T21" fmla="*/ 38 h 158"/>
                <a:gd name="T22" fmla="*/ 48 w 60"/>
                <a:gd name="T23" fmla="*/ 0 h 158"/>
                <a:gd name="T24" fmla="*/ 58 w 60"/>
                <a:gd name="T25" fmla="*/ 0 h 158"/>
                <a:gd name="T26" fmla="*/ 60 w 60"/>
                <a:gd name="T27" fmla="*/ 3 h 158"/>
                <a:gd name="T28" fmla="*/ 60 w 60"/>
                <a:gd name="T29" fmla="*/ 21 h 158"/>
                <a:gd name="T30" fmla="*/ 58 w 60"/>
                <a:gd name="T31" fmla="*/ 24 h 158"/>
                <a:gd name="T32" fmla="*/ 51 w 60"/>
                <a:gd name="T33" fmla="*/ 24 h 158"/>
                <a:gd name="T34" fmla="*/ 37 w 60"/>
                <a:gd name="T35" fmla="*/ 37 h 158"/>
                <a:gd name="T36" fmla="*/ 37 w 60"/>
                <a:gd name="T37" fmla="*/ 45 h 158"/>
                <a:gd name="T38" fmla="*/ 38 w 60"/>
                <a:gd name="T39" fmla="*/ 46 h 158"/>
                <a:gd name="T40" fmla="*/ 58 w 60"/>
                <a:gd name="T41" fmla="*/ 46 h 158"/>
                <a:gd name="T42" fmla="*/ 60 w 60"/>
                <a:gd name="T43" fmla="*/ 49 h 158"/>
                <a:gd name="T44" fmla="*/ 60 w 60"/>
                <a:gd name="T45" fmla="*/ 64 h 158"/>
                <a:gd name="T46" fmla="*/ 58 w 60"/>
                <a:gd name="T47" fmla="*/ 66 h 158"/>
                <a:gd name="T48" fmla="*/ 38 w 60"/>
                <a:gd name="T49" fmla="*/ 66 h 158"/>
                <a:gd name="T50" fmla="*/ 37 w 60"/>
                <a:gd name="T51" fmla="*/ 68 h 158"/>
                <a:gd name="T52" fmla="*/ 37 w 60"/>
                <a:gd name="T53" fmla="*/ 156 h 158"/>
                <a:gd name="T54" fmla="*/ 34 w 60"/>
                <a:gd name="T55" fmla="*/ 158 h 158"/>
                <a:gd name="T56" fmla="*/ 13 w 60"/>
                <a:gd name="T5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158">
                  <a:moveTo>
                    <a:pt x="13" y="158"/>
                  </a:moveTo>
                  <a:cubicBezTo>
                    <a:pt x="12" y="158"/>
                    <a:pt x="11" y="157"/>
                    <a:pt x="11" y="15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7"/>
                    <a:pt x="10" y="66"/>
                    <a:pt x="9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6"/>
                    <a:pt x="0" y="6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6"/>
                    <a:pt x="2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12"/>
                    <a:pt x="23" y="0"/>
                    <a:pt x="4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3"/>
                    <a:pt x="59" y="24"/>
                    <a:pt x="58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39" y="24"/>
                    <a:pt x="37" y="26"/>
                    <a:pt x="37" y="37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60" y="47"/>
                    <a:pt x="60" y="49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6"/>
                    <a:pt x="59" y="66"/>
                    <a:pt x="5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7" y="66"/>
                    <a:pt x="37" y="67"/>
                    <a:pt x="37" y="68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7"/>
                    <a:pt x="36" y="158"/>
                    <a:pt x="34" y="158"/>
                  </a:cubicBezTo>
                  <a:lnTo>
                    <a:pt x="1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29" name="Freeform 80"/>
            <p:cNvSpPr>
              <a:spLocks/>
            </p:cNvSpPr>
            <p:nvPr userDrawn="1"/>
          </p:nvSpPr>
          <p:spPr bwMode="auto">
            <a:xfrm>
              <a:off x="7826052" y="1414463"/>
              <a:ext cx="171534" cy="287267"/>
            </a:xfrm>
            <a:custGeom>
              <a:avLst/>
              <a:gdLst>
                <a:gd name="T0" fmla="*/ 1 w 96"/>
                <a:gd name="T1" fmla="*/ 138 h 161"/>
                <a:gd name="T2" fmla="*/ 18 w 96"/>
                <a:gd name="T3" fmla="*/ 126 h 161"/>
                <a:gd name="T4" fmla="*/ 21 w 96"/>
                <a:gd name="T5" fmla="*/ 126 h 161"/>
                <a:gd name="T6" fmla="*/ 42 w 96"/>
                <a:gd name="T7" fmla="*/ 136 h 161"/>
                <a:gd name="T8" fmla="*/ 68 w 96"/>
                <a:gd name="T9" fmla="*/ 105 h 161"/>
                <a:gd name="T10" fmla="*/ 68 w 96"/>
                <a:gd name="T11" fmla="*/ 3 h 161"/>
                <a:gd name="T12" fmla="*/ 71 w 96"/>
                <a:gd name="T13" fmla="*/ 0 h 161"/>
                <a:gd name="T14" fmla="*/ 93 w 96"/>
                <a:gd name="T15" fmla="*/ 0 h 161"/>
                <a:gd name="T16" fmla="*/ 96 w 96"/>
                <a:gd name="T17" fmla="*/ 3 h 161"/>
                <a:gd name="T18" fmla="*/ 96 w 96"/>
                <a:gd name="T19" fmla="*/ 105 h 161"/>
                <a:gd name="T20" fmla="*/ 41 w 96"/>
                <a:gd name="T21" fmla="*/ 161 h 161"/>
                <a:gd name="T22" fmla="*/ 0 w 96"/>
                <a:gd name="T23" fmla="*/ 142 h 161"/>
                <a:gd name="T24" fmla="*/ 1 w 96"/>
                <a:gd name="T25" fmla="*/ 1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" h="161">
                  <a:moveTo>
                    <a:pt x="1" y="138"/>
                  </a:moveTo>
                  <a:cubicBezTo>
                    <a:pt x="18" y="126"/>
                    <a:pt x="18" y="126"/>
                    <a:pt x="18" y="126"/>
                  </a:cubicBezTo>
                  <a:cubicBezTo>
                    <a:pt x="19" y="125"/>
                    <a:pt x="20" y="125"/>
                    <a:pt x="21" y="126"/>
                  </a:cubicBezTo>
                  <a:cubicBezTo>
                    <a:pt x="25" y="131"/>
                    <a:pt x="33" y="136"/>
                    <a:pt x="42" y="136"/>
                  </a:cubicBezTo>
                  <a:cubicBezTo>
                    <a:pt x="59" y="136"/>
                    <a:pt x="68" y="126"/>
                    <a:pt x="68" y="105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9" y="0"/>
                    <a:pt x="71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6" y="1"/>
                    <a:pt x="96" y="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6" y="141"/>
                    <a:pt x="75" y="161"/>
                    <a:pt x="41" y="161"/>
                  </a:cubicBezTo>
                  <a:cubicBezTo>
                    <a:pt x="23" y="161"/>
                    <a:pt x="7" y="152"/>
                    <a:pt x="0" y="142"/>
                  </a:cubicBezTo>
                  <a:cubicBezTo>
                    <a:pt x="0" y="140"/>
                    <a:pt x="0" y="139"/>
                    <a:pt x="1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30" name="Freeform 81"/>
            <p:cNvSpPr>
              <a:spLocks noEditPoints="1"/>
            </p:cNvSpPr>
            <p:nvPr userDrawn="1"/>
          </p:nvSpPr>
          <p:spPr bwMode="auto">
            <a:xfrm>
              <a:off x="8034786" y="1492997"/>
              <a:ext cx="167400" cy="208734"/>
            </a:xfrm>
            <a:custGeom>
              <a:avLst/>
              <a:gdLst>
                <a:gd name="T0" fmla="*/ 71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7 w 93"/>
                <a:gd name="T9" fmla="*/ 117 h 117"/>
                <a:gd name="T10" fmla="*/ 0 w 93"/>
                <a:gd name="T11" fmla="*/ 82 h 117"/>
                <a:gd name="T12" fmla="*/ 44 w 93"/>
                <a:gd name="T13" fmla="*/ 47 h 117"/>
                <a:gd name="T14" fmla="*/ 67 w 93"/>
                <a:gd name="T15" fmla="*/ 47 h 117"/>
                <a:gd name="T16" fmla="*/ 68 w 93"/>
                <a:gd name="T17" fmla="*/ 46 h 117"/>
                <a:gd name="T18" fmla="*/ 68 w 93"/>
                <a:gd name="T19" fmla="*/ 40 h 117"/>
                <a:gd name="T20" fmla="*/ 44 w 93"/>
                <a:gd name="T21" fmla="*/ 22 h 117"/>
                <a:gd name="T22" fmla="*/ 18 w 93"/>
                <a:gd name="T23" fmla="*/ 29 h 117"/>
                <a:gd name="T24" fmla="*/ 15 w 93"/>
                <a:gd name="T25" fmla="*/ 29 h 117"/>
                <a:gd name="T26" fmla="*/ 6 w 93"/>
                <a:gd name="T27" fmla="*/ 14 h 117"/>
                <a:gd name="T28" fmla="*/ 7 w 93"/>
                <a:gd name="T29" fmla="*/ 11 h 117"/>
                <a:gd name="T30" fmla="*/ 46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1 w 93"/>
                <a:gd name="T39" fmla="*/ 114 h 117"/>
                <a:gd name="T40" fmla="*/ 68 w 93"/>
                <a:gd name="T41" fmla="*/ 76 h 117"/>
                <a:gd name="T42" fmla="*/ 68 w 93"/>
                <a:gd name="T43" fmla="*/ 68 h 117"/>
                <a:gd name="T44" fmla="*/ 67 w 93"/>
                <a:gd name="T45" fmla="*/ 66 h 117"/>
                <a:gd name="T46" fmla="*/ 48 w 93"/>
                <a:gd name="T47" fmla="*/ 66 h 117"/>
                <a:gd name="T48" fmla="*/ 24 w 93"/>
                <a:gd name="T49" fmla="*/ 82 h 117"/>
                <a:gd name="T50" fmla="*/ 44 w 93"/>
                <a:gd name="T51" fmla="*/ 95 h 117"/>
                <a:gd name="T52" fmla="*/ 68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1"/>
                    <a:pt x="53" y="117"/>
                    <a:pt x="37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4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8" y="47"/>
                    <a:pt x="68" y="46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28"/>
                    <a:pt x="62" y="22"/>
                    <a:pt x="44" y="22"/>
                  </a:cubicBezTo>
                  <a:cubicBezTo>
                    <a:pt x="31" y="22"/>
                    <a:pt x="23" y="25"/>
                    <a:pt x="18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6" y="0"/>
                  </a:cubicBezTo>
                  <a:cubicBezTo>
                    <a:pt x="80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1" y="114"/>
                  </a:lnTo>
                  <a:close/>
                  <a:moveTo>
                    <a:pt x="68" y="76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68" y="67"/>
                    <a:pt x="68" y="66"/>
                    <a:pt x="67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32" y="66"/>
                    <a:pt x="24" y="71"/>
                    <a:pt x="24" y="82"/>
                  </a:cubicBezTo>
                  <a:cubicBezTo>
                    <a:pt x="24" y="91"/>
                    <a:pt x="31" y="95"/>
                    <a:pt x="44" y="95"/>
                  </a:cubicBezTo>
                  <a:cubicBezTo>
                    <a:pt x="60" y="95"/>
                    <a:pt x="68" y="89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31" name="Freeform 82"/>
            <p:cNvSpPr>
              <a:spLocks noEditPoints="1"/>
            </p:cNvSpPr>
            <p:nvPr userDrawn="1"/>
          </p:nvSpPr>
          <p:spPr bwMode="auto">
            <a:xfrm>
              <a:off x="8249720" y="1492997"/>
              <a:ext cx="173600" cy="279001"/>
            </a:xfrm>
            <a:custGeom>
              <a:avLst/>
              <a:gdLst>
                <a:gd name="T0" fmla="*/ 2 w 98"/>
                <a:gd name="T1" fmla="*/ 156 h 156"/>
                <a:gd name="T2" fmla="*/ 0 w 98"/>
                <a:gd name="T3" fmla="*/ 153 h 156"/>
                <a:gd name="T4" fmla="*/ 0 w 98"/>
                <a:gd name="T5" fmla="*/ 5 h 156"/>
                <a:gd name="T6" fmla="*/ 2 w 98"/>
                <a:gd name="T7" fmla="*/ 2 h 156"/>
                <a:gd name="T8" fmla="*/ 24 w 98"/>
                <a:gd name="T9" fmla="*/ 2 h 156"/>
                <a:gd name="T10" fmla="*/ 26 w 98"/>
                <a:gd name="T11" fmla="*/ 5 h 156"/>
                <a:gd name="T12" fmla="*/ 26 w 98"/>
                <a:gd name="T13" fmla="*/ 13 h 156"/>
                <a:gd name="T14" fmla="*/ 26 w 98"/>
                <a:gd name="T15" fmla="*/ 13 h 156"/>
                <a:gd name="T16" fmla="*/ 56 w 98"/>
                <a:gd name="T17" fmla="*/ 0 h 156"/>
                <a:gd name="T18" fmla="*/ 94 w 98"/>
                <a:gd name="T19" fmla="*/ 27 h 156"/>
                <a:gd name="T20" fmla="*/ 98 w 98"/>
                <a:gd name="T21" fmla="*/ 58 h 156"/>
                <a:gd name="T22" fmla="*/ 94 w 98"/>
                <a:gd name="T23" fmla="*/ 90 h 156"/>
                <a:gd name="T24" fmla="*/ 56 w 98"/>
                <a:gd name="T25" fmla="*/ 117 h 156"/>
                <a:gd name="T26" fmla="*/ 26 w 98"/>
                <a:gd name="T27" fmla="*/ 103 h 156"/>
                <a:gd name="T28" fmla="*/ 26 w 98"/>
                <a:gd name="T29" fmla="*/ 103 h 156"/>
                <a:gd name="T30" fmla="*/ 26 w 98"/>
                <a:gd name="T31" fmla="*/ 153 h 156"/>
                <a:gd name="T32" fmla="*/ 24 w 98"/>
                <a:gd name="T33" fmla="*/ 156 h 156"/>
                <a:gd name="T34" fmla="*/ 2 w 98"/>
                <a:gd name="T35" fmla="*/ 156 h 156"/>
                <a:gd name="T36" fmla="*/ 70 w 98"/>
                <a:gd name="T37" fmla="*/ 79 h 156"/>
                <a:gd name="T38" fmla="*/ 72 w 98"/>
                <a:gd name="T39" fmla="*/ 58 h 156"/>
                <a:gd name="T40" fmla="*/ 70 w 98"/>
                <a:gd name="T41" fmla="*/ 37 h 156"/>
                <a:gd name="T42" fmla="*/ 49 w 98"/>
                <a:gd name="T43" fmla="*/ 23 h 156"/>
                <a:gd name="T44" fmla="*/ 28 w 98"/>
                <a:gd name="T45" fmla="*/ 37 h 156"/>
                <a:gd name="T46" fmla="*/ 26 w 98"/>
                <a:gd name="T47" fmla="*/ 58 h 156"/>
                <a:gd name="T48" fmla="*/ 28 w 98"/>
                <a:gd name="T49" fmla="*/ 79 h 156"/>
                <a:gd name="T50" fmla="*/ 49 w 98"/>
                <a:gd name="T51" fmla="*/ 93 h 156"/>
                <a:gd name="T52" fmla="*/ 70 w 98"/>
                <a:gd name="T5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56">
                  <a:moveTo>
                    <a:pt x="2" y="156"/>
                  </a:moveTo>
                  <a:cubicBezTo>
                    <a:pt x="1" y="156"/>
                    <a:pt x="0" y="155"/>
                    <a:pt x="0" y="1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31" y="5"/>
                    <a:pt x="41" y="0"/>
                    <a:pt x="56" y="0"/>
                  </a:cubicBezTo>
                  <a:cubicBezTo>
                    <a:pt x="75" y="0"/>
                    <a:pt x="89" y="9"/>
                    <a:pt x="94" y="27"/>
                  </a:cubicBezTo>
                  <a:cubicBezTo>
                    <a:pt x="97" y="35"/>
                    <a:pt x="98" y="43"/>
                    <a:pt x="98" y="58"/>
                  </a:cubicBezTo>
                  <a:cubicBezTo>
                    <a:pt x="98" y="73"/>
                    <a:pt x="97" y="81"/>
                    <a:pt x="94" y="90"/>
                  </a:cubicBezTo>
                  <a:cubicBezTo>
                    <a:pt x="89" y="107"/>
                    <a:pt x="75" y="117"/>
                    <a:pt x="56" y="117"/>
                  </a:cubicBezTo>
                  <a:cubicBezTo>
                    <a:pt x="41" y="117"/>
                    <a:pt x="31" y="111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5"/>
                    <a:pt x="25" y="156"/>
                    <a:pt x="24" y="156"/>
                  </a:cubicBezTo>
                  <a:lnTo>
                    <a:pt x="2" y="156"/>
                  </a:lnTo>
                  <a:close/>
                  <a:moveTo>
                    <a:pt x="70" y="79"/>
                  </a:moveTo>
                  <a:cubicBezTo>
                    <a:pt x="71" y="74"/>
                    <a:pt x="72" y="68"/>
                    <a:pt x="72" y="58"/>
                  </a:cubicBezTo>
                  <a:cubicBezTo>
                    <a:pt x="72" y="48"/>
                    <a:pt x="71" y="42"/>
                    <a:pt x="70" y="37"/>
                  </a:cubicBezTo>
                  <a:cubicBezTo>
                    <a:pt x="67" y="28"/>
                    <a:pt x="60" y="23"/>
                    <a:pt x="49" y="23"/>
                  </a:cubicBezTo>
                  <a:cubicBezTo>
                    <a:pt x="38" y="23"/>
                    <a:pt x="31" y="28"/>
                    <a:pt x="28" y="37"/>
                  </a:cubicBezTo>
                  <a:cubicBezTo>
                    <a:pt x="27" y="42"/>
                    <a:pt x="26" y="48"/>
                    <a:pt x="26" y="58"/>
                  </a:cubicBezTo>
                  <a:cubicBezTo>
                    <a:pt x="26" y="68"/>
                    <a:pt x="27" y="74"/>
                    <a:pt x="28" y="79"/>
                  </a:cubicBezTo>
                  <a:cubicBezTo>
                    <a:pt x="31" y="88"/>
                    <a:pt x="38" y="93"/>
                    <a:pt x="49" y="93"/>
                  </a:cubicBezTo>
                  <a:cubicBezTo>
                    <a:pt x="60" y="93"/>
                    <a:pt x="67" y="88"/>
                    <a:pt x="7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32" name="Freeform 83"/>
            <p:cNvSpPr>
              <a:spLocks noEditPoints="1"/>
            </p:cNvSpPr>
            <p:nvPr userDrawn="1"/>
          </p:nvSpPr>
          <p:spPr bwMode="auto">
            <a:xfrm>
              <a:off x="8456387" y="1492997"/>
              <a:ext cx="165334" cy="208734"/>
            </a:xfrm>
            <a:custGeom>
              <a:avLst/>
              <a:gdLst>
                <a:gd name="T0" fmla="*/ 72 w 93"/>
                <a:gd name="T1" fmla="*/ 114 h 117"/>
                <a:gd name="T2" fmla="*/ 69 w 93"/>
                <a:gd name="T3" fmla="*/ 112 h 117"/>
                <a:gd name="T4" fmla="*/ 69 w 93"/>
                <a:gd name="T5" fmla="*/ 104 h 117"/>
                <a:gd name="T6" fmla="*/ 69 w 93"/>
                <a:gd name="T7" fmla="*/ 104 h 117"/>
                <a:gd name="T8" fmla="*/ 38 w 93"/>
                <a:gd name="T9" fmla="*/ 117 h 117"/>
                <a:gd name="T10" fmla="*/ 0 w 93"/>
                <a:gd name="T11" fmla="*/ 82 h 117"/>
                <a:gd name="T12" fmla="*/ 45 w 93"/>
                <a:gd name="T13" fmla="*/ 47 h 117"/>
                <a:gd name="T14" fmla="*/ 67 w 93"/>
                <a:gd name="T15" fmla="*/ 47 h 117"/>
                <a:gd name="T16" fmla="*/ 69 w 93"/>
                <a:gd name="T17" fmla="*/ 46 h 117"/>
                <a:gd name="T18" fmla="*/ 69 w 93"/>
                <a:gd name="T19" fmla="*/ 40 h 117"/>
                <a:gd name="T20" fmla="*/ 44 w 93"/>
                <a:gd name="T21" fmla="*/ 22 h 117"/>
                <a:gd name="T22" fmla="*/ 19 w 93"/>
                <a:gd name="T23" fmla="*/ 29 h 117"/>
                <a:gd name="T24" fmla="*/ 15 w 93"/>
                <a:gd name="T25" fmla="*/ 29 h 117"/>
                <a:gd name="T26" fmla="*/ 7 w 93"/>
                <a:gd name="T27" fmla="*/ 14 h 117"/>
                <a:gd name="T28" fmla="*/ 7 w 93"/>
                <a:gd name="T29" fmla="*/ 11 h 117"/>
                <a:gd name="T30" fmla="*/ 47 w 93"/>
                <a:gd name="T31" fmla="*/ 0 h 117"/>
                <a:gd name="T32" fmla="*/ 93 w 93"/>
                <a:gd name="T33" fmla="*/ 39 h 117"/>
                <a:gd name="T34" fmla="*/ 93 w 93"/>
                <a:gd name="T35" fmla="*/ 112 h 117"/>
                <a:gd name="T36" fmla="*/ 91 w 93"/>
                <a:gd name="T37" fmla="*/ 114 h 117"/>
                <a:gd name="T38" fmla="*/ 72 w 93"/>
                <a:gd name="T39" fmla="*/ 114 h 117"/>
                <a:gd name="T40" fmla="*/ 69 w 93"/>
                <a:gd name="T41" fmla="*/ 76 h 117"/>
                <a:gd name="T42" fmla="*/ 69 w 93"/>
                <a:gd name="T43" fmla="*/ 68 h 117"/>
                <a:gd name="T44" fmla="*/ 67 w 93"/>
                <a:gd name="T45" fmla="*/ 66 h 117"/>
                <a:gd name="T46" fmla="*/ 49 w 93"/>
                <a:gd name="T47" fmla="*/ 66 h 117"/>
                <a:gd name="T48" fmla="*/ 25 w 93"/>
                <a:gd name="T49" fmla="*/ 82 h 117"/>
                <a:gd name="T50" fmla="*/ 44 w 93"/>
                <a:gd name="T51" fmla="*/ 95 h 117"/>
                <a:gd name="T52" fmla="*/ 69 w 93"/>
                <a:gd name="T53" fmla="*/ 7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3" h="117">
                  <a:moveTo>
                    <a:pt x="72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4" y="111"/>
                    <a:pt x="53" y="117"/>
                    <a:pt x="38" y="117"/>
                  </a:cubicBezTo>
                  <a:cubicBezTo>
                    <a:pt x="17" y="117"/>
                    <a:pt x="0" y="106"/>
                    <a:pt x="0" y="82"/>
                  </a:cubicBezTo>
                  <a:cubicBezTo>
                    <a:pt x="0" y="58"/>
                    <a:pt x="17" y="47"/>
                    <a:pt x="45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47"/>
                    <a:pt x="69" y="47"/>
                    <a:pt x="69" y="46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28"/>
                    <a:pt x="63" y="22"/>
                    <a:pt x="44" y="22"/>
                  </a:cubicBezTo>
                  <a:cubicBezTo>
                    <a:pt x="31" y="22"/>
                    <a:pt x="24" y="25"/>
                    <a:pt x="19" y="29"/>
                  </a:cubicBezTo>
                  <a:cubicBezTo>
                    <a:pt x="17" y="30"/>
                    <a:pt x="16" y="30"/>
                    <a:pt x="15" y="2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1"/>
                    <a:pt x="7" y="11"/>
                  </a:cubicBezTo>
                  <a:cubicBezTo>
                    <a:pt x="16" y="4"/>
                    <a:pt x="28" y="0"/>
                    <a:pt x="47" y="0"/>
                  </a:cubicBezTo>
                  <a:cubicBezTo>
                    <a:pt x="81" y="0"/>
                    <a:pt x="93" y="11"/>
                    <a:pt x="93" y="39"/>
                  </a:cubicBezTo>
                  <a:cubicBezTo>
                    <a:pt x="93" y="112"/>
                    <a:pt x="93" y="112"/>
                    <a:pt x="93" y="112"/>
                  </a:cubicBezTo>
                  <a:cubicBezTo>
                    <a:pt x="93" y="113"/>
                    <a:pt x="92" y="114"/>
                    <a:pt x="91" y="114"/>
                  </a:cubicBezTo>
                  <a:lnTo>
                    <a:pt x="72" y="114"/>
                  </a:lnTo>
                  <a:close/>
                  <a:moveTo>
                    <a:pt x="69" y="76"/>
                  </a:moveTo>
                  <a:cubicBezTo>
                    <a:pt x="69" y="68"/>
                    <a:pt x="69" y="68"/>
                    <a:pt x="69" y="68"/>
                  </a:cubicBezTo>
                  <a:cubicBezTo>
                    <a:pt x="69" y="67"/>
                    <a:pt x="68" y="66"/>
                    <a:pt x="67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32" y="66"/>
                    <a:pt x="25" y="71"/>
                    <a:pt x="25" y="82"/>
                  </a:cubicBezTo>
                  <a:cubicBezTo>
                    <a:pt x="25" y="91"/>
                    <a:pt x="31" y="95"/>
                    <a:pt x="44" y="95"/>
                  </a:cubicBezTo>
                  <a:cubicBezTo>
                    <a:pt x="60" y="95"/>
                    <a:pt x="69" y="89"/>
                    <a:pt x="69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  <p:sp>
          <p:nvSpPr>
            <p:cNvPr id="233" name="Freeform 84"/>
            <p:cNvSpPr>
              <a:spLocks/>
            </p:cNvSpPr>
            <p:nvPr userDrawn="1"/>
          </p:nvSpPr>
          <p:spPr bwMode="auto">
            <a:xfrm>
              <a:off x="8669254" y="1492997"/>
              <a:ext cx="169467" cy="204601"/>
            </a:xfrm>
            <a:custGeom>
              <a:avLst/>
              <a:gdLst>
                <a:gd name="T0" fmla="*/ 71 w 95"/>
                <a:gd name="T1" fmla="*/ 114 h 114"/>
                <a:gd name="T2" fmla="*/ 69 w 95"/>
                <a:gd name="T3" fmla="*/ 112 h 114"/>
                <a:gd name="T4" fmla="*/ 69 w 95"/>
                <a:gd name="T5" fmla="*/ 47 h 114"/>
                <a:gd name="T6" fmla="*/ 48 w 95"/>
                <a:gd name="T7" fmla="*/ 23 h 114"/>
                <a:gd name="T8" fmla="*/ 26 w 95"/>
                <a:gd name="T9" fmla="*/ 47 h 114"/>
                <a:gd name="T10" fmla="*/ 26 w 95"/>
                <a:gd name="T11" fmla="*/ 112 h 114"/>
                <a:gd name="T12" fmla="*/ 24 w 95"/>
                <a:gd name="T13" fmla="*/ 114 h 114"/>
                <a:gd name="T14" fmla="*/ 3 w 95"/>
                <a:gd name="T15" fmla="*/ 114 h 114"/>
                <a:gd name="T16" fmla="*/ 0 w 95"/>
                <a:gd name="T17" fmla="*/ 112 h 114"/>
                <a:gd name="T18" fmla="*/ 0 w 95"/>
                <a:gd name="T19" fmla="*/ 5 h 114"/>
                <a:gd name="T20" fmla="*/ 3 w 95"/>
                <a:gd name="T21" fmla="*/ 2 h 114"/>
                <a:gd name="T22" fmla="*/ 24 w 95"/>
                <a:gd name="T23" fmla="*/ 2 h 114"/>
                <a:gd name="T24" fmla="*/ 26 w 95"/>
                <a:gd name="T25" fmla="*/ 5 h 114"/>
                <a:gd name="T26" fmla="*/ 26 w 95"/>
                <a:gd name="T27" fmla="*/ 13 h 114"/>
                <a:gd name="T28" fmla="*/ 27 w 95"/>
                <a:gd name="T29" fmla="*/ 13 h 114"/>
                <a:gd name="T30" fmla="*/ 56 w 95"/>
                <a:gd name="T31" fmla="*/ 0 h 114"/>
                <a:gd name="T32" fmla="*/ 95 w 95"/>
                <a:gd name="T33" fmla="*/ 41 h 114"/>
                <a:gd name="T34" fmla="*/ 95 w 95"/>
                <a:gd name="T35" fmla="*/ 112 h 114"/>
                <a:gd name="T36" fmla="*/ 92 w 95"/>
                <a:gd name="T37" fmla="*/ 114 h 114"/>
                <a:gd name="T38" fmla="*/ 71 w 95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114">
                  <a:moveTo>
                    <a:pt x="71" y="114"/>
                  </a:moveTo>
                  <a:cubicBezTo>
                    <a:pt x="70" y="114"/>
                    <a:pt x="69" y="113"/>
                    <a:pt x="69" y="1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33"/>
                    <a:pt x="62" y="23"/>
                    <a:pt x="48" y="23"/>
                  </a:cubicBezTo>
                  <a:cubicBezTo>
                    <a:pt x="34" y="23"/>
                    <a:pt x="26" y="33"/>
                    <a:pt x="26" y="47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5" y="114"/>
                    <a:pt x="24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1" y="114"/>
                    <a:pt x="0" y="113"/>
                    <a:pt x="0" y="1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6" y="3"/>
                    <a:pt x="26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6"/>
                    <a:pt x="41" y="0"/>
                    <a:pt x="56" y="0"/>
                  </a:cubicBezTo>
                  <a:cubicBezTo>
                    <a:pt x="80" y="0"/>
                    <a:pt x="95" y="17"/>
                    <a:pt x="95" y="4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5" y="113"/>
                    <a:pt x="94" y="114"/>
                    <a:pt x="92" y="114"/>
                  </a:cubicBezTo>
                  <a:lnTo>
                    <a:pt x="7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800"/>
            </a:p>
          </p:txBody>
        </p:sp>
      </p:grpSp>
      <p:sp>
        <p:nvSpPr>
          <p:cNvPr id="89" name="テキスト プレースホルダー 6">
            <a:extLst>
              <a:ext uri="{FF2B5EF4-FFF2-40B4-BE49-F238E27FC236}">
                <a16:creationId xmlns:a16="http://schemas.microsoft.com/office/drawing/2014/main" id="{94ADDCFC-76A6-3E4C-9786-2004A991C4E2}"/>
              </a:ext>
            </a:extLst>
          </p:cNvPr>
          <p:cNvSpPr txBox="1">
            <a:spLocks/>
          </p:cNvSpPr>
          <p:nvPr userDrawn="1"/>
        </p:nvSpPr>
        <p:spPr>
          <a:xfrm rot="5400000" flipV="1">
            <a:off x="-407319" y="3543360"/>
            <a:ext cx="3721963" cy="2907321"/>
          </a:xfrm>
          <a:custGeom>
            <a:avLst/>
            <a:gdLst>
              <a:gd name="connsiteX0" fmla="*/ 0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0 w 9907200"/>
              <a:gd name="connsiteY4" fmla="*/ 0 h 827999"/>
              <a:gd name="connsiteX0" fmla="*/ 770562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770562 w 9907200"/>
              <a:gd name="connsiteY4" fmla="*/ 0 h 827999"/>
              <a:gd name="connsiteX0" fmla="*/ 1860369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1860369 w 9907200"/>
              <a:gd name="connsiteY4" fmla="*/ 0 h 827999"/>
              <a:gd name="connsiteX0" fmla="*/ 2088851 w 9907200"/>
              <a:gd name="connsiteY0" fmla="*/ 0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2088851 w 9907200"/>
              <a:gd name="connsiteY4" fmla="*/ 0 h 827999"/>
              <a:gd name="connsiteX0" fmla="*/ 3540809 w 9907200"/>
              <a:gd name="connsiteY0" fmla="*/ 9052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3540809 w 9907200"/>
              <a:gd name="connsiteY4" fmla="*/ 9052 h 827999"/>
              <a:gd name="connsiteX0" fmla="*/ 6219564 w 9907200"/>
              <a:gd name="connsiteY0" fmla="*/ 2673 h 827999"/>
              <a:gd name="connsiteX1" fmla="*/ 9907200 w 9907200"/>
              <a:gd name="connsiteY1" fmla="*/ 0 h 827999"/>
              <a:gd name="connsiteX2" fmla="*/ 9907200 w 9907200"/>
              <a:gd name="connsiteY2" fmla="*/ 827999 h 827999"/>
              <a:gd name="connsiteX3" fmla="*/ 0 w 9907200"/>
              <a:gd name="connsiteY3" fmla="*/ 827999 h 827999"/>
              <a:gd name="connsiteX4" fmla="*/ 6219564 w 9907200"/>
              <a:gd name="connsiteY4" fmla="*/ 2673 h 827999"/>
              <a:gd name="connsiteX0" fmla="*/ 6255281 w 9942917"/>
              <a:gd name="connsiteY0" fmla="*/ 2673 h 827999"/>
              <a:gd name="connsiteX1" fmla="*/ 9942917 w 9942917"/>
              <a:gd name="connsiteY1" fmla="*/ 0 h 827999"/>
              <a:gd name="connsiteX2" fmla="*/ 9942917 w 9942917"/>
              <a:gd name="connsiteY2" fmla="*/ 827999 h 827999"/>
              <a:gd name="connsiteX3" fmla="*/ 0 w 9942917"/>
              <a:gd name="connsiteY3" fmla="*/ 826404 h 827999"/>
              <a:gd name="connsiteX4" fmla="*/ 6255281 w 9942917"/>
              <a:gd name="connsiteY4" fmla="*/ 2673 h 827999"/>
              <a:gd name="connsiteX0" fmla="*/ 6160036 w 9847672"/>
              <a:gd name="connsiteY0" fmla="*/ 2673 h 827999"/>
              <a:gd name="connsiteX1" fmla="*/ 9847672 w 9847672"/>
              <a:gd name="connsiteY1" fmla="*/ 0 h 827999"/>
              <a:gd name="connsiteX2" fmla="*/ 9847672 w 9847672"/>
              <a:gd name="connsiteY2" fmla="*/ 827999 h 827999"/>
              <a:gd name="connsiteX3" fmla="*/ 0 w 9847672"/>
              <a:gd name="connsiteY3" fmla="*/ 823215 h 827999"/>
              <a:gd name="connsiteX4" fmla="*/ 6160036 w 9847672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0 w 9740523"/>
              <a:gd name="connsiteY3" fmla="*/ 821621 h 827999"/>
              <a:gd name="connsiteX4" fmla="*/ 6052887 w 9740523"/>
              <a:gd name="connsiteY4" fmla="*/ 2673 h 827999"/>
              <a:gd name="connsiteX0" fmla="*/ 6052887 w 9740523"/>
              <a:gd name="connsiteY0" fmla="*/ 2673 h 827999"/>
              <a:gd name="connsiteX1" fmla="*/ 9740523 w 9740523"/>
              <a:gd name="connsiteY1" fmla="*/ 0 h 827999"/>
              <a:gd name="connsiteX2" fmla="*/ 9740523 w 9740523"/>
              <a:gd name="connsiteY2" fmla="*/ 827999 h 827999"/>
              <a:gd name="connsiteX3" fmla="*/ 1 w 9740523"/>
              <a:gd name="connsiteY3" fmla="*/ 826683 h 827999"/>
              <a:gd name="connsiteX4" fmla="*/ 6052887 w 9740523"/>
              <a:gd name="connsiteY4" fmla="*/ 2673 h 82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0523" h="827999">
                <a:moveTo>
                  <a:pt x="6052887" y="2673"/>
                </a:moveTo>
                <a:lnTo>
                  <a:pt x="9740523" y="0"/>
                </a:lnTo>
                <a:lnTo>
                  <a:pt x="9740523" y="827999"/>
                </a:lnTo>
                <a:lnTo>
                  <a:pt x="1" y="826683"/>
                </a:lnTo>
                <a:lnTo>
                  <a:pt x="6052887" y="2673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62000">
                <a:schemeClr val="tx2">
                  <a:alpha val="3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>
            <a:defPPr>
              <a:defRPr lang="en-US"/>
            </a:defPPr>
            <a:lvl1pPr algn="ctr">
              <a:defRPr kumimoji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" altLang="ja-JP" sz="1814" b="1" spc="272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88" name="図 8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803" y="5715000"/>
            <a:ext cx="1442844" cy="101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2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26585" rIns="326585" bIns="130634" rtlCol="0" anchor="b"/>
          <a:lstStyle/>
          <a:p>
            <a:pPr marL="0" lvl="0" defTabSz="45720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3077" y="1879525"/>
            <a:ext cx="11305634" cy="4652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92049" y="427035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33820" y="6551317"/>
            <a:ext cx="4625200" cy="2632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695" y="6536159"/>
            <a:ext cx="776016" cy="27842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862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lang="en-US" altLang="en-US" sz="1814" b="1" i="0" kern="1200" spc="272" dirty="0">
          <a:solidFill>
            <a:schemeClr val="bg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</p:titleStyle>
    <p:bodyStyle>
      <a:lvl1pPr marL="180975" indent="-180975" algn="l" defTabSz="914400" rtl="0" eaLnBrk="1" latinLnBrk="0" hangingPunct="1">
        <a:lnSpc>
          <a:spcPct val="130000"/>
        </a:lnSpc>
        <a:spcBef>
          <a:spcPts val="1000"/>
        </a:spcBef>
        <a:spcAft>
          <a:spcPts val="800"/>
        </a:spcAft>
        <a:buClr>
          <a:schemeClr val="tx2"/>
        </a:buClr>
        <a:buFont typeface="Arial" panose="020B0604020202020204" pitchFamily="34" charset="0"/>
        <a:buChar char="•"/>
        <a:defRPr kumimoji="1" sz="1400" b="0" i="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  <a:lvl2pPr marL="357188" indent="-176213" algn="l" defTabSz="914400" rtl="0" eaLnBrk="1" latinLnBrk="0" hangingPunct="1">
        <a:lnSpc>
          <a:spcPct val="130000"/>
        </a:lnSpc>
        <a:spcBef>
          <a:spcPts val="500"/>
        </a:spcBef>
        <a:spcAft>
          <a:spcPts val="800"/>
        </a:spcAft>
        <a:buClr>
          <a:schemeClr val="tx2"/>
        </a:buClr>
        <a:buFont typeface="Arial" panose="020B0604020202020204" pitchFamily="34" charset="0"/>
        <a:buChar char="•"/>
        <a:defRPr kumimoji="1" sz="1400" b="0" i="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2pPr>
      <a:lvl3pPr marL="627063" indent="-180975" algn="l" defTabSz="914400" rtl="0" eaLnBrk="1" latinLnBrk="0" hangingPunct="1">
        <a:lnSpc>
          <a:spcPct val="130000"/>
        </a:lnSpc>
        <a:spcBef>
          <a:spcPts val="500"/>
        </a:spcBef>
        <a:spcAft>
          <a:spcPts val="800"/>
        </a:spcAft>
        <a:buClr>
          <a:schemeClr val="tx2"/>
        </a:buClr>
        <a:buFont typeface="Arial" panose="020B0604020202020204" pitchFamily="34" charset="0"/>
        <a:buChar char="•"/>
        <a:defRPr kumimoji="1" sz="1400" b="0" i="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3pPr>
      <a:lvl4pPr marL="808038" indent="-180975" algn="l" defTabSz="914400" rtl="0" eaLnBrk="1" latinLnBrk="0" hangingPunct="1">
        <a:lnSpc>
          <a:spcPct val="130000"/>
        </a:lnSpc>
        <a:spcBef>
          <a:spcPts val="500"/>
        </a:spcBef>
        <a:spcAft>
          <a:spcPts val="800"/>
        </a:spcAft>
        <a:buClr>
          <a:schemeClr val="tx2"/>
        </a:buClr>
        <a:buFont typeface="Arial" panose="020B0604020202020204" pitchFamily="34" charset="0"/>
        <a:buChar char="•"/>
        <a:defRPr kumimoji="1" sz="1400" b="0" i="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4pPr>
      <a:lvl5pPr marL="984250" indent="-176213" algn="l" defTabSz="914400" rtl="0" eaLnBrk="1" latinLnBrk="0" hangingPunct="1">
        <a:lnSpc>
          <a:spcPct val="130000"/>
        </a:lnSpc>
        <a:spcBef>
          <a:spcPts val="500"/>
        </a:spcBef>
        <a:spcAft>
          <a:spcPts val="800"/>
        </a:spcAft>
        <a:buClr>
          <a:schemeClr val="tx2"/>
        </a:buClr>
        <a:buFont typeface="Arial" panose="020B0604020202020204" pitchFamily="34" charset="0"/>
        <a:buChar char="•"/>
        <a:defRPr kumimoji="1" sz="1400" b="0" i="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1588008" y="713232"/>
            <a:ext cx="5221224" cy="6044184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ja-JP" altLang="en-US">
              <a:solidFill>
                <a:prstClr val="white"/>
              </a:solidFill>
              <a:latin typeface="Calibri" panose="020F0502020204030204"/>
              <a:ea typeface="游ゴシック" panose="020B0400000000000000" pitchFamily="50" charset="-128"/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1667256" y="810768"/>
            <a:ext cx="3564648" cy="530000"/>
          </a:xfrm>
          <a:prstGeom prst="round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defRPr/>
            </a:pPr>
            <a:r>
              <a:rPr lang="ja-JP" altLang="en-US" sz="1400" b="1">
                <a:solidFill>
                  <a:prstClr val="white"/>
                </a:solidFill>
                <a:latin typeface="Calibri" panose="020F0502020204030204"/>
                <a:ea typeface="游ゴシック" panose="020B0400000000000000" pitchFamily="50" charset="-128"/>
              </a:rPr>
              <a:t>この研修で特に意識して学びたいこと・</a:t>
            </a:r>
          </a:p>
          <a:p>
            <a:pPr defTabSz="457200">
              <a:defRPr/>
            </a:pPr>
            <a:r>
              <a:rPr lang="ja-JP" altLang="en-US" sz="1400" b="1">
                <a:solidFill>
                  <a:prstClr val="white"/>
                </a:solidFill>
                <a:latin typeface="Calibri" panose="020F0502020204030204"/>
                <a:ea typeface="游ゴシック" panose="020B0400000000000000" pitchFamily="50" charset="-128"/>
              </a:rPr>
              <a:t>知りたい（情報を得たい）こと等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6888480" y="713232"/>
            <a:ext cx="3706368" cy="6044184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ja-JP" altLang="en-US">
              <a:solidFill>
                <a:prstClr val="white"/>
              </a:solidFill>
              <a:latin typeface="Calibri" panose="020F0502020204030204"/>
              <a:ea typeface="游ゴシック" panose="020B0400000000000000" pitchFamily="50" charset="-128"/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7037832" y="810768"/>
            <a:ext cx="1298448" cy="530000"/>
          </a:xfrm>
          <a:prstGeom prst="round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ja-JP" altLang="en-US" sz="1400" b="1">
                <a:solidFill>
                  <a:prstClr val="white"/>
                </a:solidFill>
                <a:latin typeface="Calibri" panose="020F0502020204030204"/>
                <a:ea typeface="游ゴシック" panose="020B0400000000000000" pitchFamily="50" charset="-128"/>
              </a:rPr>
              <a:t>自県の課題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7104112" y="225070"/>
            <a:ext cx="3492616" cy="411626"/>
            <a:chOff x="5961112" y="225070"/>
            <a:chExt cx="3492616" cy="411626"/>
          </a:xfrm>
        </p:grpSpPr>
        <p:sp>
          <p:nvSpPr>
            <p:cNvPr id="15" name="角丸四角形 14"/>
            <p:cNvSpPr/>
            <p:nvPr/>
          </p:nvSpPr>
          <p:spPr>
            <a:xfrm>
              <a:off x="5961112" y="225070"/>
              <a:ext cx="3492616" cy="411626"/>
            </a:xfrm>
            <a:prstGeom prst="round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>
                <a:defRPr/>
              </a:pPr>
              <a:r>
                <a:rPr lang="ja-JP" altLang="en-US" sz="1400" b="1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50" charset="-128"/>
                </a:rPr>
                <a:t>都道府県名：</a:t>
              </a:r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7193280" y="284579"/>
              <a:ext cx="2105001" cy="292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ja-JP" altLang="en-US" sz="1200">
                <a:solidFill>
                  <a:prstClr val="white"/>
                </a:solidFill>
                <a:latin typeface="Calibri" panose="020F0502020204030204"/>
                <a:ea typeface="游ゴシック" panose="020B0400000000000000" pitchFamily="50" charset="-128"/>
              </a:endParaRPr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>
            <a:off x="5593082" y="9626"/>
            <a:ext cx="50621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defRPr/>
            </a:pPr>
            <a:r>
              <a:rPr lang="ja-JP" altLang="en-US" sz="8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令和７年度　サービス管理責任者・児童発達支援管理責任者指導者養成研修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956960" y="332657"/>
            <a:ext cx="1770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altLang="ja-JP" sz="120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PG01 </a:t>
            </a:r>
            <a:r>
              <a:rPr lang="ja-JP" altLang="en-US" sz="120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で記入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960096" y="6164288"/>
            <a:ext cx="363475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ja-JP" altLang="en-US" sz="105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基礎・実践・更新や専門コース別等の研修、人材育成体系等について、自県研修の課題や改善したい点、さらにブラッシュアップしたい点等について記入。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588009" y="188641"/>
            <a:ext cx="1450477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20000"/>
              </a:lnSpc>
              <a:spcAft>
                <a:spcPts val="600"/>
              </a:spcAft>
              <a:buClr>
                <a:srgbClr val="103185"/>
              </a:buClr>
            </a:pPr>
            <a:r>
              <a:rPr lang="ja-JP" altLang="en-US" sz="2400" b="1">
                <a:solidFill>
                  <a:srgbClr val="000000"/>
                </a:solidFill>
                <a:latin typeface="Segoe UI"/>
                <a:ea typeface="メイリオ"/>
              </a:rPr>
              <a:t>目標設定</a:t>
            </a:r>
          </a:p>
        </p:txBody>
      </p:sp>
      <p:sp>
        <p:nvSpPr>
          <p:cNvPr id="12" name="スライド番号プレースホルダー 1">
            <a:extLst>
              <a:ext uri="{FF2B5EF4-FFF2-40B4-BE49-F238E27FC236}">
                <a16:creationId xmlns:a16="http://schemas.microsoft.com/office/drawing/2014/main" id="{5E424430-EFA5-AF46-AB57-A2BDBD69C0AA}"/>
              </a:ext>
            </a:extLst>
          </p:cNvPr>
          <p:cNvSpPr txBox="1">
            <a:spLocks/>
          </p:cNvSpPr>
          <p:nvPr/>
        </p:nvSpPr>
        <p:spPr>
          <a:xfrm>
            <a:off x="10290024" y="6536159"/>
            <a:ext cx="630513" cy="278421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r" defTabSz="4572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kumimoji="0" lang="en-US">
                <a:solidFill>
                  <a:srgbClr val="000000"/>
                </a:solidFill>
                <a:ea typeface="メイリオ"/>
              </a:rPr>
              <a:pPr/>
              <a:t>1</a:t>
            </a:fld>
            <a:endParaRPr kumimoji="0" lang="en-US" dirty="0">
              <a:solidFill>
                <a:srgbClr val="000000"/>
              </a:solidFill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5931905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Co-color">
      <a:dk1>
        <a:srgbClr val="000000"/>
      </a:dk1>
      <a:lt1>
        <a:srgbClr val="FFFFFF"/>
      </a:lt1>
      <a:dk2>
        <a:srgbClr val="103185"/>
      </a:dk2>
      <a:lt2>
        <a:srgbClr val="E4E2ED"/>
      </a:lt2>
      <a:accent1>
        <a:srgbClr val="005CAF"/>
      </a:accent1>
      <a:accent2>
        <a:srgbClr val="DB4D6D"/>
      </a:accent2>
      <a:accent3>
        <a:srgbClr val="66BAB7"/>
      </a:accent3>
      <a:accent4>
        <a:srgbClr val="FEDFE1"/>
      </a:accent4>
      <a:accent5>
        <a:srgbClr val="C9E7E7"/>
      </a:accent5>
      <a:accent6>
        <a:srgbClr val="FDF3B9"/>
      </a:accent6>
      <a:hlink>
        <a:srgbClr val="00489E"/>
      </a:hlink>
      <a:folHlink>
        <a:srgbClr val="00489E"/>
      </a:folHlink>
    </a:clrScheme>
    <a:fontScheme name="Co-font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BDADA"/>
        </a:solidFill>
        <a:ln w="9525">
          <a:solidFill>
            <a:schemeClr val="accent1">
              <a:shade val="50000"/>
            </a:schemeClr>
          </a:solidFill>
        </a:ln>
      </a:spPr>
      <a:bodyPr rtlCol="0" anchor="ctr"/>
      <a:lstStyle>
        <a:defPPr algn="l">
          <a:defRPr sz="1000" dirty="0">
            <a:solidFill>
              <a:schemeClr val="tx1"/>
            </a:solidFill>
            <a:latin typeface="+mj-ea"/>
            <a:ea typeface="+mj-ea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lnSpc>
            <a:spcPct val="120000"/>
          </a:lnSpc>
          <a:spcAft>
            <a:spcPts val="600"/>
          </a:spcAft>
          <a:buClr>
            <a:schemeClr val="tx2"/>
          </a:buClr>
          <a:defRPr kumimoji="1" sz="12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パワポ様式ーA4横標準v16.pptx" id="{B1E3EA2A-E5A3-4DFE-97FD-0B466684FC1C}" vid="{BE51988C-80F6-49EA-B19A-5358C68E08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74B6B82DB004D46816416437228CFDA" ma:contentTypeVersion="15" ma:contentTypeDescription="新しいドキュメントを作成します。" ma:contentTypeScope="" ma:versionID="a723a85411dc36c33e4b1130281861fa">
  <xsd:schema xmlns:xsd="http://www.w3.org/2001/XMLSchema" xmlns:xs="http://www.w3.org/2001/XMLSchema" xmlns:p="http://schemas.microsoft.com/office/2006/metadata/properties" xmlns:ns2="7ba608ac-4d1c-4c85-8325-32933235d56e" xmlns:ns3="e0e86db0-997c-4cb6-bb34-f88ecb8e7e9c" targetNamespace="http://schemas.microsoft.com/office/2006/metadata/properties" ma:root="true" ma:fieldsID="d93bfe5fb9f7557c3c620d9a66b597cf" ns2:_="" ns3:_="">
    <xsd:import namespace="7ba608ac-4d1c-4c85-8325-32933235d56e"/>
    <xsd:import namespace="e0e86db0-997c-4cb6-bb34-f88ecb8e7e9c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a608ac-4d1c-4c85-8325-32933235d56e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86db0-997c-4cb6-bb34-f88ecb8e7e9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6c071f7-5b06-478e-9825-313a81a7c9c3}" ma:internalName="TaxCatchAll" ma:showField="CatchAllData" ma:web="e0e86db0-997c-4cb6-bb34-f88ecb8e7e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e86db0-997c-4cb6-bb34-f88ecb8e7e9c" xsi:nil="true"/>
    <Owner xmlns="7ba608ac-4d1c-4c85-8325-32933235d56e">
      <UserInfo>
        <DisplayName/>
        <AccountId xsi:nil="true"/>
        <AccountType/>
      </UserInfo>
    </Owner>
    <lcf76f155ced4ddcb4097134ff3c332f xmlns="7ba608ac-4d1c-4c85-8325-32933235d5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04B386B-A286-4A62-AB08-71CACC28E36A}"/>
</file>

<file path=customXml/itemProps2.xml><?xml version="1.0" encoding="utf-8"?>
<ds:datastoreItem xmlns:ds="http://schemas.openxmlformats.org/officeDocument/2006/customXml" ds:itemID="{150A2006-EFD6-4AFB-8DFF-BBFFF9232822}"/>
</file>

<file path=customXml/itemProps3.xml><?xml version="1.0" encoding="utf-8"?>
<ds:datastoreItem xmlns:ds="http://schemas.openxmlformats.org/officeDocument/2006/customXml" ds:itemID="{006DFD29-A293-4B84-92A9-D3C43138494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メイリオ</vt:lpstr>
      <vt:lpstr>メイリオ</vt:lpstr>
      <vt:lpstr>Arial</vt:lpstr>
      <vt:lpstr>Calibri</vt:lpstr>
      <vt:lpstr>Segoe UI</vt:lpstr>
      <vt:lpstr>1_Office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狩野 絢祐(kanou-kensuke.xm8)</dc:creator>
  <cp:lastModifiedBy>狩野 絢祐(kanou-kensuke.xm8)</cp:lastModifiedBy>
  <cp:revision>1</cp:revision>
  <dcterms:created xsi:type="dcterms:W3CDTF">2026-09-03T00:56:23Z</dcterms:created>
  <dcterms:modified xsi:type="dcterms:W3CDTF">2026-09-03T00:57:02Z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0x010100674B6B82DB004D46816416437228CFDA</vt:lpwstr>
  </property>
</Properties>
</file>