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6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143-92EE-40E5-A0C1-8759603CB121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01AE-5816-4E65-9CFB-B8CFF1706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8265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143-92EE-40E5-A0C1-8759603CB121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01AE-5816-4E65-9CFB-B8CFF1706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277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143-92EE-40E5-A0C1-8759603CB121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01AE-5816-4E65-9CFB-B8CFF1706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147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143-92EE-40E5-A0C1-8759603CB121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01AE-5816-4E65-9CFB-B8CFF1706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253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143-92EE-40E5-A0C1-8759603CB121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01AE-5816-4E65-9CFB-B8CFF1706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67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143-92EE-40E5-A0C1-8759603CB121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01AE-5816-4E65-9CFB-B8CFF1706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4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143-92EE-40E5-A0C1-8759603CB121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01AE-5816-4E65-9CFB-B8CFF1706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5889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143-92EE-40E5-A0C1-8759603CB121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01AE-5816-4E65-9CFB-B8CFF1706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716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143-92EE-40E5-A0C1-8759603CB121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01AE-5816-4E65-9CFB-B8CFF1706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5312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143-92EE-40E5-A0C1-8759603CB121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01AE-5816-4E65-9CFB-B8CFF1706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7293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3143-92EE-40E5-A0C1-8759603CB121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01AE-5816-4E65-9CFB-B8CFF1706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778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E03143-92EE-40E5-A0C1-8759603CB121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BB01AE-5816-4E65-9CFB-B8CFF1706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930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410777" y="922137"/>
            <a:ext cx="4819591" cy="5579247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kumimoji="1" lang="ja-JP" altLang="en-US" sz="1662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483929" y="1012170"/>
            <a:ext cx="3290444" cy="489231"/>
          </a:xfrm>
          <a:prstGeom prst="round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kumimoji="1" lang="ja-JP" altLang="en-US" sz="1292" b="1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この研修で特に意識して学びたいこと・</a:t>
            </a:r>
          </a:p>
          <a:p>
            <a:pPr>
              <a:defRPr/>
            </a:pPr>
            <a:r>
              <a:rPr kumimoji="1" lang="ja-JP" altLang="en-US" sz="1292" b="1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知りたい（情報を得たい）こと等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5303520" y="922137"/>
            <a:ext cx="3421263" cy="5579247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kumimoji="1" lang="ja-JP" altLang="en-US" sz="1662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5441384" y="1012170"/>
            <a:ext cx="1198567" cy="489231"/>
          </a:xfrm>
          <a:prstGeom prst="round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1" lang="ja-JP" altLang="en-US" sz="1292" b="1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自県の課題</a:t>
            </a:r>
          </a:p>
        </p:txBody>
      </p:sp>
      <p:sp>
        <p:nvSpPr>
          <p:cNvPr id="15" name="角丸四角形 14"/>
          <p:cNvSpPr/>
          <p:nvPr/>
        </p:nvSpPr>
        <p:spPr>
          <a:xfrm>
            <a:off x="6233723" y="437899"/>
            <a:ext cx="2492795" cy="413590"/>
          </a:xfrm>
          <a:prstGeom prst="round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kumimoji="1" lang="ja-JP" altLang="en-US" sz="1292" b="1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都道府県名：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313622" y="505423"/>
            <a:ext cx="1269407" cy="270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kumimoji="1" lang="ja-JP" altLang="en-US" sz="1108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107768" y="272655"/>
            <a:ext cx="4672786" cy="205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kumimoji="1" lang="ja-JP" altLang="en-US" sz="738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令和６年度　相談支援従事者指導者養成研修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674425" y="570837"/>
            <a:ext cx="1634666" cy="262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1" lang="en-US" altLang="ja-JP" sz="1108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PG01 </a:t>
            </a:r>
            <a:r>
              <a:rPr kumimoji="1" lang="ja-JP" altLang="en-US" sz="1108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で記入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369627" y="5953881"/>
            <a:ext cx="3355156" cy="539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1" lang="ja-JP" altLang="en-US" sz="969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初任者・現任・主任の各研修（実習含む）や地域の実地教育体制等について、自県研修の課題や改善したい点、さらにブラッシュアップしたい点等について記入。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10777" y="437898"/>
            <a:ext cx="1338902" cy="478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554"/>
              </a:spcAft>
              <a:buClr>
                <a:schemeClr val="tx2"/>
              </a:buClr>
            </a:pPr>
            <a:r>
              <a:rPr kumimoji="1" lang="ja-JP" altLang="en-US" sz="2215" b="1"/>
              <a:t>目標設定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430E95B-6175-2B94-C53C-97F7ACC2B757}"/>
              </a:ext>
            </a:extLst>
          </p:cNvPr>
          <p:cNvSpPr txBox="1">
            <a:spLocks/>
          </p:cNvSpPr>
          <p:nvPr/>
        </p:nvSpPr>
        <p:spPr>
          <a:xfrm>
            <a:off x="8493667" y="6297146"/>
            <a:ext cx="582012" cy="25700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8F63A3B-78C7-47BE-AE5E-E10140E04643}" type="slidenum">
              <a:rPr lang="en-US" sz="1108"/>
              <a:pPr algn="r"/>
              <a:t>1</a:t>
            </a:fld>
            <a:endParaRPr lang="en-US" sz="1108" dirty="0"/>
          </a:p>
        </p:txBody>
      </p:sp>
    </p:spTree>
    <p:extLst>
      <p:ext uri="{BB962C8B-B14F-4D97-AF65-F5344CB8AC3E}">
        <p14:creationId xmlns:p14="http://schemas.microsoft.com/office/powerpoint/2010/main" val="359319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74033906C1C20478AA350E2B8357C81" ma:contentTypeVersion="8" ma:contentTypeDescription="新しいドキュメントを作成します。" ma:contentTypeScope="" ma:versionID="c125359a52c40d5dfcf9892b0f0c78bd">
  <xsd:schema xmlns:xsd="http://www.w3.org/2001/XMLSchema" xmlns:xs="http://www.w3.org/2001/XMLSchema" xmlns:p="http://schemas.microsoft.com/office/2006/metadata/properties" xmlns:ns2="8e394c40-cee1-46bd-9950-575a17aa90c0" targetNamespace="http://schemas.microsoft.com/office/2006/metadata/properties" ma:root="true" ma:fieldsID="ad767d3d25cb3e8ef4ac19fd9b22bafb" ns2:_="">
    <xsd:import namespace="8e394c40-cee1-46bd-9950-575a17aa90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394c40-cee1-46bd-9950-575a17aa90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D299627-F3C5-4840-9656-7FC5D537BBAA}"/>
</file>

<file path=customXml/itemProps2.xml><?xml version="1.0" encoding="utf-8"?>
<ds:datastoreItem xmlns:ds="http://schemas.openxmlformats.org/officeDocument/2006/customXml" ds:itemID="{A0BBB4AF-A0D7-4B1A-AB79-D985E7AD78DF}"/>
</file>

<file path=customXml/itemProps3.xml><?xml version="1.0" encoding="utf-8"?>
<ds:datastoreItem xmlns:ds="http://schemas.openxmlformats.org/officeDocument/2006/customXml" ds:itemID="{CF1F9952-392C-44CB-A80D-6B4F714C5E5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76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浦 龍太(ura-ryuuta.vi8)</dc:creator>
  <cp:lastModifiedBy>浦 龍太(ura-ryuuta.vi8)</cp:lastModifiedBy>
  <cp:revision>1</cp:revision>
  <dcterms:created xsi:type="dcterms:W3CDTF">2026-06-03T03:21:46Z</dcterms:created>
  <dcterms:modified xsi:type="dcterms:W3CDTF">2026-06-03T03:23:55Z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0x010100674033906C1C20478AA350E2B8357C81</vt:lpwstr>
  </property>
</Properties>
</file>