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9"/>
  </p:notesMasterIdLst>
  <p:sldIdLst>
    <p:sldId id="340" r:id="rId5"/>
    <p:sldId id="339" r:id="rId6"/>
    <p:sldId id="338" r:id="rId7"/>
    <p:sldId id="337" r:id="rId8"/>
  </p:sldIdLst>
  <p:sldSz cx="9144000" cy="6858000" type="screen4x3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AA4F"/>
    <a:srgbClr val="99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6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10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2676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fld id="{8B6ACEBC-F29F-4F54-94CB-67C050A25E2D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00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9" tIns="46154" rIns="92309" bIns="4615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817" y="4821506"/>
            <a:ext cx="5510530" cy="3944868"/>
          </a:xfrm>
          <a:prstGeom prst="rect">
            <a:avLst/>
          </a:prstGeom>
        </p:spPr>
        <p:txBody>
          <a:bodyPr vert="horz" lIns="92309" tIns="46154" rIns="92309" bIns="4615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4871" cy="502675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1699" y="9516039"/>
            <a:ext cx="2984871" cy="502675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fld id="{B1A0E1ED-6330-433F-A273-73FAF81EA2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0387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FD0C-EF17-46F2-9B3E-15CFECD765E8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C6E9B-44D2-4F1B-AF17-ABBB297BB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4717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FD0C-EF17-46F2-9B3E-15CFECD765E8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C6E9B-44D2-4F1B-AF17-ABBB297BB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5311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FD0C-EF17-46F2-9B3E-15CFECD765E8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C6E9B-44D2-4F1B-AF17-ABBB297BB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0855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FD0C-EF17-46F2-9B3E-15CFECD765E8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C6E9B-44D2-4F1B-AF17-ABBB297BB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6504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FD0C-EF17-46F2-9B3E-15CFECD765E8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C6E9B-44D2-4F1B-AF17-ABBB297BB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6855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FD0C-EF17-46F2-9B3E-15CFECD765E8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C6E9B-44D2-4F1B-AF17-ABBB297BB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5956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FD0C-EF17-46F2-9B3E-15CFECD765E8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C6E9B-44D2-4F1B-AF17-ABBB297BB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281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FD0C-EF17-46F2-9B3E-15CFECD765E8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C6E9B-44D2-4F1B-AF17-ABBB297BB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5897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FD0C-EF17-46F2-9B3E-15CFECD765E8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C6E9B-44D2-4F1B-AF17-ABBB297BB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849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FD0C-EF17-46F2-9B3E-15CFECD765E8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C6E9B-44D2-4F1B-AF17-ABBB297BB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8739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FD0C-EF17-46F2-9B3E-15CFECD765E8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C6E9B-44D2-4F1B-AF17-ABBB297BB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3801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EFD0C-EF17-46F2-9B3E-15CFECD765E8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1C6E9B-44D2-4F1B-AF17-ABBB297BB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2161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750F3A31-6590-45D1-84EA-9DE1BB5D1A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745728"/>
              </p:ext>
            </p:extLst>
          </p:nvPr>
        </p:nvGraphicFramePr>
        <p:xfrm>
          <a:off x="0" y="116541"/>
          <a:ext cx="9144000" cy="6687671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540282583"/>
                    </a:ext>
                  </a:extLst>
                </a:gridCol>
              </a:tblGrid>
              <a:tr h="81117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１「ケアマネジメント基礎」コース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0015565"/>
                  </a:ext>
                </a:extLst>
              </a:tr>
              <a:tr h="499989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① コース内容の報告（</a:t>
                      </a:r>
                      <a:r>
                        <a:rPr kumimoji="1" lang="en-US" altLang="ja-JP" dirty="0"/>
                        <a:t>5</a:t>
                      </a:r>
                      <a:r>
                        <a:rPr kumimoji="1" lang="ja-JP" altLang="en-US" dirty="0"/>
                        <a:t>分）　　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6667226"/>
                  </a:ext>
                </a:extLst>
              </a:tr>
              <a:tr h="3119776">
                <a:tc>
                  <a:txBody>
                    <a:bodyPr/>
                    <a:lstStyle/>
                    <a:p>
                      <a:r>
                        <a:rPr kumimoji="1" lang="zh-TW" altLang="en-US" dirty="0"/>
                        <a:t>　　　　　　　　　　　　　　　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9354632"/>
                  </a:ext>
                </a:extLst>
              </a:tr>
              <a:tr h="499989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②質疑及び各都道府県に戻って活かすべき内容（</a:t>
                      </a:r>
                      <a:r>
                        <a:rPr kumimoji="1" lang="en-US" altLang="ja-JP" dirty="0"/>
                        <a:t>5</a:t>
                      </a:r>
                      <a:r>
                        <a:rPr kumimoji="1" lang="ja-JP" altLang="en-US" dirty="0"/>
                        <a:t>分）　　　　　　　　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3771408"/>
                  </a:ext>
                </a:extLst>
              </a:tr>
              <a:tr h="1756747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56957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4901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750F3A31-6590-45D1-84EA-9DE1BB5D1A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1623890"/>
              </p:ext>
            </p:extLst>
          </p:nvPr>
        </p:nvGraphicFramePr>
        <p:xfrm>
          <a:off x="0" y="116541"/>
          <a:ext cx="9144000" cy="6687671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540282583"/>
                    </a:ext>
                  </a:extLst>
                </a:gridCol>
              </a:tblGrid>
              <a:tr h="81117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２「地域づくり」コース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0015565"/>
                  </a:ext>
                </a:extLst>
              </a:tr>
              <a:tr h="499989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① コース内容の報告（</a:t>
                      </a:r>
                      <a:r>
                        <a:rPr kumimoji="1" lang="en-US" altLang="ja-JP" dirty="0"/>
                        <a:t>5</a:t>
                      </a:r>
                      <a:r>
                        <a:rPr kumimoji="1" lang="ja-JP" altLang="en-US" dirty="0"/>
                        <a:t>分）　　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6667226"/>
                  </a:ext>
                </a:extLst>
              </a:tr>
              <a:tr h="3119776">
                <a:tc>
                  <a:txBody>
                    <a:bodyPr/>
                    <a:lstStyle/>
                    <a:p>
                      <a:r>
                        <a:rPr kumimoji="1" lang="zh-TW" altLang="en-US" dirty="0"/>
                        <a:t>　　　　　　　　　　　　　　　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9354632"/>
                  </a:ext>
                </a:extLst>
              </a:tr>
              <a:tr h="499989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②質疑及び各都道府県に戻って活かすべき内容（</a:t>
                      </a:r>
                      <a:r>
                        <a:rPr kumimoji="1" lang="en-US" altLang="ja-JP" dirty="0"/>
                        <a:t>5</a:t>
                      </a:r>
                      <a:r>
                        <a:rPr kumimoji="1" lang="ja-JP" altLang="en-US" dirty="0"/>
                        <a:t>分）　　　　　　　　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3771408"/>
                  </a:ext>
                </a:extLst>
              </a:tr>
              <a:tr h="1756747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56957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4029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750F3A31-6590-45D1-84EA-9DE1BB5D1A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2494235"/>
              </p:ext>
            </p:extLst>
          </p:nvPr>
        </p:nvGraphicFramePr>
        <p:xfrm>
          <a:off x="0" y="116541"/>
          <a:ext cx="9144000" cy="6687671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540282583"/>
                    </a:ext>
                  </a:extLst>
                </a:gridCol>
              </a:tblGrid>
              <a:tr h="81117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３「ＯＪＴ・人材育成体系」コース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0015565"/>
                  </a:ext>
                </a:extLst>
              </a:tr>
              <a:tr h="499989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① コース内容の報告（</a:t>
                      </a:r>
                      <a:r>
                        <a:rPr kumimoji="1" lang="en-US" altLang="ja-JP" dirty="0"/>
                        <a:t>5</a:t>
                      </a:r>
                      <a:r>
                        <a:rPr kumimoji="1" lang="ja-JP" altLang="en-US" dirty="0"/>
                        <a:t>分）　　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6667226"/>
                  </a:ext>
                </a:extLst>
              </a:tr>
              <a:tr h="3119776">
                <a:tc>
                  <a:txBody>
                    <a:bodyPr/>
                    <a:lstStyle/>
                    <a:p>
                      <a:r>
                        <a:rPr kumimoji="1" lang="zh-TW" altLang="en-US" dirty="0"/>
                        <a:t>　　　　　　　　　　　　　　　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9354632"/>
                  </a:ext>
                </a:extLst>
              </a:tr>
              <a:tr h="499989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②質疑及び各都道府県に戻って活かすべき内容（</a:t>
                      </a:r>
                      <a:r>
                        <a:rPr kumimoji="1" lang="en-US" altLang="ja-JP" dirty="0"/>
                        <a:t>5</a:t>
                      </a:r>
                      <a:r>
                        <a:rPr kumimoji="1" lang="ja-JP" altLang="en-US" dirty="0"/>
                        <a:t>分）　　　　　　　　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3771408"/>
                  </a:ext>
                </a:extLst>
              </a:tr>
              <a:tr h="1756747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56957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2892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750F3A31-6590-45D1-84EA-9DE1BB5D1A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5713392"/>
              </p:ext>
            </p:extLst>
          </p:nvPr>
        </p:nvGraphicFramePr>
        <p:xfrm>
          <a:off x="0" y="116541"/>
          <a:ext cx="9144000" cy="6687671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540282583"/>
                    </a:ext>
                  </a:extLst>
                </a:gridCol>
              </a:tblGrid>
              <a:tr h="81117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４「自治体職員」コース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0015565"/>
                  </a:ext>
                </a:extLst>
              </a:tr>
              <a:tr h="499989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① コース内容の報告（</a:t>
                      </a:r>
                      <a:r>
                        <a:rPr kumimoji="1" lang="en-US" altLang="ja-JP" dirty="0"/>
                        <a:t>5</a:t>
                      </a:r>
                      <a:r>
                        <a:rPr kumimoji="1" lang="ja-JP" altLang="en-US" dirty="0"/>
                        <a:t>分）　　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6667226"/>
                  </a:ext>
                </a:extLst>
              </a:tr>
              <a:tr h="3119776">
                <a:tc>
                  <a:txBody>
                    <a:bodyPr/>
                    <a:lstStyle/>
                    <a:p>
                      <a:r>
                        <a:rPr kumimoji="1" lang="zh-TW" altLang="en-US" dirty="0"/>
                        <a:t>　　　　　　　　　　　　　　　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9354632"/>
                  </a:ext>
                </a:extLst>
              </a:tr>
              <a:tr h="499989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②質疑及び各都道府県に戻って活かすべき内容（</a:t>
                      </a:r>
                      <a:r>
                        <a:rPr kumimoji="1" lang="en-US" altLang="ja-JP" dirty="0"/>
                        <a:t>5</a:t>
                      </a:r>
                      <a:r>
                        <a:rPr kumimoji="1" lang="ja-JP" altLang="en-US" dirty="0"/>
                        <a:t>分）　　　　　　　　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3771408"/>
                  </a:ext>
                </a:extLst>
              </a:tr>
              <a:tr h="1756747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56957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1015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7E899A6995971F4AA671552461F3BEB1" ma:contentTypeVersion="3" ma:contentTypeDescription="新しいドキュメントを作成します。" ma:contentTypeScope="" ma:versionID="5cf64aa064b14207fcd497255ed94e50">
  <xsd:schema xmlns:xsd="http://www.w3.org/2001/XMLSchema" xmlns:xs="http://www.w3.org/2001/XMLSchema" xmlns:p="http://schemas.microsoft.com/office/2006/metadata/properties" xmlns:ns2="494063e7-643b-4f66-8e1b-8edb82f7aab6" targetNamespace="http://schemas.microsoft.com/office/2006/metadata/properties" ma:root="true" ma:fieldsID="dea7cb3e804c2c1427da59b1c3ed3d01" ns2:_="">
    <xsd:import namespace="494063e7-643b-4f66-8e1b-8edb82f7aab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4063e7-643b-4f66-8e1b-8edb82f7aa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A71D779-C69C-42D0-9A25-A615CD2BB4FB}">
  <ds:schemaRefs>
    <ds:schemaRef ds:uri="http://schemas.microsoft.com/office/2006/metadata/properties"/>
    <ds:schemaRef ds:uri="http://schemas.microsoft.com/office/infopath/2007/PartnerControls"/>
    <ds:schemaRef ds:uri="263dbbe5-076b-4606-a03b-9598f5f2f35a"/>
    <ds:schemaRef ds:uri="a6f9f875-7af9-4528-8c5c-fc377319d8fb"/>
  </ds:schemaRefs>
</ds:datastoreItem>
</file>

<file path=customXml/itemProps2.xml><?xml version="1.0" encoding="utf-8"?>
<ds:datastoreItem xmlns:ds="http://schemas.openxmlformats.org/officeDocument/2006/customXml" ds:itemID="{FCDC98B7-4AA9-4A73-B642-B136A4C4DA0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373993F-51DA-4340-9ADB-EF266CBC3D4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4063e7-643b-4f66-8e1b-8edb82f7aab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118</Words>
  <Application>Microsoft Office PowerPoint</Application>
  <PresentationFormat>画面に合わせる (4:3)</PresentationFormat>
  <Paragraphs>16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</dc:creator>
  <cp:lastModifiedBy>小川 陽(ogawa-akira.nc1)</cp:lastModifiedBy>
  <cp:revision>11</cp:revision>
  <dcterms:modified xsi:type="dcterms:W3CDTF">2026-06-10T00:12:26Z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0x0101007E899A6995971F4AA671552461F3BEB1</vt:lpwstr>
  </property>
</Properties>
</file>