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380" r:id="rId5"/>
    <p:sldId id="381" r:id="rId6"/>
    <p:sldId id="395" r:id="rId7"/>
    <p:sldId id="399" r:id="rId8"/>
    <p:sldId id="408" r:id="rId9"/>
    <p:sldId id="407" r:id="rId10"/>
    <p:sldId id="337" r:id="rId11"/>
    <p:sldId id="336" r:id="rId12"/>
    <p:sldId id="338" r:id="rId13"/>
    <p:sldId id="339" r:id="rId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8" autoAdjust="0"/>
  </p:normalViewPr>
  <p:slideViewPr>
    <p:cSldViewPr snapToGrid="0">
      <p:cViewPr varScale="1">
        <p:scale>
          <a:sx n="133" d="100"/>
          <a:sy n="133" d="100"/>
        </p:scale>
        <p:origin x="9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川 陽(ogawa-akira.nc1)" userId="0dd7f0e8-0e10-4381-b784-637bfcd8f7bc" providerId="ADAL" clId="{D79025F3-ED63-40B0-8822-FEFF5DFAB6CA}"/>
    <pc:docChg chg="delSld">
      <pc:chgData name="小川 陽(ogawa-akira.nc1)" userId="0dd7f0e8-0e10-4381-b784-637bfcd8f7bc" providerId="ADAL" clId="{D79025F3-ED63-40B0-8822-FEFF5DFAB6CA}" dt="2026-06-03T03:57:00.069" v="55" actId="2696"/>
      <pc:docMkLst>
        <pc:docMk/>
      </pc:docMkLst>
      <pc:sldChg chg="del">
        <pc:chgData name="小川 陽(ogawa-akira.nc1)" userId="0dd7f0e8-0e10-4381-b784-637bfcd8f7bc" providerId="ADAL" clId="{D79025F3-ED63-40B0-8822-FEFF5DFAB6CA}" dt="2026-06-03T03:50:17.708" v="0" actId="2696"/>
        <pc:sldMkLst>
          <pc:docMk/>
          <pc:sldMk cId="1647470724" sldId="257"/>
        </pc:sldMkLst>
      </pc:sldChg>
      <pc:sldChg chg="del">
        <pc:chgData name="小川 陽(ogawa-akira.nc1)" userId="0dd7f0e8-0e10-4381-b784-637bfcd8f7bc" providerId="ADAL" clId="{D79025F3-ED63-40B0-8822-FEFF5DFAB6CA}" dt="2026-06-03T03:50:20.111" v="1" actId="2696"/>
        <pc:sldMkLst>
          <pc:docMk/>
          <pc:sldMk cId="1680121763" sldId="258"/>
        </pc:sldMkLst>
      </pc:sldChg>
      <pc:sldChg chg="del">
        <pc:chgData name="小川 陽(ogawa-akira.nc1)" userId="0dd7f0e8-0e10-4381-b784-637bfcd8f7bc" providerId="ADAL" clId="{D79025F3-ED63-40B0-8822-FEFF5DFAB6CA}" dt="2026-06-03T03:50:24.221" v="3" actId="2696"/>
        <pc:sldMkLst>
          <pc:docMk/>
          <pc:sldMk cId="3037568738" sldId="259"/>
        </pc:sldMkLst>
      </pc:sldChg>
      <pc:sldChg chg="del">
        <pc:chgData name="小川 陽(ogawa-akira.nc1)" userId="0dd7f0e8-0e10-4381-b784-637bfcd8f7bc" providerId="ADAL" clId="{D79025F3-ED63-40B0-8822-FEFF5DFAB6CA}" dt="2026-06-03T03:51:10.303" v="22" actId="2696"/>
        <pc:sldMkLst>
          <pc:docMk/>
          <pc:sldMk cId="838153242" sldId="263"/>
        </pc:sldMkLst>
      </pc:sldChg>
      <pc:sldChg chg="del">
        <pc:chgData name="小川 陽(ogawa-akira.nc1)" userId="0dd7f0e8-0e10-4381-b784-637bfcd8f7bc" providerId="ADAL" clId="{D79025F3-ED63-40B0-8822-FEFF5DFAB6CA}" dt="2026-06-03T03:51:04.503" v="19" actId="2696"/>
        <pc:sldMkLst>
          <pc:docMk/>
          <pc:sldMk cId="4165672502" sldId="268"/>
        </pc:sldMkLst>
      </pc:sldChg>
      <pc:sldChg chg="del">
        <pc:chgData name="小川 陽(ogawa-akira.nc1)" userId="0dd7f0e8-0e10-4381-b784-637bfcd8f7bc" providerId="ADAL" clId="{D79025F3-ED63-40B0-8822-FEFF5DFAB6CA}" dt="2026-06-03T03:51:06.436" v="20" actId="2696"/>
        <pc:sldMkLst>
          <pc:docMk/>
          <pc:sldMk cId="4177085148" sldId="269"/>
        </pc:sldMkLst>
      </pc:sldChg>
      <pc:sldChg chg="del">
        <pc:chgData name="小川 陽(ogawa-akira.nc1)" userId="0dd7f0e8-0e10-4381-b784-637bfcd8f7bc" providerId="ADAL" clId="{D79025F3-ED63-40B0-8822-FEFF5DFAB6CA}" dt="2026-06-03T03:52:08.152" v="48" actId="2696"/>
        <pc:sldMkLst>
          <pc:docMk/>
          <pc:sldMk cId="1552863571" sldId="281"/>
        </pc:sldMkLst>
      </pc:sldChg>
      <pc:sldChg chg="del">
        <pc:chgData name="小川 陽(ogawa-akira.nc1)" userId="0dd7f0e8-0e10-4381-b784-637bfcd8f7bc" providerId="ADAL" clId="{D79025F3-ED63-40B0-8822-FEFF5DFAB6CA}" dt="2026-06-03T03:52:14.817" v="49" actId="2696"/>
        <pc:sldMkLst>
          <pc:docMk/>
          <pc:sldMk cId="811177951" sldId="282"/>
        </pc:sldMkLst>
      </pc:sldChg>
      <pc:sldChg chg="del">
        <pc:chgData name="小川 陽(ogawa-akira.nc1)" userId="0dd7f0e8-0e10-4381-b784-637bfcd8f7bc" providerId="ADAL" clId="{D79025F3-ED63-40B0-8822-FEFF5DFAB6CA}" dt="2026-06-03T03:52:18.655" v="50" actId="2696"/>
        <pc:sldMkLst>
          <pc:docMk/>
          <pc:sldMk cId="3476552150" sldId="283"/>
        </pc:sldMkLst>
      </pc:sldChg>
      <pc:sldChg chg="del">
        <pc:chgData name="小川 陽(ogawa-akira.nc1)" userId="0dd7f0e8-0e10-4381-b784-637bfcd8f7bc" providerId="ADAL" clId="{D79025F3-ED63-40B0-8822-FEFF5DFAB6CA}" dt="2026-06-03T03:50:22.379" v="2" actId="2696"/>
        <pc:sldMkLst>
          <pc:docMk/>
          <pc:sldMk cId="2317322160" sldId="284"/>
        </pc:sldMkLst>
      </pc:sldChg>
      <pc:sldChg chg="del">
        <pc:chgData name="小川 陽(ogawa-akira.nc1)" userId="0dd7f0e8-0e10-4381-b784-637bfcd8f7bc" providerId="ADAL" clId="{D79025F3-ED63-40B0-8822-FEFF5DFAB6CA}" dt="2026-06-03T03:51:00.577" v="18" actId="2696"/>
        <pc:sldMkLst>
          <pc:docMk/>
          <pc:sldMk cId="769101573" sldId="298"/>
        </pc:sldMkLst>
      </pc:sldChg>
      <pc:sldChg chg="del">
        <pc:chgData name="小川 陽(ogawa-akira.nc1)" userId="0dd7f0e8-0e10-4381-b784-637bfcd8f7bc" providerId="ADAL" clId="{D79025F3-ED63-40B0-8822-FEFF5DFAB6CA}" dt="2026-06-03T03:50:31.740" v="6" actId="2696"/>
        <pc:sldMkLst>
          <pc:docMk/>
          <pc:sldMk cId="510059437" sldId="301"/>
        </pc:sldMkLst>
      </pc:sldChg>
      <pc:sldChg chg="del">
        <pc:chgData name="小川 陽(ogawa-akira.nc1)" userId="0dd7f0e8-0e10-4381-b784-637bfcd8f7bc" providerId="ADAL" clId="{D79025F3-ED63-40B0-8822-FEFF5DFAB6CA}" dt="2026-06-03T03:50:33.835" v="7" actId="2696"/>
        <pc:sldMkLst>
          <pc:docMk/>
          <pc:sldMk cId="4197394484" sldId="302"/>
        </pc:sldMkLst>
      </pc:sldChg>
      <pc:sldChg chg="del">
        <pc:chgData name="小川 陽(ogawa-akira.nc1)" userId="0dd7f0e8-0e10-4381-b784-637bfcd8f7bc" providerId="ADAL" clId="{D79025F3-ED63-40B0-8822-FEFF5DFAB6CA}" dt="2026-06-03T03:50:35.561" v="8" actId="2696"/>
        <pc:sldMkLst>
          <pc:docMk/>
          <pc:sldMk cId="46499491" sldId="303"/>
        </pc:sldMkLst>
      </pc:sldChg>
      <pc:sldChg chg="del">
        <pc:chgData name="小川 陽(ogawa-akira.nc1)" userId="0dd7f0e8-0e10-4381-b784-637bfcd8f7bc" providerId="ADAL" clId="{D79025F3-ED63-40B0-8822-FEFF5DFAB6CA}" dt="2026-06-03T03:50:39.451" v="10" actId="2696"/>
        <pc:sldMkLst>
          <pc:docMk/>
          <pc:sldMk cId="1240656142" sldId="304"/>
        </pc:sldMkLst>
      </pc:sldChg>
      <pc:sldChg chg="del">
        <pc:chgData name="小川 陽(ogawa-akira.nc1)" userId="0dd7f0e8-0e10-4381-b784-637bfcd8f7bc" providerId="ADAL" clId="{D79025F3-ED63-40B0-8822-FEFF5DFAB6CA}" dt="2026-06-03T03:50:37.279" v="9" actId="2696"/>
        <pc:sldMkLst>
          <pc:docMk/>
          <pc:sldMk cId="236153019" sldId="305"/>
        </pc:sldMkLst>
      </pc:sldChg>
      <pc:sldChg chg="del">
        <pc:chgData name="小川 陽(ogawa-akira.nc1)" userId="0dd7f0e8-0e10-4381-b784-637bfcd8f7bc" providerId="ADAL" clId="{D79025F3-ED63-40B0-8822-FEFF5DFAB6CA}" dt="2026-06-03T03:50:41.247" v="11" actId="2696"/>
        <pc:sldMkLst>
          <pc:docMk/>
          <pc:sldMk cId="1456848435" sldId="306"/>
        </pc:sldMkLst>
      </pc:sldChg>
      <pc:sldChg chg="del">
        <pc:chgData name="小川 陽(ogawa-akira.nc1)" userId="0dd7f0e8-0e10-4381-b784-637bfcd8f7bc" providerId="ADAL" clId="{D79025F3-ED63-40B0-8822-FEFF5DFAB6CA}" dt="2026-06-03T03:50:56.171" v="16" actId="2696"/>
        <pc:sldMkLst>
          <pc:docMk/>
          <pc:sldMk cId="3100076824" sldId="308"/>
        </pc:sldMkLst>
      </pc:sldChg>
      <pc:sldChg chg="del">
        <pc:chgData name="小川 陽(ogawa-akira.nc1)" userId="0dd7f0e8-0e10-4381-b784-637bfcd8f7bc" providerId="ADAL" clId="{D79025F3-ED63-40B0-8822-FEFF5DFAB6CA}" dt="2026-06-03T03:50:58.348" v="17" actId="2696"/>
        <pc:sldMkLst>
          <pc:docMk/>
          <pc:sldMk cId="3910858062" sldId="309"/>
        </pc:sldMkLst>
      </pc:sldChg>
      <pc:sldChg chg="del">
        <pc:chgData name="小川 陽(ogawa-akira.nc1)" userId="0dd7f0e8-0e10-4381-b784-637bfcd8f7bc" providerId="ADAL" clId="{D79025F3-ED63-40B0-8822-FEFF5DFAB6CA}" dt="2026-06-03T03:51:15.230" v="24" actId="2696"/>
        <pc:sldMkLst>
          <pc:docMk/>
          <pc:sldMk cId="3508400142" sldId="311"/>
        </pc:sldMkLst>
      </pc:sldChg>
      <pc:sldChg chg="del">
        <pc:chgData name="小川 陽(ogawa-akira.nc1)" userId="0dd7f0e8-0e10-4381-b784-637bfcd8f7bc" providerId="ADAL" clId="{D79025F3-ED63-40B0-8822-FEFF5DFAB6CA}" dt="2026-06-03T03:51:18.962" v="26" actId="2696"/>
        <pc:sldMkLst>
          <pc:docMk/>
          <pc:sldMk cId="3666200023" sldId="312"/>
        </pc:sldMkLst>
      </pc:sldChg>
      <pc:sldChg chg="del">
        <pc:chgData name="小川 陽(ogawa-akira.nc1)" userId="0dd7f0e8-0e10-4381-b784-637bfcd8f7bc" providerId="ADAL" clId="{D79025F3-ED63-40B0-8822-FEFF5DFAB6CA}" dt="2026-06-03T03:51:17.101" v="25" actId="2696"/>
        <pc:sldMkLst>
          <pc:docMk/>
          <pc:sldMk cId="2258162370" sldId="313"/>
        </pc:sldMkLst>
      </pc:sldChg>
      <pc:sldChg chg="del">
        <pc:chgData name="小川 陽(ogawa-akira.nc1)" userId="0dd7f0e8-0e10-4381-b784-637bfcd8f7bc" providerId="ADAL" clId="{D79025F3-ED63-40B0-8822-FEFF5DFAB6CA}" dt="2026-06-03T03:51:21.005" v="27" actId="2696"/>
        <pc:sldMkLst>
          <pc:docMk/>
          <pc:sldMk cId="3685872682" sldId="314"/>
        </pc:sldMkLst>
      </pc:sldChg>
      <pc:sldChg chg="del">
        <pc:chgData name="小川 陽(ogawa-akira.nc1)" userId="0dd7f0e8-0e10-4381-b784-637bfcd8f7bc" providerId="ADAL" clId="{D79025F3-ED63-40B0-8822-FEFF5DFAB6CA}" dt="2026-06-03T03:51:22.634" v="28" actId="2696"/>
        <pc:sldMkLst>
          <pc:docMk/>
          <pc:sldMk cId="1174607372" sldId="315"/>
        </pc:sldMkLst>
      </pc:sldChg>
      <pc:sldChg chg="del">
        <pc:chgData name="小川 陽(ogawa-akira.nc1)" userId="0dd7f0e8-0e10-4381-b784-637bfcd8f7bc" providerId="ADAL" clId="{D79025F3-ED63-40B0-8822-FEFF5DFAB6CA}" dt="2026-06-03T03:51:13.287" v="23" actId="2696"/>
        <pc:sldMkLst>
          <pc:docMk/>
          <pc:sldMk cId="3451690997" sldId="317"/>
        </pc:sldMkLst>
      </pc:sldChg>
      <pc:sldChg chg="del">
        <pc:chgData name="小川 陽(ogawa-akira.nc1)" userId="0dd7f0e8-0e10-4381-b784-637bfcd8f7bc" providerId="ADAL" clId="{D79025F3-ED63-40B0-8822-FEFF5DFAB6CA}" dt="2026-06-03T03:56:57.429" v="54" actId="2696"/>
        <pc:sldMkLst>
          <pc:docMk/>
          <pc:sldMk cId="4272177056" sldId="335"/>
        </pc:sldMkLst>
      </pc:sldChg>
      <pc:sldChg chg="del">
        <pc:chgData name="小川 陽(ogawa-akira.nc1)" userId="0dd7f0e8-0e10-4381-b784-637bfcd8f7bc" providerId="ADAL" clId="{D79025F3-ED63-40B0-8822-FEFF5DFAB6CA}" dt="2026-06-03T03:51:24.394" v="29" actId="2696"/>
        <pc:sldMkLst>
          <pc:docMk/>
          <pc:sldMk cId="513196831" sldId="348"/>
        </pc:sldMkLst>
      </pc:sldChg>
      <pc:sldChg chg="del">
        <pc:chgData name="小川 陽(ogawa-akira.nc1)" userId="0dd7f0e8-0e10-4381-b784-637bfcd8f7bc" providerId="ADAL" clId="{D79025F3-ED63-40B0-8822-FEFF5DFAB6CA}" dt="2026-06-03T03:51:26.778" v="30" actId="2696"/>
        <pc:sldMkLst>
          <pc:docMk/>
          <pc:sldMk cId="559603286" sldId="349"/>
        </pc:sldMkLst>
      </pc:sldChg>
      <pc:sldChg chg="del">
        <pc:chgData name="小川 陽(ogawa-akira.nc1)" userId="0dd7f0e8-0e10-4381-b784-637bfcd8f7bc" providerId="ADAL" clId="{D79025F3-ED63-40B0-8822-FEFF5DFAB6CA}" dt="2026-06-03T03:51:28.489" v="31" actId="2696"/>
        <pc:sldMkLst>
          <pc:docMk/>
          <pc:sldMk cId="1483248665" sldId="350"/>
        </pc:sldMkLst>
      </pc:sldChg>
      <pc:sldChg chg="del">
        <pc:chgData name="小川 陽(ogawa-akira.nc1)" userId="0dd7f0e8-0e10-4381-b784-637bfcd8f7bc" providerId="ADAL" clId="{D79025F3-ED63-40B0-8822-FEFF5DFAB6CA}" dt="2026-06-03T03:50:43.586" v="12" actId="2696"/>
        <pc:sldMkLst>
          <pc:docMk/>
          <pc:sldMk cId="2209559457" sldId="362"/>
        </pc:sldMkLst>
      </pc:sldChg>
      <pc:sldChg chg="del">
        <pc:chgData name="小川 陽(ogawa-akira.nc1)" userId="0dd7f0e8-0e10-4381-b784-637bfcd8f7bc" providerId="ADAL" clId="{D79025F3-ED63-40B0-8822-FEFF5DFAB6CA}" dt="2026-06-03T03:53:21.169" v="51" actId="2696"/>
        <pc:sldMkLst>
          <pc:docMk/>
          <pc:sldMk cId="1099761982" sldId="364"/>
        </pc:sldMkLst>
      </pc:sldChg>
      <pc:sldChg chg="del">
        <pc:chgData name="小川 陽(ogawa-akira.nc1)" userId="0dd7f0e8-0e10-4381-b784-637bfcd8f7bc" providerId="ADAL" clId="{D79025F3-ED63-40B0-8822-FEFF5DFAB6CA}" dt="2026-06-03T03:57:00.069" v="55" actId="2696"/>
        <pc:sldMkLst>
          <pc:docMk/>
          <pc:sldMk cId="3297419419" sldId="365"/>
        </pc:sldMkLst>
      </pc:sldChg>
      <pc:sldChg chg="del">
        <pc:chgData name="小川 陽(ogawa-akira.nc1)" userId="0dd7f0e8-0e10-4381-b784-637bfcd8f7bc" providerId="ADAL" clId="{D79025F3-ED63-40B0-8822-FEFF5DFAB6CA}" dt="2026-06-03T03:50:49.126" v="14" actId="2696"/>
        <pc:sldMkLst>
          <pc:docMk/>
          <pc:sldMk cId="2406696246" sldId="367"/>
        </pc:sldMkLst>
      </pc:sldChg>
      <pc:sldChg chg="del">
        <pc:chgData name="小川 陽(ogawa-akira.nc1)" userId="0dd7f0e8-0e10-4381-b784-637bfcd8f7bc" providerId="ADAL" clId="{D79025F3-ED63-40B0-8822-FEFF5DFAB6CA}" dt="2026-06-03T03:50:53.079" v="15" actId="2696"/>
        <pc:sldMkLst>
          <pc:docMk/>
          <pc:sldMk cId="253365021" sldId="368"/>
        </pc:sldMkLst>
      </pc:sldChg>
      <pc:sldChg chg="del">
        <pc:chgData name="小川 陽(ogawa-akira.nc1)" userId="0dd7f0e8-0e10-4381-b784-637bfcd8f7bc" providerId="ADAL" clId="{D79025F3-ED63-40B0-8822-FEFF5DFAB6CA}" dt="2026-06-03T03:56:51.317" v="52" actId="2696"/>
        <pc:sldMkLst>
          <pc:docMk/>
          <pc:sldMk cId="4116812919" sldId="382"/>
        </pc:sldMkLst>
      </pc:sldChg>
      <pc:sldChg chg="del">
        <pc:chgData name="小川 陽(ogawa-akira.nc1)" userId="0dd7f0e8-0e10-4381-b784-637bfcd8f7bc" providerId="ADAL" clId="{D79025F3-ED63-40B0-8822-FEFF5DFAB6CA}" dt="2026-06-03T03:56:54.328" v="53" actId="2696"/>
        <pc:sldMkLst>
          <pc:docMk/>
          <pc:sldMk cId="157988150" sldId="384"/>
        </pc:sldMkLst>
      </pc:sldChg>
      <pc:sldChg chg="del">
        <pc:chgData name="小川 陽(ogawa-akira.nc1)" userId="0dd7f0e8-0e10-4381-b784-637bfcd8f7bc" providerId="ADAL" clId="{D79025F3-ED63-40B0-8822-FEFF5DFAB6CA}" dt="2026-06-03T03:50:29.578" v="5" actId="2696"/>
        <pc:sldMkLst>
          <pc:docMk/>
          <pc:sldMk cId="2143727640" sldId="385"/>
        </pc:sldMkLst>
      </pc:sldChg>
      <pc:sldChg chg="del">
        <pc:chgData name="小川 陽(ogawa-akira.nc1)" userId="0dd7f0e8-0e10-4381-b784-637bfcd8f7bc" providerId="ADAL" clId="{D79025F3-ED63-40B0-8822-FEFF5DFAB6CA}" dt="2026-06-03T03:51:58.598" v="46" actId="2696"/>
        <pc:sldMkLst>
          <pc:docMk/>
          <pc:sldMk cId="1934692990" sldId="386"/>
        </pc:sldMkLst>
      </pc:sldChg>
      <pc:sldChg chg="del">
        <pc:chgData name="小川 陽(ogawa-akira.nc1)" userId="0dd7f0e8-0e10-4381-b784-637bfcd8f7bc" providerId="ADAL" clId="{D79025F3-ED63-40B0-8822-FEFF5DFAB6CA}" dt="2026-06-03T03:50:46.835" v="13" actId="2696"/>
        <pc:sldMkLst>
          <pc:docMk/>
          <pc:sldMk cId="690592093" sldId="387"/>
        </pc:sldMkLst>
      </pc:sldChg>
      <pc:sldChg chg="del">
        <pc:chgData name="小川 陽(ogawa-akira.nc1)" userId="0dd7f0e8-0e10-4381-b784-637bfcd8f7bc" providerId="ADAL" clId="{D79025F3-ED63-40B0-8822-FEFF5DFAB6CA}" dt="2026-06-03T03:51:30.650" v="32" actId="2696"/>
        <pc:sldMkLst>
          <pc:docMk/>
          <pc:sldMk cId="3042710256" sldId="388"/>
        </pc:sldMkLst>
      </pc:sldChg>
      <pc:sldChg chg="del">
        <pc:chgData name="小川 陽(ogawa-akira.nc1)" userId="0dd7f0e8-0e10-4381-b784-637bfcd8f7bc" providerId="ADAL" clId="{D79025F3-ED63-40B0-8822-FEFF5DFAB6CA}" dt="2026-06-03T03:51:08.024" v="21" actId="2696"/>
        <pc:sldMkLst>
          <pc:docMk/>
          <pc:sldMk cId="3472859359" sldId="389"/>
        </pc:sldMkLst>
      </pc:sldChg>
      <pc:sldChg chg="del">
        <pc:chgData name="小川 陽(ogawa-akira.nc1)" userId="0dd7f0e8-0e10-4381-b784-637bfcd8f7bc" providerId="ADAL" clId="{D79025F3-ED63-40B0-8822-FEFF5DFAB6CA}" dt="2026-06-03T03:51:34.381" v="34" actId="2696"/>
        <pc:sldMkLst>
          <pc:docMk/>
          <pc:sldMk cId="2032522439" sldId="390"/>
        </pc:sldMkLst>
      </pc:sldChg>
      <pc:sldChg chg="del">
        <pc:chgData name="小川 陽(ogawa-akira.nc1)" userId="0dd7f0e8-0e10-4381-b784-637bfcd8f7bc" providerId="ADAL" clId="{D79025F3-ED63-40B0-8822-FEFF5DFAB6CA}" dt="2026-06-03T03:51:45.873" v="40" actId="2696"/>
        <pc:sldMkLst>
          <pc:docMk/>
          <pc:sldMk cId="3682637485" sldId="391"/>
        </pc:sldMkLst>
      </pc:sldChg>
      <pc:sldChg chg="del">
        <pc:chgData name="小川 陽(ogawa-akira.nc1)" userId="0dd7f0e8-0e10-4381-b784-637bfcd8f7bc" providerId="ADAL" clId="{D79025F3-ED63-40B0-8822-FEFF5DFAB6CA}" dt="2026-06-03T03:51:47.666" v="41" actId="2696"/>
        <pc:sldMkLst>
          <pc:docMk/>
          <pc:sldMk cId="2658880689" sldId="392"/>
        </pc:sldMkLst>
      </pc:sldChg>
      <pc:sldChg chg="del">
        <pc:chgData name="小川 陽(ogawa-akira.nc1)" userId="0dd7f0e8-0e10-4381-b784-637bfcd8f7bc" providerId="ADAL" clId="{D79025F3-ED63-40B0-8822-FEFF5DFAB6CA}" dt="2026-06-03T03:51:50.051" v="42" actId="2696"/>
        <pc:sldMkLst>
          <pc:docMk/>
          <pc:sldMk cId="238619982" sldId="393"/>
        </pc:sldMkLst>
      </pc:sldChg>
      <pc:sldChg chg="del">
        <pc:chgData name="小川 陽(ogawa-akira.nc1)" userId="0dd7f0e8-0e10-4381-b784-637bfcd8f7bc" providerId="ADAL" clId="{D79025F3-ED63-40B0-8822-FEFF5DFAB6CA}" dt="2026-06-03T03:51:51.857" v="43" actId="2696"/>
        <pc:sldMkLst>
          <pc:docMk/>
          <pc:sldMk cId="1422749359" sldId="394"/>
        </pc:sldMkLst>
      </pc:sldChg>
      <pc:sldChg chg="del">
        <pc:chgData name="小川 陽(ogawa-akira.nc1)" userId="0dd7f0e8-0e10-4381-b784-637bfcd8f7bc" providerId="ADAL" clId="{D79025F3-ED63-40B0-8822-FEFF5DFAB6CA}" dt="2026-06-03T03:52:00.985" v="47" actId="2696"/>
        <pc:sldMkLst>
          <pc:docMk/>
          <pc:sldMk cId="179283448" sldId="400"/>
        </pc:sldMkLst>
      </pc:sldChg>
      <pc:sldChg chg="del">
        <pc:chgData name="小川 陽(ogawa-akira.nc1)" userId="0dd7f0e8-0e10-4381-b784-637bfcd8f7bc" providerId="ADAL" clId="{D79025F3-ED63-40B0-8822-FEFF5DFAB6CA}" dt="2026-06-03T03:51:32.619" v="33" actId="2696"/>
        <pc:sldMkLst>
          <pc:docMk/>
          <pc:sldMk cId="3979544109" sldId="402"/>
        </pc:sldMkLst>
      </pc:sldChg>
      <pc:sldChg chg="del">
        <pc:chgData name="小川 陽(ogawa-akira.nc1)" userId="0dd7f0e8-0e10-4381-b784-637bfcd8f7bc" providerId="ADAL" clId="{D79025F3-ED63-40B0-8822-FEFF5DFAB6CA}" dt="2026-06-03T03:51:53.459" v="44" actId="2696"/>
        <pc:sldMkLst>
          <pc:docMk/>
          <pc:sldMk cId="630092876" sldId="404"/>
        </pc:sldMkLst>
      </pc:sldChg>
      <pc:sldChg chg="del">
        <pc:chgData name="小川 陽(ogawa-akira.nc1)" userId="0dd7f0e8-0e10-4381-b784-637bfcd8f7bc" providerId="ADAL" clId="{D79025F3-ED63-40B0-8822-FEFF5DFAB6CA}" dt="2026-06-03T03:51:56.592" v="45" actId="2696"/>
        <pc:sldMkLst>
          <pc:docMk/>
          <pc:sldMk cId="2837203622" sldId="405"/>
        </pc:sldMkLst>
      </pc:sldChg>
      <pc:sldChg chg="del">
        <pc:chgData name="小川 陽(ogawa-akira.nc1)" userId="0dd7f0e8-0e10-4381-b784-637bfcd8f7bc" providerId="ADAL" clId="{D79025F3-ED63-40B0-8822-FEFF5DFAB6CA}" dt="2026-06-03T03:50:26.528" v="4" actId="2696"/>
        <pc:sldMkLst>
          <pc:docMk/>
          <pc:sldMk cId="1939110922" sldId="406"/>
        </pc:sldMkLst>
      </pc:sldChg>
      <pc:sldChg chg="del">
        <pc:chgData name="小川 陽(ogawa-akira.nc1)" userId="0dd7f0e8-0e10-4381-b784-637bfcd8f7bc" providerId="ADAL" clId="{D79025F3-ED63-40B0-8822-FEFF5DFAB6CA}" dt="2026-06-03T03:51:37.180" v="35" actId="2696"/>
        <pc:sldMkLst>
          <pc:docMk/>
          <pc:sldMk cId="2739082460" sldId="1060"/>
        </pc:sldMkLst>
      </pc:sldChg>
      <pc:sldChg chg="del">
        <pc:chgData name="小川 陽(ogawa-akira.nc1)" userId="0dd7f0e8-0e10-4381-b784-637bfcd8f7bc" providerId="ADAL" clId="{D79025F3-ED63-40B0-8822-FEFF5DFAB6CA}" dt="2026-06-03T03:51:38.958" v="36" actId="2696"/>
        <pc:sldMkLst>
          <pc:docMk/>
          <pc:sldMk cId="276974082" sldId="1061"/>
        </pc:sldMkLst>
      </pc:sldChg>
      <pc:sldChg chg="del">
        <pc:chgData name="小川 陽(ogawa-akira.nc1)" userId="0dd7f0e8-0e10-4381-b784-637bfcd8f7bc" providerId="ADAL" clId="{D79025F3-ED63-40B0-8822-FEFF5DFAB6CA}" dt="2026-06-03T03:51:40.843" v="37" actId="2696"/>
        <pc:sldMkLst>
          <pc:docMk/>
          <pc:sldMk cId="4151831645" sldId="1062"/>
        </pc:sldMkLst>
      </pc:sldChg>
      <pc:sldChg chg="del">
        <pc:chgData name="小川 陽(ogawa-akira.nc1)" userId="0dd7f0e8-0e10-4381-b784-637bfcd8f7bc" providerId="ADAL" clId="{D79025F3-ED63-40B0-8822-FEFF5DFAB6CA}" dt="2026-06-03T03:51:42.526" v="38" actId="2696"/>
        <pc:sldMkLst>
          <pc:docMk/>
          <pc:sldMk cId="287865903" sldId="1063"/>
        </pc:sldMkLst>
      </pc:sldChg>
      <pc:sldChg chg="del">
        <pc:chgData name="小川 陽(ogawa-akira.nc1)" userId="0dd7f0e8-0e10-4381-b784-637bfcd8f7bc" providerId="ADAL" clId="{D79025F3-ED63-40B0-8822-FEFF5DFAB6CA}" dt="2026-06-03T03:51:44.173" v="39" actId="2696"/>
        <pc:sldMkLst>
          <pc:docMk/>
          <pc:sldMk cId="4021511930" sldId="10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027AD-9734-4ABC-A9CD-20738A0D6B5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42ECB-3251-4A53-958F-B0DC0C862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887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4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22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8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19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12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78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30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8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19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502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54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6876C-CF9A-4565-9D2D-9617AA486B5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E8719-4AC0-4D6C-985C-D0FA7C6634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13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917343-3125-5423-8D30-C8DF2FE37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003" y="365126"/>
            <a:ext cx="8189347" cy="1325563"/>
          </a:xfrm>
        </p:spPr>
        <p:txBody>
          <a:bodyPr>
            <a:normAutofit/>
          </a:bodyPr>
          <a:lstStyle/>
          <a:p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演習５　法定研修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と実地教育の連動</a:t>
            </a:r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926EF2B-BF44-508F-26DB-AF1B7270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04946"/>
            <a:ext cx="8189347" cy="46879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各受講者による事前課題の共有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１、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２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OJT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の従事状況／参加状況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E237E4-29AC-8661-0EC9-06B9E28FDBB3}"/>
              </a:ext>
            </a:extLst>
          </p:cNvPr>
          <p:cNvSpPr/>
          <p:nvPr/>
        </p:nvSpPr>
        <p:spPr>
          <a:xfrm>
            <a:off x="691764" y="2909455"/>
            <a:ext cx="8189346" cy="36976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25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4F016D-0A5B-A748-BCEE-96F21DE73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演習６　共有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2A7D5D8B-EAD7-866B-010A-C6F4A6012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752125"/>
            <a:ext cx="8189347" cy="1408610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今まで行った個人ワークについて、グループで共有しましょう。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最後に、２月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日までにグループで集まって、それぞれのメンバーの進捗状況を確認する日時、方法を検討してください。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A571935-DDB7-72C6-C20C-0259FBC445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489718"/>
              </p:ext>
            </p:extLst>
          </p:nvPr>
        </p:nvGraphicFramePr>
        <p:xfrm>
          <a:off x="507558" y="3222172"/>
          <a:ext cx="8310440" cy="26822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10440">
                  <a:extLst>
                    <a:ext uri="{9D8B030D-6E8A-4147-A177-3AD203B41FA5}">
                      <a16:colId xmlns:a16="http://schemas.microsoft.com/office/drawing/2014/main" val="433719948"/>
                    </a:ext>
                  </a:extLst>
                </a:gridCol>
              </a:tblGrid>
              <a:tr h="2682239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ja-JP" altLang="en-US" sz="18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メモ</a:t>
                      </a: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573985"/>
                  </a:ext>
                </a:extLst>
              </a:tr>
            </a:tbl>
          </a:graphicData>
        </a:graphic>
      </p:graphicFrame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33A023F0-33D0-8C5B-9672-CF67123AD704}"/>
              </a:ext>
            </a:extLst>
          </p:cNvPr>
          <p:cNvSpPr txBox="1">
            <a:spLocks/>
          </p:cNvSpPr>
          <p:nvPr/>
        </p:nvSpPr>
        <p:spPr>
          <a:xfrm>
            <a:off x="258536" y="6143898"/>
            <a:ext cx="8189347" cy="500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モニタリング日　　　　　月　　　　日　　　方法：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539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926EF2B-BF44-508F-26DB-AF1B7270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21420"/>
            <a:ext cx="8189347" cy="6071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no3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no4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no6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SV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／法定研修で行ったことのある役割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no5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OJT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の課題　⇒この後の演習で共有するので、今は無し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73E8E96-61BE-332C-88E7-355F5C2F43AB}"/>
              </a:ext>
            </a:extLst>
          </p:cNvPr>
          <p:cNvSpPr/>
          <p:nvPr/>
        </p:nvSpPr>
        <p:spPr>
          <a:xfrm>
            <a:off x="628650" y="1122218"/>
            <a:ext cx="7823586" cy="45595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335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2163D-C195-072D-3553-CE325BC4F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9A9D6048-EA61-01E8-2CF0-DEBDE7465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21420"/>
            <a:ext cx="8189347" cy="6071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no7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インターバルの実施状況／受け入れ状況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no8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人材育成ビジョンの活用状況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E1C979B-A3B9-5E8E-50D7-4DF04469FF39}"/>
              </a:ext>
            </a:extLst>
          </p:cNvPr>
          <p:cNvSpPr/>
          <p:nvPr/>
        </p:nvSpPr>
        <p:spPr>
          <a:xfrm>
            <a:off x="628650" y="1122219"/>
            <a:ext cx="7823586" cy="22167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63E48B2-3A97-8053-B6C1-11FFEBB778F1}"/>
              </a:ext>
            </a:extLst>
          </p:cNvPr>
          <p:cNvSpPr/>
          <p:nvPr/>
        </p:nvSpPr>
        <p:spPr>
          <a:xfrm>
            <a:off x="660207" y="4184073"/>
            <a:ext cx="7823586" cy="21197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1054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5BDD31-F96B-44DE-B289-248AECFC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2880"/>
            <a:ext cx="7886700" cy="1026352"/>
          </a:xfrm>
        </p:spPr>
        <p:txBody>
          <a:bodyPr>
            <a:normAutofit/>
          </a:bodyPr>
          <a:lstStyle/>
          <a:p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演習①</a:t>
            </a:r>
            <a:r>
              <a:rPr kumimoji="1"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OJT</a:t>
            </a:r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の実施状況（簡潔に）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9ACB1B8-D0CD-2903-53AA-B64A2E510F76}"/>
              </a:ext>
            </a:extLst>
          </p:cNvPr>
          <p:cNvSpPr txBox="1"/>
          <p:nvPr/>
        </p:nvSpPr>
        <p:spPr>
          <a:xfrm>
            <a:off x="628650" y="1381720"/>
            <a:ext cx="766456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自身の業務実施地域の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OJT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の実施状況を共有しましょう。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⇒　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OJT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の種類は、ミニ講義の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OJT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の見取り図などを参考にして下さい。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0B5E598-5BF5-C759-1139-FF3D9BE13351}"/>
              </a:ext>
            </a:extLst>
          </p:cNvPr>
          <p:cNvSpPr/>
          <p:nvPr/>
        </p:nvSpPr>
        <p:spPr>
          <a:xfrm>
            <a:off x="628650" y="2274277"/>
            <a:ext cx="7823586" cy="4091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6674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D97DD-C4F8-D1A7-5C52-0D09A2FC2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F92AC6-51DE-6354-5A0D-4AD7D6FDA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2880"/>
            <a:ext cx="7886700" cy="1026352"/>
          </a:xfrm>
        </p:spPr>
        <p:txBody>
          <a:bodyPr>
            <a:norm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演習②継続すること・困り感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BF9218-CE56-AB29-7087-4A8E8852C94B}"/>
              </a:ext>
            </a:extLst>
          </p:cNvPr>
          <p:cNvSpPr txBox="1"/>
          <p:nvPr/>
        </p:nvSpPr>
        <p:spPr>
          <a:xfrm>
            <a:off x="628650" y="1381720"/>
            <a:ext cx="766456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自身の業務実施地域の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OJT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の継続することを考える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+mj-ea"/>
              <a:buAutoNum type="circleNumDbPlain"/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自身の業務実施地域の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OJT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の課題を考える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27AFD47-4029-B20D-0C5E-E622580C5032}"/>
              </a:ext>
            </a:extLst>
          </p:cNvPr>
          <p:cNvSpPr/>
          <p:nvPr/>
        </p:nvSpPr>
        <p:spPr>
          <a:xfrm>
            <a:off x="628650" y="2274277"/>
            <a:ext cx="7823586" cy="4091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①維持すること、継続すること、取り組んで良かったこと、評判の良かったこと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②課題点・問題点、つまづいていること、困難なこと、やってみてうまくいかないこと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0270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A3236-907B-2375-DDAA-80E725290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3A3657-DD8A-11B0-B90B-4F71CEF25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2880"/>
            <a:ext cx="7886700" cy="1026352"/>
          </a:xfrm>
        </p:spPr>
        <p:txBody>
          <a:bodyPr>
            <a:norm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演習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③挑戦すること・進めること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9172307-1971-1A93-91C8-FFB125307E21}"/>
              </a:ext>
            </a:extLst>
          </p:cNvPr>
          <p:cNvSpPr txBox="1"/>
          <p:nvPr/>
        </p:nvSpPr>
        <p:spPr>
          <a:xfrm>
            <a:off x="628650" y="1381720"/>
            <a:ext cx="766456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自身の業務実施地域の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OJT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の良かったことを維持するためには？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+mj-ea"/>
              <a:buAutoNum type="circleNumDbPlain"/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自身の業務実施地域の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OJT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の課題を解決するためには？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4CF74EE-3A95-297B-DEAD-4C20ACAB6D7E}"/>
              </a:ext>
            </a:extLst>
          </p:cNvPr>
          <p:cNvSpPr/>
          <p:nvPr/>
        </p:nvSpPr>
        <p:spPr>
          <a:xfrm>
            <a:off x="628650" y="2274277"/>
            <a:ext cx="7823586" cy="4091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①良いところを維持していくため、発展するためには、どうするかを考える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②課題を解決するためには、どうするかを考える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⇒法定研修との連動を意識してみましょう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3425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4F016D-0A5B-A748-BCEE-96F21DE73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演習６　実地教育計画の作成②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13C460B-811C-73AA-6867-AB5749534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0389"/>
            <a:ext cx="8189347" cy="1325563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個人のスーパービジョンの準備期、実施期、振り返り期での目標を考えましょう。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8B7866DF-9A55-D9CA-2B6B-3EB3217C1921}"/>
              </a:ext>
            </a:extLst>
          </p:cNvPr>
          <p:cNvSpPr txBox="1">
            <a:spLocks/>
          </p:cNvSpPr>
          <p:nvPr/>
        </p:nvSpPr>
        <p:spPr>
          <a:xfrm>
            <a:off x="628649" y="3574869"/>
            <a:ext cx="8189347" cy="47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準備期の目標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BD098EC3-BF37-241C-4AFC-696D77DE6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476023"/>
              </p:ext>
            </p:extLst>
          </p:nvPr>
        </p:nvGraphicFramePr>
        <p:xfrm>
          <a:off x="507556" y="4194402"/>
          <a:ext cx="8310440" cy="15010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10440">
                  <a:extLst>
                    <a:ext uri="{9D8B030D-6E8A-4147-A177-3AD203B41FA5}">
                      <a16:colId xmlns:a16="http://schemas.microsoft.com/office/drawing/2014/main" val="433719948"/>
                    </a:ext>
                  </a:extLst>
                </a:gridCol>
              </a:tblGrid>
              <a:tr h="1501003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573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26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4F016D-0A5B-A748-BCEE-96F21DE73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演習６　実地教育計画の作成③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8B7866DF-9A55-D9CA-2B6B-3EB3217C1921}"/>
              </a:ext>
            </a:extLst>
          </p:cNvPr>
          <p:cNvSpPr txBox="1">
            <a:spLocks/>
          </p:cNvSpPr>
          <p:nvPr/>
        </p:nvSpPr>
        <p:spPr>
          <a:xfrm>
            <a:off x="619941" y="1638437"/>
            <a:ext cx="8189347" cy="47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実施期の目標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BD098EC3-BF37-241C-4AFC-696D77DE6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93426"/>
              </p:ext>
            </p:extLst>
          </p:nvPr>
        </p:nvGraphicFramePr>
        <p:xfrm>
          <a:off x="498848" y="2257971"/>
          <a:ext cx="8310440" cy="1770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10440">
                  <a:extLst>
                    <a:ext uri="{9D8B030D-6E8A-4147-A177-3AD203B41FA5}">
                      <a16:colId xmlns:a16="http://schemas.microsoft.com/office/drawing/2014/main" val="433719948"/>
                    </a:ext>
                  </a:extLst>
                </a:gridCol>
              </a:tblGrid>
              <a:tr h="1770968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573985"/>
                  </a:ext>
                </a:extLst>
              </a:tr>
            </a:tbl>
          </a:graphicData>
        </a:graphic>
      </p:graphicFrame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51DCA26E-B40E-1A36-88C3-8FEDED370737}"/>
              </a:ext>
            </a:extLst>
          </p:cNvPr>
          <p:cNvSpPr txBox="1">
            <a:spLocks/>
          </p:cNvSpPr>
          <p:nvPr/>
        </p:nvSpPr>
        <p:spPr>
          <a:xfrm>
            <a:off x="619941" y="4349932"/>
            <a:ext cx="8189347" cy="47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振り返り期の目標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B4EBAED2-7F5E-27BC-7B68-F934A68D66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792266"/>
              </p:ext>
            </p:extLst>
          </p:nvPr>
        </p:nvGraphicFramePr>
        <p:xfrm>
          <a:off x="498848" y="4969466"/>
          <a:ext cx="8310440" cy="1770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10440">
                  <a:extLst>
                    <a:ext uri="{9D8B030D-6E8A-4147-A177-3AD203B41FA5}">
                      <a16:colId xmlns:a16="http://schemas.microsoft.com/office/drawing/2014/main" val="433719948"/>
                    </a:ext>
                  </a:extLst>
                </a:gridCol>
              </a:tblGrid>
              <a:tr h="1770968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573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119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4F016D-0A5B-A748-BCEE-96F21DE73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演習６　実地教育計画の作成④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8B7866DF-9A55-D9CA-2B6B-3EB3217C1921}"/>
              </a:ext>
            </a:extLst>
          </p:cNvPr>
          <p:cNvSpPr txBox="1">
            <a:spLocks/>
          </p:cNvSpPr>
          <p:nvPr/>
        </p:nvSpPr>
        <p:spPr>
          <a:xfrm>
            <a:off x="628649" y="3543165"/>
            <a:ext cx="8189347" cy="47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いつ頃、誰に対して、個人のスーパービジョンを実施するか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BD098EC3-BF37-241C-4AFC-696D77DE6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864704"/>
              </p:ext>
            </p:extLst>
          </p:nvPr>
        </p:nvGraphicFramePr>
        <p:xfrm>
          <a:off x="507556" y="4241074"/>
          <a:ext cx="8310440" cy="21248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10440">
                  <a:extLst>
                    <a:ext uri="{9D8B030D-6E8A-4147-A177-3AD203B41FA5}">
                      <a16:colId xmlns:a16="http://schemas.microsoft.com/office/drawing/2014/main" val="433719948"/>
                    </a:ext>
                  </a:extLst>
                </a:gridCol>
              </a:tblGrid>
              <a:tr h="2124892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ja-JP" sz="18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573985"/>
                  </a:ext>
                </a:extLst>
              </a:tr>
            </a:tbl>
          </a:graphicData>
        </a:graphic>
      </p:graphicFrame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2A7D5D8B-EAD7-866B-010A-C6F4A6012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0390"/>
            <a:ext cx="8189347" cy="1193074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次に、個別のスーパービジョンを実施するイメージをしてみましょう。いつ頃、誰に対して、個人のスーパービジョンを実施するか考えてみましょう。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80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74033906C1C20478AA350E2B8357C81" ma:contentTypeVersion="8" ma:contentTypeDescription="新しいドキュメントを作成します。" ma:contentTypeScope="" ma:versionID="c125359a52c40d5dfcf9892b0f0c78bd">
  <xsd:schema xmlns:xsd="http://www.w3.org/2001/XMLSchema" xmlns:xs="http://www.w3.org/2001/XMLSchema" xmlns:p="http://schemas.microsoft.com/office/2006/metadata/properties" xmlns:ns2="8e394c40-cee1-46bd-9950-575a17aa90c0" targetNamespace="http://schemas.microsoft.com/office/2006/metadata/properties" ma:root="true" ma:fieldsID="ad767d3d25cb3e8ef4ac19fd9b22bafb" ns2:_="">
    <xsd:import namespace="8e394c40-cee1-46bd-9950-575a17aa90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394c40-cee1-46bd-9950-575a17aa90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E2E13D-D0CA-46A5-BDFA-5672BDCB3F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315B49-55FF-492F-B203-17441939B85E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a6f9f875-7af9-4528-8c5c-fc377319d8fb"/>
  </ds:schemaRefs>
</ds:datastoreItem>
</file>

<file path=customXml/itemProps3.xml><?xml version="1.0" encoding="utf-8"?>
<ds:datastoreItem xmlns:ds="http://schemas.openxmlformats.org/officeDocument/2006/customXml" ds:itemID="{4A67C17D-4396-456C-A3F1-5AB261DDCE50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415</Words>
  <Application>Microsoft Office PowerPoint</Application>
  <PresentationFormat>画面に合わせる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演習５　法定研修と実地教育の連動　</vt:lpstr>
      <vt:lpstr>PowerPoint プレゼンテーション</vt:lpstr>
      <vt:lpstr>PowerPoint プレゼンテーション</vt:lpstr>
      <vt:lpstr>演習①OJTの実施状況（簡潔に）</vt:lpstr>
      <vt:lpstr>演習②継続すること・困り感</vt:lpstr>
      <vt:lpstr>演習③挑戦すること・進めること</vt:lpstr>
      <vt:lpstr>演習６　実地教育計画の作成②</vt:lpstr>
      <vt:lpstr>演習６　実地教育計画の作成③</vt:lpstr>
      <vt:lpstr>演習６　実地教育計画の作成④</vt:lpstr>
      <vt:lpstr>演習６　共有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小川 陽(ogawa-akira.nc1)</cp:lastModifiedBy>
  <cp:revision>1</cp:revision>
  <dcterms:modified xsi:type="dcterms:W3CDTF">2026-06-03T03:57:00Z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0x010100674033906C1C20478AA350E2B8357C81</vt:lpwstr>
  </property>
  <property fmtid="{D5CDD505-2E9C-101B-9397-08002B2CF9AE}" pid="3" name="MediaServiceImageTags">
    <vt:lpwstr/>
  </property>
</Properties>
</file>