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061" r:id="rId1"/>
  </p:sldMasterIdLst>
  <p:notesMasterIdLst>
    <p:notesMasterId r:id="rId9"/>
  </p:notesMasterIdLst>
  <p:handoutMasterIdLst>
    <p:handoutMasterId r:id="rId10"/>
  </p:handoutMasterIdLst>
  <p:sldIdLst>
    <p:sldId id="338" r:id="rId2"/>
    <p:sldId id="279" r:id="rId3"/>
    <p:sldId id="383" r:id="rId4"/>
    <p:sldId id="341" r:id="rId5"/>
    <p:sldId id="382" r:id="rId6"/>
    <p:sldId id="352" r:id="rId7"/>
    <p:sldId id="384"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E59FBC06-7E0B-4C28-8947-68FEF649E878}">
          <p14:sldIdLst>
            <p14:sldId id="338"/>
            <p14:sldId id="279"/>
            <p14:sldId id="383"/>
            <p14:sldId id="341"/>
            <p14:sldId id="382"/>
            <p14:sldId id="352"/>
            <p14:sldId id="384"/>
          </p14:sldIdLst>
        </p14:section>
        <p14:section name="タイトルなしのセクション" id="{18F7B91E-6918-49CE-9525-84DFD167BEE7}">
          <p14:sldIdLst/>
        </p14:section>
        <p14:section name="タイトルなしのセクション" id="{0358AC08-62A7-4842-9ECA-F1C33C1F7A21}">
          <p14:sldIdLst/>
        </p14:section>
      </p14:sectionLst>
    </p:ext>
    <p:ext uri="{EFAFB233-063F-42B5-8137-9DF3F51BA10A}">
      <p15:sldGuideLst xmlns:p15="http://schemas.microsoft.com/office/powerpoint/2012/main">
        <p15:guide id="2" userDrawn="1">
          <p15:clr>
            <a:srgbClr val="A4A3A4"/>
          </p15:clr>
        </p15:guide>
        <p15:guide id="3" orient="horz" pos="216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kuriha" initials="k" lastIdx="0" clrIdx="0">
    <p:extLst>
      <p:ext uri="{19B8F6BF-5375-455C-9EA6-DF929625EA0E}">
        <p15:presenceInfo xmlns:p15="http://schemas.microsoft.com/office/powerpoint/2012/main" userId="kokuriha" providerId="None"/>
      </p:ext>
    </p:extLst>
  </p:cmAuthor>
  <p:cmAuthor id="2" name="KRC-PCRSS082" initials="A" lastIdx="4" clrIdx="1">
    <p:extLst>
      <p:ext uri="{19B8F6BF-5375-455C-9EA6-DF929625EA0E}">
        <p15:presenceInfo xmlns:p15="http://schemas.microsoft.com/office/powerpoint/2012/main" userId="KRC-PCRSS082" providerId="None"/>
      </p:ext>
    </p:extLst>
  </p:cmAuthor>
  <p:cmAuthor id="3" name="KRC-PCRSS083" initials="A" lastIdx="2" clrIdx="2">
    <p:extLst>
      <p:ext uri="{19B8F6BF-5375-455C-9EA6-DF929625EA0E}">
        <p15:presenceInfo xmlns:p15="http://schemas.microsoft.com/office/powerpoint/2012/main" userId="KRC-PCRSS083" providerId="None"/>
      </p:ext>
    </p:extLst>
  </p:cmAuthor>
  <p:cmAuthor id="4" name="Administrator" initials="A" lastIdx="2" clrIdx="3">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B9EC36-FBF7-49C5-8C3E-B75B426CFA15}" v="1" dt="2024-02-16T08:03:42.08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1160" autoAdjust="0"/>
  </p:normalViewPr>
  <p:slideViewPr>
    <p:cSldViewPr>
      <p:cViewPr varScale="1">
        <p:scale>
          <a:sx n="58" d="100"/>
          <a:sy n="58" d="100"/>
        </p:scale>
        <p:origin x="1171" y="62"/>
      </p:cViewPr>
      <p:guideLst>
        <p:guide/>
        <p:guide orient="horz"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07"/>
    </p:cViewPr>
  </p:sorterViewPr>
  <p:notesViewPr>
    <p:cSldViewPr>
      <p:cViewPr varScale="1">
        <p:scale>
          <a:sx n="59" d="100"/>
          <a:sy n="59" d="100"/>
        </p:scale>
        <p:origin x="3307" y="7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前野 崇(maeno-takashi.6c4)" userId="0cd23809-b0be-47ab-aff6-2c9c5280cc95" providerId="ADAL" clId="{20B9EC36-FBF7-49C5-8C3E-B75B426CFA15}"/>
    <pc:docChg chg="modSld">
      <pc:chgData name="前野 崇(maeno-takashi.6c4)" userId="0cd23809-b0be-47ab-aff6-2c9c5280cc95" providerId="ADAL" clId="{20B9EC36-FBF7-49C5-8C3E-B75B426CFA15}" dt="2024-02-16T08:03:56.914" v="0" actId="1076"/>
      <pc:docMkLst>
        <pc:docMk/>
      </pc:docMkLst>
      <pc:sldChg chg="modSp mod">
        <pc:chgData name="前野 崇(maeno-takashi.6c4)" userId="0cd23809-b0be-47ab-aff6-2c9c5280cc95" providerId="ADAL" clId="{20B9EC36-FBF7-49C5-8C3E-B75B426CFA15}" dt="2024-02-16T08:03:56.914" v="0" actId="1076"/>
        <pc:sldMkLst>
          <pc:docMk/>
          <pc:sldMk cId="3467301488" sldId="352"/>
        </pc:sldMkLst>
        <pc:spChg chg="mod">
          <ac:chgData name="前野 崇(maeno-takashi.6c4)" userId="0cd23809-b0be-47ab-aff6-2c9c5280cc95" providerId="ADAL" clId="{20B9EC36-FBF7-49C5-8C3E-B75B426CFA15}" dt="2024-02-16T08:03:56.914" v="0" actId="1076"/>
          <ac:spMkLst>
            <pc:docMk/>
            <pc:sldMk cId="3467301488" sldId="352"/>
            <ac:spMk id="4" creationId="{79D05068-D14B-F80F-6E9E-1F56A344698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2236" tIns="46118" rIns="92236" bIns="46118" rtlCol="0"/>
          <a:lstStyle>
            <a:lvl1pPr algn="r">
              <a:defRPr sz="1200"/>
            </a:lvl1pPr>
          </a:lstStyle>
          <a:p>
            <a:fld id="{695005DB-A26B-47F7-A947-05B1508D4531}" type="datetimeFigureOut">
              <a:rPr kumimoji="1" lang="ja-JP" altLang="en-US" smtClean="0"/>
              <a:t>2024/2/16</a:t>
            </a:fld>
            <a:endParaRPr kumimoji="1" lang="ja-JP" altLang="en-US"/>
          </a:p>
        </p:txBody>
      </p:sp>
      <p:sp>
        <p:nvSpPr>
          <p:cNvPr id="4" name="フッター プレースホルダー 3"/>
          <p:cNvSpPr>
            <a:spLocks noGrp="1"/>
          </p:cNvSpPr>
          <p:nvPr>
            <p:ph type="ftr" sz="quarter" idx="2"/>
          </p:nvPr>
        </p:nvSpPr>
        <p:spPr>
          <a:xfrm>
            <a:off x="1" y="9440647"/>
            <a:ext cx="2949787" cy="498692"/>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2236" tIns="46118" rIns="92236" bIns="46118" rtlCol="0" anchor="b"/>
          <a:lstStyle>
            <a:lvl1pPr algn="r">
              <a:defRPr sz="1200"/>
            </a:lvl1pPr>
          </a:lstStyle>
          <a:p>
            <a:fld id="{D2D67052-F3CD-4561-A29C-1D81E07F6C0B}" type="slidenum">
              <a:rPr kumimoji="1" lang="ja-JP" altLang="en-US" smtClean="0"/>
              <a:t>‹#›</a:t>
            </a:fld>
            <a:endParaRPr kumimoji="1" lang="ja-JP" altLang="en-US"/>
          </a:p>
        </p:txBody>
      </p:sp>
    </p:spTree>
    <p:extLst>
      <p:ext uri="{BB962C8B-B14F-4D97-AF65-F5344CB8AC3E}">
        <p14:creationId xmlns:p14="http://schemas.microsoft.com/office/powerpoint/2010/main" val="369457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2236" tIns="46118" rIns="92236" bIns="46118" rtlCol="0"/>
          <a:lstStyle>
            <a:lvl1pPr algn="r">
              <a:defRPr sz="1200"/>
            </a:lvl1pPr>
          </a:lstStyle>
          <a:p>
            <a:fld id="{B85CEC7A-8593-4B15-9B6C-E11D1E200185}" type="datetimeFigureOut">
              <a:rPr kumimoji="1" lang="ja-JP" altLang="en-US" smtClean="0"/>
              <a:t>2024/2/16</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5"/>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2236" tIns="46118" rIns="92236" bIns="46118" rtlCol="0" anchor="b"/>
          <a:lstStyle>
            <a:lvl1pPr algn="r">
              <a:defRPr sz="1200"/>
            </a:lvl1pPr>
          </a:lstStyle>
          <a:p>
            <a:fld id="{F3D7336A-6708-405F-AAC7-478CEBF77F0F}" type="slidenum">
              <a:rPr kumimoji="1" lang="ja-JP" altLang="en-US" smtClean="0"/>
              <a:t>‹#›</a:t>
            </a:fld>
            <a:endParaRPr kumimoji="1" lang="ja-JP" altLang="en-US"/>
          </a:p>
        </p:txBody>
      </p:sp>
    </p:spTree>
    <p:extLst>
      <p:ext uri="{BB962C8B-B14F-4D97-AF65-F5344CB8AC3E}">
        <p14:creationId xmlns:p14="http://schemas.microsoft.com/office/powerpoint/2010/main" val="19844049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96988"/>
            <a:ext cx="4470400" cy="3352800"/>
          </a:xfrm>
        </p:spPr>
      </p:sp>
      <p:sp>
        <p:nvSpPr>
          <p:cNvPr id="3" name="ノート プレースホルダー 2"/>
          <p:cNvSpPr>
            <a:spLocks noGrp="1"/>
          </p:cNvSpPr>
          <p:nvPr>
            <p:ph type="body" idx="1"/>
          </p:nvPr>
        </p:nvSpPr>
        <p:spPr/>
        <p:txBody>
          <a:bodyPr/>
          <a:lstStyle/>
          <a:p>
            <a:endParaRPr kumimoji="1" lang="en-US" altLang="ja-JP" sz="11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5"/>
          </p:nvPr>
        </p:nvSpPr>
        <p:spPr/>
        <p:txBody>
          <a:bodyPr/>
          <a:lstStyle/>
          <a:p>
            <a:fld id="{F3D7336A-6708-405F-AAC7-478CEBF77F0F}" type="slidenum">
              <a:rPr kumimoji="1" lang="ja-JP" altLang="en-US" smtClean="0"/>
              <a:t>1</a:t>
            </a:fld>
            <a:endParaRPr kumimoji="1" lang="ja-JP" altLang="en-US"/>
          </a:p>
        </p:txBody>
      </p:sp>
    </p:spTree>
    <p:extLst>
      <p:ext uri="{BB962C8B-B14F-4D97-AF65-F5344CB8AC3E}">
        <p14:creationId xmlns:p14="http://schemas.microsoft.com/office/powerpoint/2010/main" val="930341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3D7336A-6708-405F-AAC7-478CEBF77F0F}" type="slidenum">
              <a:rPr kumimoji="1" lang="ja-JP" altLang="en-US" smtClean="0"/>
              <a:t>2</a:t>
            </a:fld>
            <a:endParaRPr kumimoji="1" lang="ja-JP" altLang="en-US"/>
          </a:p>
        </p:txBody>
      </p:sp>
    </p:spTree>
    <p:extLst>
      <p:ext uri="{BB962C8B-B14F-4D97-AF65-F5344CB8AC3E}">
        <p14:creationId xmlns:p14="http://schemas.microsoft.com/office/powerpoint/2010/main" val="3994242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3D7336A-6708-405F-AAC7-478CEBF77F0F}" type="slidenum">
              <a:rPr kumimoji="1" lang="ja-JP" altLang="en-US" smtClean="0"/>
              <a:t>3</a:t>
            </a:fld>
            <a:endParaRPr kumimoji="1" lang="ja-JP" altLang="en-US"/>
          </a:p>
        </p:txBody>
      </p:sp>
    </p:spTree>
    <p:extLst>
      <p:ext uri="{BB962C8B-B14F-4D97-AF65-F5344CB8AC3E}">
        <p14:creationId xmlns:p14="http://schemas.microsoft.com/office/powerpoint/2010/main" val="2448019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D7336A-6708-405F-AAC7-478CEBF77F0F}"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982810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3D7336A-6708-405F-AAC7-478CEBF77F0F}" type="slidenum">
              <a:rPr kumimoji="1" lang="ja-JP" altLang="en-US" smtClean="0"/>
              <a:t>5</a:t>
            </a:fld>
            <a:endParaRPr kumimoji="1" lang="ja-JP" altLang="en-US"/>
          </a:p>
        </p:txBody>
      </p:sp>
    </p:spTree>
    <p:extLst>
      <p:ext uri="{BB962C8B-B14F-4D97-AF65-F5344CB8AC3E}">
        <p14:creationId xmlns:p14="http://schemas.microsoft.com/office/powerpoint/2010/main" val="946086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D7336A-6708-405F-AAC7-478CEBF77F0F}"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695829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785B5F-237D-42D5-A346-9359BDEA788C}"/>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C429C73-8C11-4BC4-9815-E51026EDF0D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D8347AE-0234-4E46-B986-E3F7B43023EB}"/>
              </a:ext>
            </a:extLst>
          </p:cNvPr>
          <p:cNvSpPr>
            <a:spLocks noGrp="1"/>
          </p:cNvSpPr>
          <p:nvPr>
            <p:ph type="dt" sz="half" idx="10"/>
          </p:nvPr>
        </p:nvSpPr>
        <p:spPr/>
        <p:txBody>
          <a:bodyPr/>
          <a:lstStyle/>
          <a:p>
            <a:fld id="{E57D514F-64CC-4ACB-9A10-34A795EF1DEA}" type="datetime1">
              <a:rPr kumimoji="1" lang="ja-JP" altLang="en-US" smtClean="0"/>
              <a:t>2024/2/16</a:t>
            </a:fld>
            <a:endParaRPr kumimoji="1" lang="ja-JP" altLang="en-US"/>
          </a:p>
        </p:txBody>
      </p:sp>
      <p:sp>
        <p:nvSpPr>
          <p:cNvPr id="5" name="フッター プレースホルダー 4">
            <a:extLst>
              <a:ext uri="{FF2B5EF4-FFF2-40B4-BE49-F238E27FC236}">
                <a16:creationId xmlns:a16="http://schemas.microsoft.com/office/drawing/2014/main" id="{54C25AD5-3C6A-42CF-AE67-FF2A0EB52CB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57C1438-0211-44C2-AC7D-03892A8A6AD7}"/>
              </a:ext>
            </a:extLst>
          </p:cNvPr>
          <p:cNvSpPr>
            <a:spLocks noGrp="1"/>
          </p:cNvSpPr>
          <p:nvPr>
            <p:ph type="sldNum" sz="quarter" idx="12"/>
          </p:nvPr>
        </p:nvSpPr>
        <p:spPr/>
        <p:txBody>
          <a:bodyPr/>
          <a:lstStyle/>
          <a:p>
            <a:fld id="{A80CAA4E-5157-4C59-A540-0761CB458312}" type="slidenum">
              <a:rPr kumimoji="1" lang="ja-JP" altLang="en-US" smtClean="0"/>
              <a:t>‹#›</a:t>
            </a:fld>
            <a:endParaRPr kumimoji="1" lang="ja-JP" altLang="en-US"/>
          </a:p>
        </p:txBody>
      </p:sp>
    </p:spTree>
    <p:extLst>
      <p:ext uri="{BB962C8B-B14F-4D97-AF65-F5344CB8AC3E}">
        <p14:creationId xmlns:p14="http://schemas.microsoft.com/office/powerpoint/2010/main" val="2836897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9B9A4A-7331-4617-B2C6-8F8C8DD007D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9A45BB1-B997-4A6C-A903-75D826CF32F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B391E6A-CE48-43C0-BC5B-2D7F2886626B}"/>
              </a:ext>
            </a:extLst>
          </p:cNvPr>
          <p:cNvSpPr>
            <a:spLocks noGrp="1"/>
          </p:cNvSpPr>
          <p:nvPr>
            <p:ph type="dt" sz="half" idx="10"/>
          </p:nvPr>
        </p:nvSpPr>
        <p:spPr/>
        <p:txBody>
          <a:bodyPr/>
          <a:lstStyle/>
          <a:p>
            <a:fld id="{8202B27C-412A-48E8-8017-B40C765A7CB5}" type="datetime1">
              <a:rPr kumimoji="1" lang="ja-JP" altLang="en-US" smtClean="0"/>
              <a:t>2024/2/16</a:t>
            </a:fld>
            <a:endParaRPr kumimoji="1" lang="ja-JP" altLang="en-US"/>
          </a:p>
        </p:txBody>
      </p:sp>
      <p:sp>
        <p:nvSpPr>
          <p:cNvPr id="5" name="フッター プレースホルダー 4">
            <a:extLst>
              <a:ext uri="{FF2B5EF4-FFF2-40B4-BE49-F238E27FC236}">
                <a16:creationId xmlns:a16="http://schemas.microsoft.com/office/drawing/2014/main" id="{4729C81B-8EC1-4ACE-8407-FB81A18D7DD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E194FBF-24D4-4483-A13C-F40A53C23569}"/>
              </a:ext>
            </a:extLst>
          </p:cNvPr>
          <p:cNvSpPr>
            <a:spLocks noGrp="1"/>
          </p:cNvSpPr>
          <p:nvPr>
            <p:ph type="sldNum" sz="quarter" idx="12"/>
          </p:nvPr>
        </p:nvSpPr>
        <p:spPr/>
        <p:txBody>
          <a:bodyPr/>
          <a:lstStyle/>
          <a:p>
            <a:fld id="{A80CAA4E-5157-4C59-A540-0761CB458312}" type="slidenum">
              <a:rPr kumimoji="1" lang="ja-JP" altLang="en-US" smtClean="0"/>
              <a:t>‹#›</a:t>
            </a:fld>
            <a:endParaRPr kumimoji="1" lang="ja-JP" altLang="en-US"/>
          </a:p>
        </p:txBody>
      </p:sp>
    </p:spTree>
    <p:extLst>
      <p:ext uri="{BB962C8B-B14F-4D97-AF65-F5344CB8AC3E}">
        <p14:creationId xmlns:p14="http://schemas.microsoft.com/office/powerpoint/2010/main" val="4133191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80074AD-912B-4834-83A1-4BC8638E8906}"/>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301C0A1-381A-48A1-BA74-428B64B87E9A}"/>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2DFD654-CBBD-4A17-9D7C-9D78A29C7305}"/>
              </a:ext>
            </a:extLst>
          </p:cNvPr>
          <p:cNvSpPr>
            <a:spLocks noGrp="1"/>
          </p:cNvSpPr>
          <p:nvPr>
            <p:ph type="dt" sz="half" idx="10"/>
          </p:nvPr>
        </p:nvSpPr>
        <p:spPr/>
        <p:txBody>
          <a:bodyPr/>
          <a:lstStyle/>
          <a:p>
            <a:fld id="{F3FB7F4A-BCCB-47D3-AD2D-A0A36D67421D}" type="datetime1">
              <a:rPr kumimoji="1" lang="ja-JP" altLang="en-US" smtClean="0"/>
              <a:t>2024/2/16</a:t>
            </a:fld>
            <a:endParaRPr kumimoji="1" lang="ja-JP" altLang="en-US"/>
          </a:p>
        </p:txBody>
      </p:sp>
      <p:sp>
        <p:nvSpPr>
          <p:cNvPr id="5" name="フッター プレースホルダー 4">
            <a:extLst>
              <a:ext uri="{FF2B5EF4-FFF2-40B4-BE49-F238E27FC236}">
                <a16:creationId xmlns:a16="http://schemas.microsoft.com/office/drawing/2014/main" id="{B21164EB-39D5-4315-AFB5-5D7BE7E8D97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2304EBB-21B0-4214-B67C-C5173E136397}"/>
              </a:ext>
            </a:extLst>
          </p:cNvPr>
          <p:cNvSpPr>
            <a:spLocks noGrp="1"/>
          </p:cNvSpPr>
          <p:nvPr>
            <p:ph type="sldNum" sz="quarter" idx="12"/>
          </p:nvPr>
        </p:nvSpPr>
        <p:spPr/>
        <p:txBody>
          <a:bodyPr/>
          <a:lstStyle/>
          <a:p>
            <a:fld id="{A80CAA4E-5157-4C59-A540-0761CB458312}" type="slidenum">
              <a:rPr kumimoji="1" lang="ja-JP" altLang="en-US" smtClean="0"/>
              <a:t>‹#›</a:t>
            </a:fld>
            <a:endParaRPr kumimoji="1" lang="ja-JP" altLang="en-US"/>
          </a:p>
        </p:txBody>
      </p:sp>
    </p:spTree>
    <p:extLst>
      <p:ext uri="{BB962C8B-B14F-4D97-AF65-F5344CB8AC3E}">
        <p14:creationId xmlns:p14="http://schemas.microsoft.com/office/powerpoint/2010/main" val="95644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CF17FA-EBEC-4474-AB03-0C8A5E108FC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22A452D-6945-49E8-B0E3-A8F1A6001C6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DAEAD10-4835-4468-9477-6626EA8BC570}"/>
              </a:ext>
            </a:extLst>
          </p:cNvPr>
          <p:cNvSpPr>
            <a:spLocks noGrp="1"/>
          </p:cNvSpPr>
          <p:nvPr>
            <p:ph type="dt" sz="half" idx="10"/>
          </p:nvPr>
        </p:nvSpPr>
        <p:spPr/>
        <p:txBody>
          <a:bodyPr/>
          <a:lstStyle/>
          <a:p>
            <a:fld id="{20978BB8-C1F6-4660-AA33-AB692B74C0C6}" type="datetime1">
              <a:rPr kumimoji="1" lang="ja-JP" altLang="en-US" smtClean="0"/>
              <a:t>2024/2/16</a:t>
            </a:fld>
            <a:endParaRPr kumimoji="1" lang="ja-JP" altLang="en-US"/>
          </a:p>
        </p:txBody>
      </p:sp>
      <p:sp>
        <p:nvSpPr>
          <p:cNvPr id="5" name="フッター プレースホルダー 4">
            <a:extLst>
              <a:ext uri="{FF2B5EF4-FFF2-40B4-BE49-F238E27FC236}">
                <a16:creationId xmlns:a16="http://schemas.microsoft.com/office/drawing/2014/main" id="{C60DE088-F452-43C5-B0A9-8DA8F44D952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9904B7C-F6FC-483F-B448-FBC301462DC0}"/>
              </a:ext>
            </a:extLst>
          </p:cNvPr>
          <p:cNvSpPr>
            <a:spLocks noGrp="1"/>
          </p:cNvSpPr>
          <p:nvPr>
            <p:ph type="sldNum" sz="quarter" idx="12"/>
          </p:nvPr>
        </p:nvSpPr>
        <p:spPr/>
        <p:txBody>
          <a:bodyPr/>
          <a:lstStyle/>
          <a:p>
            <a:fld id="{A80CAA4E-5157-4C59-A540-0761CB458312}" type="slidenum">
              <a:rPr kumimoji="1" lang="ja-JP" altLang="en-US" smtClean="0"/>
              <a:t>‹#›</a:t>
            </a:fld>
            <a:endParaRPr kumimoji="1" lang="ja-JP" altLang="en-US"/>
          </a:p>
        </p:txBody>
      </p:sp>
    </p:spTree>
    <p:extLst>
      <p:ext uri="{BB962C8B-B14F-4D97-AF65-F5344CB8AC3E}">
        <p14:creationId xmlns:p14="http://schemas.microsoft.com/office/powerpoint/2010/main" val="199420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F8BFDD-D66E-4499-8F8B-833B2989CA99}"/>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CED194E-D4E6-4682-BBCE-A28529FE2E62}"/>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666A1BE-E2E4-4DF3-8569-35D58062660B}"/>
              </a:ext>
            </a:extLst>
          </p:cNvPr>
          <p:cNvSpPr>
            <a:spLocks noGrp="1"/>
          </p:cNvSpPr>
          <p:nvPr>
            <p:ph type="dt" sz="half" idx="10"/>
          </p:nvPr>
        </p:nvSpPr>
        <p:spPr/>
        <p:txBody>
          <a:bodyPr/>
          <a:lstStyle/>
          <a:p>
            <a:fld id="{9D35C6F5-DBF5-4453-A2EE-73C0C411FC22}" type="datetime1">
              <a:rPr kumimoji="1" lang="ja-JP" altLang="en-US" smtClean="0"/>
              <a:t>2024/2/16</a:t>
            </a:fld>
            <a:endParaRPr kumimoji="1" lang="ja-JP" altLang="en-US"/>
          </a:p>
        </p:txBody>
      </p:sp>
      <p:sp>
        <p:nvSpPr>
          <p:cNvPr id="5" name="フッター プレースホルダー 4">
            <a:extLst>
              <a:ext uri="{FF2B5EF4-FFF2-40B4-BE49-F238E27FC236}">
                <a16:creationId xmlns:a16="http://schemas.microsoft.com/office/drawing/2014/main" id="{2BDF1B05-4420-45AC-9E03-A5EC446B18A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CA6B9A0-5404-4368-AB21-862EDA8C29ED}"/>
              </a:ext>
            </a:extLst>
          </p:cNvPr>
          <p:cNvSpPr>
            <a:spLocks noGrp="1"/>
          </p:cNvSpPr>
          <p:nvPr>
            <p:ph type="sldNum" sz="quarter" idx="12"/>
          </p:nvPr>
        </p:nvSpPr>
        <p:spPr/>
        <p:txBody>
          <a:bodyPr/>
          <a:lstStyle/>
          <a:p>
            <a:fld id="{A80CAA4E-5157-4C59-A540-0761CB458312}" type="slidenum">
              <a:rPr kumimoji="1" lang="ja-JP" altLang="en-US" smtClean="0"/>
              <a:t>‹#›</a:t>
            </a:fld>
            <a:endParaRPr kumimoji="1" lang="ja-JP" altLang="en-US"/>
          </a:p>
        </p:txBody>
      </p:sp>
    </p:spTree>
    <p:extLst>
      <p:ext uri="{BB962C8B-B14F-4D97-AF65-F5344CB8AC3E}">
        <p14:creationId xmlns:p14="http://schemas.microsoft.com/office/powerpoint/2010/main" val="2826053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AA0E67-C8A4-4CF3-8DA5-FCD29E7417F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E4E5A91-DB69-4230-9A74-4959250B94DE}"/>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7AF0612-4EF6-4CC0-9BD6-66299B33C19E}"/>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08AC800-60D9-4B5F-943A-28C7CCEA37BE}"/>
              </a:ext>
            </a:extLst>
          </p:cNvPr>
          <p:cNvSpPr>
            <a:spLocks noGrp="1"/>
          </p:cNvSpPr>
          <p:nvPr>
            <p:ph type="dt" sz="half" idx="10"/>
          </p:nvPr>
        </p:nvSpPr>
        <p:spPr/>
        <p:txBody>
          <a:bodyPr/>
          <a:lstStyle/>
          <a:p>
            <a:fld id="{7E820EC8-8A4D-46A4-B324-3FE594617BE8}" type="datetime1">
              <a:rPr kumimoji="1" lang="ja-JP" altLang="en-US" smtClean="0"/>
              <a:t>2024/2/16</a:t>
            </a:fld>
            <a:endParaRPr kumimoji="1" lang="ja-JP" altLang="en-US"/>
          </a:p>
        </p:txBody>
      </p:sp>
      <p:sp>
        <p:nvSpPr>
          <p:cNvPr id="6" name="フッター プレースホルダー 5">
            <a:extLst>
              <a:ext uri="{FF2B5EF4-FFF2-40B4-BE49-F238E27FC236}">
                <a16:creationId xmlns:a16="http://schemas.microsoft.com/office/drawing/2014/main" id="{0EE5BEFF-4E38-4878-98BE-6F2B16A357A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2256CE9-EF27-45FF-8DA5-7BE80C9A675A}"/>
              </a:ext>
            </a:extLst>
          </p:cNvPr>
          <p:cNvSpPr>
            <a:spLocks noGrp="1"/>
          </p:cNvSpPr>
          <p:nvPr>
            <p:ph type="sldNum" sz="quarter" idx="12"/>
          </p:nvPr>
        </p:nvSpPr>
        <p:spPr/>
        <p:txBody>
          <a:bodyPr/>
          <a:lstStyle/>
          <a:p>
            <a:fld id="{A80CAA4E-5157-4C59-A540-0761CB458312}" type="slidenum">
              <a:rPr kumimoji="1" lang="ja-JP" altLang="en-US" smtClean="0"/>
              <a:t>‹#›</a:t>
            </a:fld>
            <a:endParaRPr kumimoji="1" lang="ja-JP" altLang="en-US"/>
          </a:p>
        </p:txBody>
      </p:sp>
    </p:spTree>
    <p:extLst>
      <p:ext uri="{BB962C8B-B14F-4D97-AF65-F5344CB8AC3E}">
        <p14:creationId xmlns:p14="http://schemas.microsoft.com/office/powerpoint/2010/main" val="2613989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7D9A35-11D8-4F05-9FF2-8A5B53189FF1}"/>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5A6F501-6608-48FA-B585-98C257F41A61}"/>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42F34EC-CCEE-40A6-B077-445A286927BE}"/>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51A3081-B2A7-46FB-955D-B5A6661075E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8B38E39-5316-4138-BA53-E3457AB9C680}"/>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24E17B8-EE0A-4BA3-AF50-6E0DA7ABE796}"/>
              </a:ext>
            </a:extLst>
          </p:cNvPr>
          <p:cNvSpPr>
            <a:spLocks noGrp="1"/>
          </p:cNvSpPr>
          <p:nvPr>
            <p:ph type="dt" sz="half" idx="10"/>
          </p:nvPr>
        </p:nvSpPr>
        <p:spPr/>
        <p:txBody>
          <a:bodyPr/>
          <a:lstStyle/>
          <a:p>
            <a:fld id="{C46B3EDE-7700-476E-8A68-16A338AC2E06}" type="datetime1">
              <a:rPr kumimoji="1" lang="ja-JP" altLang="en-US" smtClean="0"/>
              <a:t>2024/2/16</a:t>
            </a:fld>
            <a:endParaRPr kumimoji="1" lang="ja-JP" altLang="en-US"/>
          </a:p>
        </p:txBody>
      </p:sp>
      <p:sp>
        <p:nvSpPr>
          <p:cNvPr id="8" name="フッター プレースホルダー 7">
            <a:extLst>
              <a:ext uri="{FF2B5EF4-FFF2-40B4-BE49-F238E27FC236}">
                <a16:creationId xmlns:a16="http://schemas.microsoft.com/office/drawing/2014/main" id="{39C10F11-0BF8-42E2-93A7-CBA826E6561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E1E907D-C782-44D0-8983-A79327514496}"/>
              </a:ext>
            </a:extLst>
          </p:cNvPr>
          <p:cNvSpPr>
            <a:spLocks noGrp="1"/>
          </p:cNvSpPr>
          <p:nvPr>
            <p:ph type="sldNum" sz="quarter" idx="12"/>
          </p:nvPr>
        </p:nvSpPr>
        <p:spPr/>
        <p:txBody>
          <a:bodyPr/>
          <a:lstStyle/>
          <a:p>
            <a:fld id="{A80CAA4E-5157-4C59-A540-0761CB458312}" type="slidenum">
              <a:rPr kumimoji="1" lang="ja-JP" altLang="en-US" smtClean="0"/>
              <a:t>‹#›</a:t>
            </a:fld>
            <a:endParaRPr kumimoji="1" lang="ja-JP" altLang="en-US"/>
          </a:p>
        </p:txBody>
      </p:sp>
    </p:spTree>
    <p:extLst>
      <p:ext uri="{BB962C8B-B14F-4D97-AF65-F5344CB8AC3E}">
        <p14:creationId xmlns:p14="http://schemas.microsoft.com/office/powerpoint/2010/main" val="329992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5FEA8C-3BC3-4A0A-A965-C5C6CE952CB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4759668-B2F1-4981-9FA0-B6A00679F917}"/>
              </a:ext>
            </a:extLst>
          </p:cNvPr>
          <p:cNvSpPr>
            <a:spLocks noGrp="1"/>
          </p:cNvSpPr>
          <p:nvPr>
            <p:ph type="dt" sz="half" idx="10"/>
          </p:nvPr>
        </p:nvSpPr>
        <p:spPr/>
        <p:txBody>
          <a:bodyPr/>
          <a:lstStyle/>
          <a:p>
            <a:fld id="{130E0618-107E-4397-AC29-DEE7E7C01F2A}" type="datetime1">
              <a:rPr kumimoji="1" lang="ja-JP" altLang="en-US" smtClean="0"/>
              <a:t>2024/2/16</a:t>
            </a:fld>
            <a:endParaRPr kumimoji="1" lang="ja-JP" altLang="en-US"/>
          </a:p>
        </p:txBody>
      </p:sp>
      <p:sp>
        <p:nvSpPr>
          <p:cNvPr id="4" name="フッター プレースホルダー 3">
            <a:extLst>
              <a:ext uri="{FF2B5EF4-FFF2-40B4-BE49-F238E27FC236}">
                <a16:creationId xmlns:a16="http://schemas.microsoft.com/office/drawing/2014/main" id="{5F518158-DB73-476D-A3B9-BE6276180DD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5BD99AC-4640-4077-AE8A-AC23FA5A251F}"/>
              </a:ext>
            </a:extLst>
          </p:cNvPr>
          <p:cNvSpPr>
            <a:spLocks noGrp="1"/>
          </p:cNvSpPr>
          <p:nvPr>
            <p:ph type="sldNum" sz="quarter" idx="12"/>
          </p:nvPr>
        </p:nvSpPr>
        <p:spPr/>
        <p:txBody>
          <a:bodyPr/>
          <a:lstStyle/>
          <a:p>
            <a:fld id="{A80CAA4E-5157-4C59-A540-0761CB458312}" type="slidenum">
              <a:rPr kumimoji="1" lang="ja-JP" altLang="en-US" smtClean="0"/>
              <a:t>‹#›</a:t>
            </a:fld>
            <a:endParaRPr kumimoji="1" lang="ja-JP" altLang="en-US"/>
          </a:p>
        </p:txBody>
      </p:sp>
    </p:spTree>
    <p:extLst>
      <p:ext uri="{BB962C8B-B14F-4D97-AF65-F5344CB8AC3E}">
        <p14:creationId xmlns:p14="http://schemas.microsoft.com/office/powerpoint/2010/main" val="1132403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BC3A246-4D80-4503-80AA-D1D2E8B3F69F}"/>
              </a:ext>
            </a:extLst>
          </p:cNvPr>
          <p:cNvSpPr>
            <a:spLocks noGrp="1"/>
          </p:cNvSpPr>
          <p:nvPr>
            <p:ph type="dt" sz="half" idx="10"/>
          </p:nvPr>
        </p:nvSpPr>
        <p:spPr/>
        <p:txBody>
          <a:bodyPr/>
          <a:lstStyle/>
          <a:p>
            <a:fld id="{9086EB9D-2C6E-48B3-8BD7-7D49E5D322FB}" type="datetime1">
              <a:rPr kumimoji="1" lang="ja-JP" altLang="en-US" smtClean="0"/>
              <a:t>2024/2/16</a:t>
            </a:fld>
            <a:endParaRPr kumimoji="1" lang="ja-JP" altLang="en-US"/>
          </a:p>
        </p:txBody>
      </p:sp>
      <p:sp>
        <p:nvSpPr>
          <p:cNvPr id="3" name="フッター プレースホルダー 2">
            <a:extLst>
              <a:ext uri="{FF2B5EF4-FFF2-40B4-BE49-F238E27FC236}">
                <a16:creationId xmlns:a16="http://schemas.microsoft.com/office/drawing/2014/main" id="{5158C3E1-74F7-40C4-B05F-A888FEE0B3E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E80BE51-02F3-4819-9F7F-7816D49FD8F9}"/>
              </a:ext>
            </a:extLst>
          </p:cNvPr>
          <p:cNvSpPr>
            <a:spLocks noGrp="1"/>
          </p:cNvSpPr>
          <p:nvPr>
            <p:ph type="sldNum" sz="quarter" idx="12"/>
          </p:nvPr>
        </p:nvSpPr>
        <p:spPr/>
        <p:txBody>
          <a:bodyPr/>
          <a:lstStyle/>
          <a:p>
            <a:fld id="{A80CAA4E-5157-4C59-A540-0761CB458312}" type="slidenum">
              <a:rPr kumimoji="1" lang="ja-JP" altLang="en-US" smtClean="0"/>
              <a:t>‹#›</a:t>
            </a:fld>
            <a:endParaRPr kumimoji="1" lang="ja-JP" altLang="en-US"/>
          </a:p>
        </p:txBody>
      </p:sp>
    </p:spTree>
    <p:extLst>
      <p:ext uri="{BB962C8B-B14F-4D97-AF65-F5344CB8AC3E}">
        <p14:creationId xmlns:p14="http://schemas.microsoft.com/office/powerpoint/2010/main" val="750376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2BD524-D195-4ACC-983C-4ACCCBF4A689}"/>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E3B92EE-82AC-4EAE-AD5B-43E1DC5AF42B}"/>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BEEE905-FD77-41FE-B368-7F7C1E449DE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E206F48-0F32-4DFF-B518-B7BCAE7ECD35}"/>
              </a:ext>
            </a:extLst>
          </p:cNvPr>
          <p:cNvSpPr>
            <a:spLocks noGrp="1"/>
          </p:cNvSpPr>
          <p:nvPr>
            <p:ph type="dt" sz="half" idx="10"/>
          </p:nvPr>
        </p:nvSpPr>
        <p:spPr/>
        <p:txBody>
          <a:bodyPr/>
          <a:lstStyle/>
          <a:p>
            <a:fld id="{2B9D36D9-A208-4B1F-9FEA-9FC25424BAAD}" type="datetime1">
              <a:rPr kumimoji="1" lang="ja-JP" altLang="en-US" smtClean="0"/>
              <a:t>2024/2/16</a:t>
            </a:fld>
            <a:endParaRPr kumimoji="1" lang="ja-JP" altLang="en-US"/>
          </a:p>
        </p:txBody>
      </p:sp>
      <p:sp>
        <p:nvSpPr>
          <p:cNvPr id="6" name="フッター プレースホルダー 5">
            <a:extLst>
              <a:ext uri="{FF2B5EF4-FFF2-40B4-BE49-F238E27FC236}">
                <a16:creationId xmlns:a16="http://schemas.microsoft.com/office/drawing/2014/main" id="{0D72E503-60D2-4335-9BD1-69190276FEA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126029B-3A04-4068-A150-10C7FC5E088E}"/>
              </a:ext>
            </a:extLst>
          </p:cNvPr>
          <p:cNvSpPr>
            <a:spLocks noGrp="1"/>
          </p:cNvSpPr>
          <p:nvPr>
            <p:ph type="sldNum" sz="quarter" idx="12"/>
          </p:nvPr>
        </p:nvSpPr>
        <p:spPr/>
        <p:txBody>
          <a:bodyPr/>
          <a:lstStyle/>
          <a:p>
            <a:fld id="{A80CAA4E-5157-4C59-A540-0761CB458312}" type="slidenum">
              <a:rPr kumimoji="1" lang="ja-JP" altLang="en-US" smtClean="0"/>
              <a:t>‹#›</a:t>
            </a:fld>
            <a:endParaRPr kumimoji="1" lang="ja-JP" altLang="en-US"/>
          </a:p>
        </p:txBody>
      </p:sp>
    </p:spTree>
    <p:extLst>
      <p:ext uri="{BB962C8B-B14F-4D97-AF65-F5344CB8AC3E}">
        <p14:creationId xmlns:p14="http://schemas.microsoft.com/office/powerpoint/2010/main" val="262097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AC2CF2-32F7-4849-B99D-D878CD43F46C}"/>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3570E2F-850D-4663-B5DD-24D53553F0B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54083AE4-FCE9-403D-B4E7-910D5961BCD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8562A18-3FF8-4581-ABE5-9B9EDFBC395D}"/>
              </a:ext>
            </a:extLst>
          </p:cNvPr>
          <p:cNvSpPr>
            <a:spLocks noGrp="1"/>
          </p:cNvSpPr>
          <p:nvPr>
            <p:ph type="dt" sz="half" idx="10"/>
          </p:nvPr>
        </p:nvSpPr>
        <p:spPr/>
        <p:txBody>
          <a:bodyPr/>
          <a:lstStyle/>
          <a:p>
            <a:fld id="{6C080AF5-BE5A-4F1E-A0F6-B7BA118AD064}" type="datetime1">
              <a:rPr kumimoji="1" lang="ja-JP" altLang="en-US" smtClean="0"/>
              <a:t>2024/2/16</a:t>
            </a:fld>
            <a:endParaRPr kumimoji="1" lang="ja-JP" altLang="en-US"/>
          </a:p>
        </p:txBody>
      </p:sp>
      <p:sp>
        <p:nvSpPr>
          <p:cNvPr id="6" name="フッター プレースホルダー 5">
            <a:extLst>
              <a:ext uri="{FF2B5EF4-FFF2-40B4-BE49-F238E27FC236}">
                <a16:creationId xmlns:a16="http://schemas.microsoft.com/office/drawing/2014/main" id="{BD9134B8-4F75-472E-9725-E71BB6C0436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1B3BD68-6538-42A1-83CF-19F1D4B3A6B8}"/>
              </a:ext>
            </a:extLst>
          </p:cNvPr>
          <p:cNvSpPr>
            <a:spLocks noGrp="1"/>
          </p:cNvSpPr>
          <p:nvPr>
            <p:ph type="sldNum" sz="quarter" idx="12"/>
          </p:nvPr>
        </p:nvSpPr>
        <p:spPr/>
        <p:txBody>
          <a:bodyPr/>
          <a:lstStyle/>
          <a:p>
            <a:fld id="{A80CAA4E-5157-4C59-A540-0761CB458312}" type="slidenum">
              <a:rPr kumimoji="1" lang="ja-JP" altLang="en-US" smtClean="0"/>
              <a:t>‹#›</a:t>
            </a:fld>
            <a:endParaRPr kumimoji="1" lang="ja-JP" altLang="en-US"/>
          </a:p>
        </p:txBody>
      </p:sp>
    </p:spTree>
    <p:extLst>
      <p:ext uri="{BB962C8B-B14F-4D97-AF65-F5344CB8AC3E}">
        <p14:creationId xmlns:p14="http://schemas.microsoft.com/office/powerpoint/2010/main" val="1267710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F47AB81-619F-4AB5-A5B6-1FC126A88E1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44454F9-0EA4-4482-BF05-ECCC911A349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9AED4DD-B492-493F-A980-D26778D9152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CE317F4-7AF1-4F10-9051-4A061F369CD3}" type="datetime1">
              <a:rPr kumimoji="1" lang="ja-JP" altLang="en-US" smtClean="0"/>
              <a:t>2024/2/16</a:t>
            </a:fld>
            <a:endParaRPr kumimoji="1" lang="ja-JP" altLang="en-US"/>
          </a:p>
        </p:txBody>
      </p:sp>
      <p:sp>
        <p:nvSpPr>
          <p:cNvPr id="5" name="フッター プレースホルダー 4">
            <a:extLst>
              <a:ext uri="{FF2B5EF4-FFF2-40B4-BE49-F238E27FC236}">
                <a16:creationId xmlns:a16="http://schemas.microsoft.com/office/drawing/2014/main" id="{41BBF468-FAC7-40B0-8963-F5B70C9073E7}"/>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5131CE7-9731-49FE-834A-45F59DC4E5E4}"/>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80CAA4E-5157-4C59-A540-0761CB458312}" type="slidenum">
              <a:rPr kumimoji="1" lang="ja-JP" altLang="en-US" smtClean="0"/>
              <a:t>‹#›</a:t>
            </a:fld>
            <a:endParaRPr kumimoji="1" lang="ja-JP" altLang="en-US"/>
          </a:p>
        </p:txBody>
      </p:sp>
    </p:spTree>
    <p:extLst>
      <p:ext uri="{BB962C8B-B14F-4D97-AF65-F5344CB8AC3E}">
        <p14:creationId xmlns:p14="http://schemas.microsoft.com/office/powerpoint/2010/main" val="3122512627"/>
      </p:ext>
    </p:extLst>
  </p:cSld>
  <p:clrMap bg1="lt1" tx1="dk1" bg2="lt2" tx2="dk2" accent1="accent1" accent2="accent2" accent3="accent3" accent4="accent4" accent5="accent5" accent6="accent6" hlink="hlink" folHlink="folHlink"/>
  <p:sldLayoutIdLst>
    <p:sldLayoutId id="2147485062" r:id="rId1"/>
    <p:sldLayoutId id="2147485063" r:id="rId2"/>
    <p:sldLayoutId id="2147485064" r:id="rId3"/>
    <p:sldLayoutId id="2147485065" r:id="rId4"/>
    <p:sldLayoutId id="2147485066" r:id="rId5"/>
    <p:sldLayoutId id="2147485067" r:id="rId6"/>
    <p:sldLayoutId id="2147485068" r:id="rId7"/>
    <p:sldLayoutId id="2147485069" r:id="rId8"/>
    <p:sldLayoutId id="2147485070" r:id="rId9"/>
    <p:sldLayoutId id="2147485071" r:id="rId10"/>
    <p:sldLayoutId id="2147485072"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6.jfif"/><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599A2A-605B-4573-ACFC-C7247EA807AA}"/>
              </a:ext>
            </a:extLst>
          </p:cNvPr>
          <p:cNvSpPr>
            <a:spLocks noGrp="1"/>
          </p:cNvSpPr>
          <p:nvPr>
            <p:ph type="ctrTitle"/>
          </p:nvPr>
        </p:nvSpPr>
        <p:spPr>
          <a:xfrm>
            <a:off x="2699792" y="188640"/>
            <a:ext cx="3600400" cy="914737"/>
          </a:xfrm>
        </p:spPr>
        <p:txBody>
          <a:bodyPr>
            <a:noAutofit/>
          </a:bodyPr>
          <a:lstStyle/>
          <a:p>
            <a:r>
              <a:rPr lang="ja-JP" altLang="en-US" sz="4400" b="1" dirty="0">
                <a:solidFill>
                  <a:schemeClr val="tx1"/>
                </a:solidFill>
                <a:latin typeface="HG丸ｺﾞｼｯｸM-PRO" panose="020F0600000000000000" pitchFamily="50" charset="-128"/>
                <a:ea typeface="HG丸ｺﾞｼｯｸM-PRO" panose="020F0600000000000000" pitchFamily="50" charset="-128"/>
              </a:rPr>
              <a:t>排尿の管理</a:t>
            </a:r>
            <a:endParaRPr kumimoji="1" lang="ja-JP" altLang="en-US" sz="4400" dirty="0">
              <a:solidFill>
                <a:schemeClr val="tx1"/>
              </a:solidFill>
            </a:endParaRPr>
          </a:p>
        </p:txBody>
      </p:sp>
      <p:sp>
        <p:nvSpPr>
          <p:cNvPr id="3" name="字幕 2">
            <a:extLst>
              <a:ext uri="{FF2B5EF4-FFF2-40B4-BE49-F238E27FC236}">
                <a16:creationId xmlns:a16="http://schemas.microsoft.com/office/drawing/2014/main" id="{A44366D2-0AAF-4242-8B49-953C5F28FAF4}"/>
              </a:ext>
            </a:extLst>
          </p:cNvPr>
          <p:cNvSpPr>
            <a:spLocks noGrp="1"/>
          </p:cNvSpPr>
          <p:nvPr>
            <p:ph type="subTitle" idx="1"/>
          </p:nvPr>
        </p:nvSpPr>
        <p:spPr>
          <a:xfrm>
            <a:off x="1763688" y="1808820"/>
            <a:ext cx="6192688" cy="4356484"/>
          </a:xfrm>
        </p:spPr>
        <p:txBody>
          <a:bodyPr>
            <a:noAutofit/>
          </a:bodyPr>
          <a:lstStyle/>
          <a:p>
            <a:pPr algn="l"/>
            <a:r>
              <a:rPr lang="ja-JP" altLang="en-US" sz="3600" dirty="0">
                <a:latin typeface="HG丸ｺﾞｼｯｸM-PRO" panose="020F0600000000000000" pitchFamily="50" charset="-128"/>
                <a:ea typeface="HG丸ｺﾞｼｯｸM-PRO" panose="020F0600000000000000" pitchFamily="50" charset="-128"/>
              </a:rPr>
              <a:t>内容</a:t>
            </a:r>
            <a:endParaRPr lang="en-US" altLang="ja-JP" sz="3600" dirty="0">
              <a:latin typeface="HG丸ｺﾞｼｯｸM-PRO" panose="020F0600000000000000" pitchFamily="50" charset="-128"/>
              <a:ea typeface="HG丸ｺﾞｼｯｸM-PRO" panose="020F0600000000000000" pitchFamily="50" charset="-128"/>
            </a:endParaRPr>
          </a:p>
          <a:p>
            <a:pPr algn="l"/>
            <a:endParaRPr lang="en-US" altLang="ja-JP" sz="3600" dirty="0">
              <a:latin typeface="HG丸ｺﾞｼｯｸM-PRO" panose="020F0600000000000000" pitchFamily="50" charset="-128"/>
              <a:ea typeface="HG丸ｺﾞｼｯｸM-PRO" panose="020F0600000000000000" pitchFamily="50" charset="-128"/>
            </a:endParaRPr>
          </a:p>
          <a:p>
            <a:pPr algn="l"/>
            <a:r>
              <a:rPr lang="en-US" altLang="ja-JP" sz="3600" dirty="0">
                <a:latin typeface="HG丸ｺﾞｼｯｸM-PRO" panose="020F0600000000000000" pitchFamily="50" charset="-128"/>
                <a:ea typeface="HG丸ｺﾞｼｯｸM-PRO" panose="020F0600000000000000" pitchFamily="50" charset="-128"/>
              </a:rPr>
              <a:t>1</a:t>
            </a:r>
            <a:r>
              <a:rPr lang="ja-JP" altLang="en-US" sz="3600" dirty="0">
                <a:latin typeface="HG丸ｺﾞｼｯｸM-PRO" panose="020F0600000000000000" pitchFamily="50" charset="-128"/>
                <a:ea typeface="HG丸ｺﾞｼｯｸM-PRO" panose="020F0600000000000000" pitchFamily="50" charset="-128"/>
              </a:rPr>
              <a:t>　排尿の仕組み</a:t>
            </a:r>
            <a:endParaRPr lang="en-US" altLang="ja-JP" sz="3600" dirty="0">
              <a:latin typeface="HG丸ｺﾞｼｯｸM-PRO" panose="020F0600000000000000" pitchFamily="50" charset="-128"/>
              <a:ea typeface="HG丸ｺﾞｼｯｸM-PRO" panose="020F0600000000000000" pitchFamily="50" charset="-128"/>
            </a:endParaRPr>
          </a:p>
          <a:p>
            <a:pPr algn="l"/>
            <a:r>
              <a:rPr lang="en-US" altLang="ja-JP" sz="3600" dirty="0">
                <a:latin typeface="HG丸ｺﾞｼｯｸM-PRO" panose="020F0600000000000000" pitchFamily="50" charset="-128"/>
                <a:ea typeface="HG丸ｺﾞｼｯｸM-PRO" panose="020F0600000000000000" pitchFamily="50" charset="-128"/>
              </a:rPr>
              <a:t>2</a:t>
            </a:r>
            <a:r>
              <a:rPr lang="ja-JP" altLang="en-US" sz="3600" dirty="0">
                <a:latin typeface="HG丸ｺﾞｼｯｸM-PRO" panose="020F0600000000000000" pitchFamily="50" charset="-128"/>
                <a:ea typeface="HG丸ｺﾞｼｯｸM-PRO" panose="020F0600000000000000" pitchFamily="50" charset="-128"/>
              </a:rPr>
              <a:t>　神経因性膀胱</a:t>
            </a:r>
            <a:endParaRPr kumimoji="1" lang="en-US" altLang="ja-JP" sz="3600" dirty="0">
              <a:solidFill>
                <a:schemeClr val="tx1"/>
              </a:solidFill>
              <a:latin typeface="HG丸ｺﾞｼｯｸM-PRO" panose="020F0600000000000000" pitchFamily="50" charset="-128"/>
              <a:ea typeface="HG丸ｺﾞｼｯｸM-PRO" panose="020F0600000000000000" pitchFamily="50" charset="-128"/>
            </a:endParaRPr>
          </a:p>
          <a:p>
            <a:pPr algn="l"/>
            <a:r>
              <a:rPr lang="en-US" altLang="ja-JP" sz="3600" dirty="0">
                <a:latin typeface="HG丸ｺﾞｼｯｸM-PRO" panose="020F0600000000000000" pitchFamily="50" charset="-128"/>
                <a:ea typeface="HG丸ｺﾞｼｯｸM-PRO" panose="020F0600000000000000" pitchFamily="50" charset="-128"/>
              </a:rPr>
              <a:t>3</a:t>
            </a:r>
            <a:r>
              <a:rPr lang="ja-JP" altLang="en-US" sz="3600" dirty="0">
                <a:latin typeface="HG丸ｺﾞｼｯｸM-PRO" panose="020F0600000000000000" pitchFamily="50" charset="-128"/>
                <a:ea typeface="HG丸ｺﾞｼｯｸM-PRO" panose="020F0600000000000000" pitchFamily="50" charset="-128"/>
              </a:rPr>
              <a:t>　尿路合併症について</a:t>
            </a:r>
            <a:endParaRPr lang="en-US" altLang="ja-JP" sz="3600" dirty="0">
              <a:latin typeface="HG丸ｺﾞｼｯｸM-PRO" panose="020F0600000000000000" pitchFamily="50" charset="-128"/>
              <a:ea typeface="HG丸ｺﾞｼｯｸM-PRO" panose="020F0600000000000000" pitchFamily="50" charset="-128"/>
            </a:endParaRPr>
          </a:p>
          <a:p>
            <a:pPr algn="l"/>
            <a:r>
              <a:rPr lang="en-US" altLang="ja-JP" sz="3600" dirty="0">
                <a:latin typeface="HG丸ｺﾞｼｯｸM-PRO" panose="020F0600000000000000" pitchFamily="50" charset="-128"/>
                <a:ea typeface="HG丸ｺﾞｼｯｸM-PRO" panose="020F0600000000000000" pitchFamily="50" charset="-128"/>
              </a:rPr>
              <a:t>4</a:t>
            </a:r>
            <a:r>
              <a:rPr lang="ja-JP" altLang="en-US" sz="3600" dirty="0">
                <a:latin typeface="HG丸ｺﾞｼｯｸM-PRO" panose="020F0600000000000000" pitchFamily="50" charset="-128"/>
                <a:ea typeface="HG丸ｺﾞｼｯｸM-PRO" panose="020F0600000000000000" pitchFamily="50" charset="-128"/>
              </a:rPr>
              <a:t>　生活での心がけ</a:t>
            </a:r>
            <a:endParaRPr lang="en-US" altLang="ja-JP" sz="3600" dirty="0">
              <a:latin typeface="HG丸ｺﾞｼｯｸM-PRO" panose="020F0600000000000000" pitchFamily="50" charset="-128"/>
              <a:ea typeface="HG丸ｺﾞｼｯｸM-PRO" panose="020F0600000000000000" pitchFamily="50" charset="-128"/>
            </a:endParaRPr>
          </a:p>
          <a:p>
            <a:pPr algn="l"/>
            <a:r>
              <a:rPr kumimoji="1" lang="ja-JP" altLang="en-US" sz="3600" dirty="0">
                <a:solidFill>
                  <a:schemeClr val="tx1"/>
                </a:solidFill>
                <a:latin typeface="HG丸ｺﾞｼｯｸM-PRO" panose="020F0600000000000000" pitchFamily="50" charset="-128"/>
                <a:ea typeface="HG丸ｺﾞｼｯｸM-PRO" panose="020F0600000000000000" pitchFamily="50" charset="-128"/>
              </a:rPr>
              <a:t>　　</a:t>
            </a:r>
          </a:p>
        </p:txBody>
      </p:sp>
      <p:sp>
        <p:nvSpPr>
          <p:cNvPr id="4" name="スライド番号プレースホルダー 3">
            <a:extLst>
              <a:ext uri="{FF2B5EF4-FFF2-40B4-BE49-F238E27FC236}">
                <a16:creationId xmlns:a16="http://schemas.microsoft.com/office/drawing/2014/main" id="{39A26B8F-FBF8-53FD-F7D7-EFD36CF165CD}"/>
              </a:ext>
            </a:extLst>
          </p:cNvPr>
          <p:cNvSpPr>
            <a:spLocks noGrp="1"/>
          </p:cNvSpPr>
          <p:nvPr>
            <p:ph type="sldNum" sz="quarter" idx="12"/>
          </p:nvPr>
        </p:nvSpPr>
        <p:spPr/>
        <p:txBody>
          <a:bodyPr/>
          <a:lstStyle/>
          <a:p>
            <a:fld id="{A80CAA4E-5157-4C59-A540-0761CB458312}" type="slidenum">
              <a:rPr kumimoji="1" lang="ja-JP" altLang="en-US" smtClean="0"/>
              <a:t>1</a:t>
            </a:fld>
            <a:endParaRPr kumimoji="1" lang="ja-JP" altLang="en-US"/>
          </a:p>
        </p:txBody>
      </p:sp>
    </p:spTree>
    <p:extLst>
      <p:ext uri="{BB962C8B-B14F-4D97-AF65-F5344CB8AC3E}">
        <p14:creationId xmlns:p14="http://schemas.microsoft.com/office/powerpoint/2010/main" val="1783597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107504" y="164891"/>
            <a:ext cx="9160305" cy="1319894"/>
          </a:xfrm>
        </p:spPr>
        <p:txBody>
          <a:bodyPr>
            <a:normAutofit fontScale="90000"/>
          </a:bodyPr>
          <a:lstStyle/>
          <a:p>
            <a:br>
              <a:rPr lang="en-US" altLang="ja-JP" sz="3600" dirty="0">
                <a:latin typeface="HG丸ｺﾞｼｯｸM-PRO" panose="020F0600000000000000" pitchFamily="50" charset="-128"/>
                <a:ea typeface="HG丸ｺﾞｼｯｸM-PRO" panose="020F0600000000000000" pitchFamily="50" charset="-128"/>
              </a:rPr>
            </a:br>
            <a:r>
              <a:rPr lang="ja-JP" altLang="en-US" sz="3600" dirty="0">
                <a:latin typeface="HG丸ｺﾞｼｯｸM-PRO" panose="020F0600000000000000" pitchFamily="50" charset="-128"/>
                <a:ea typeface="HG丸ｺﾞｼｯｸM-PRO" panose="020F0600000000000000" pitchFamily="50" charset="-128"/>
              </a:rPr>
              <a:t>１．</a:t>
            </a:r>
            <a:r>
              <a:rPr lang="ja-JP" altLang="en-US" sz="4000" dirty="0">
                <a:latin typeface="HG丸ｺﾞｼｯｸM-PRO" panose="020F0600000000000000" pitchFamily="50" charset="-128"/>
                <a:ea typeface="HG丸ｺﾞｼｯｸM-PRO" panose="020F0600000000000000" pitchFamily="50" charset="-128"/>
              </a:rPr>
              <a:t>排尿の仕組み</a:t>
            </a:r>
            <a:br>
              <a:rPr lang="ja-JP" altLang="en-US" dirty="0">
                <a:latin typeface="HG丸ｺﾞｼｯｸM-PRO" panose="020F0600000000000000" pitchFamily="50" charset="-128"/>
                <a:ea typeface="HG丸ｺﾞｼｯｸM-PRO" panose="020F0600000000000000" pitchFamily="50" charset="-128"/>
              </a:rPr>
            </a:br>
            <a:r>
              <a:rPr lang="ja-JP" altLang="en-US" dirty="0">
                <a:latin typeface="HG丸ｺﾞｼｯｸM-PRO" panose="020F0600000000000000" pitchFamily="50" charset="-128"/>
                <a:ea typeface="HG丸ｺﾞｼｯｸM-PRO" panose="020F0600000000000000" pitchFamily="50" charset="-128"/>
              </a:rPr>
              <a:t>　　　　　　</a:t>
            </a:r>
            <a:r>
              <a:rPr lang="ja-JP" altLang="en-US" sz="3100" dirty="0">
                <a:latin typeface="HG丸ｺﾞｼｯｸM-PRO" panose="020F0600000000000000" pitchFamily="50" charset="-128"/>
                <a:ea typeface="HG丸ｺﾞｼｯｸM-PRO" panose="020F0600000000000000" pitchFamily="50" charset="-128"/>
              </a:rPr>
              <a:t>　　　　　</a:t>
            </a:r>
            <a:endParaRPr kumimoji="1" lang="ja-JP" altLang="en-US" sz="3100" dirty="0">
              <a:latin typeface="HG丸ｺﾞｼｯｸM-PRO" panose="020F0600000000000000" pitchFamily="50" charset="-128"/>
              <a:ea typeface="HG丸ｺﾞｼｯｸM-PRO" panose="020F0600000000000000" pitchFamily="50" charset="-128"/>
            </a:endParaRPr>
          </a:p>
        </p:txBody>
      </p:sp>
      <p:sp>
        <p:nvSpPr>
          <p:cNvPr id="4" name="テキスト ボックス 3">
            <a:extLst>
              <a:ext uri="{FF2B5EF4-FFF2-40B4-BE49-F238E27FC236}">
                <a16:creationId xmlns:a16="http://schemas.microsoft.com/office/drawing/2014/main" id="{1F43E731-90AB-4BD6-8CC0-28A5B7B25363}"/>
              </a:ext>
            </a:extLst>
          </p:cNvPr>
          <p:cNvSpPr txBox="1"/>
          <p:nvPr/>
        </p:nvSpPr>
        <p:spPr>
          <a:xfrm>
            <a:off x="4034117" y="2796988"/>
            <a:ext cx="914400" cy="914400"/>
          </a:xfrm>
          <a:prstGeom prst="rect">
            <a:avLst/>
          </a:prstGeom>
          <a:noFill/>
        </p:spPr>
        <p:txBody>
          <a:bodyPr wrap="square" rtlCol="0">
            <a:spAutoFit/>
          </a:bodyPr>
          <a:lstStyle/>
          <a:p>
            <a:endParaRPr kumimoji="1" lang="ja-JP" altLang="en-US" dirty="0"/>
          </a:p>
        </p:txBody>
      </p:sp>
      <p:sp>
        <p:nvSpPr>
          <p:cNvPr id="5" name="テキスト ボックス 4">
            <a:extLst>
              <a:ext uri="{FF2B5EF4-FFF2-40B4-BE49-F238E27FC236}">
                <a16:creationId xmlns:a16="http://schemas.microsoft.com/office/drawing/2014/main" id="{55F84C79-A40F-45C1-AD99-C7CC13DF5C67}"/>
              </a:ext>
            </a:extLst>
          </p:cNvPr>
          <p:cNvSpPr txBox="1"/>
          <p:nvPr/>
        </p:nvSpPr>
        <p:spPr>
          <a:xfrm>
            <a:off x="3975578" y="415462"/>
            <a:ext cx="184731" cy="369332"/>
          </a:xfrm>
          <a:prstGeom prst="rect">
            <a:avLst/>
          </a:prstGeom>
          <a:noFill/>
        </p:spPr>
        <p:txBody>
          <a:bodyPr wrap="none" rtlCol="0">
            <a:spAutoFit/>
          </a:bodyPr>
          <a:lstStyle/>
          <a:p>
            <a:endParaRPr kumimoji="1" lang="ja-JP" altLang="en-US" dirty="0"/>
          </a:p>
        </p:txBody>
      </p:sp>
      <p:graphicFrame>
        <p:nvGraphicFramePr>
          <p:cNvPr id="6" name="表 6">
            <a:extLst>
              <a:ext uri="{FF2B5EF4-FFF2-40B4-BE49-F238E27FC236}">
                <a16:creationId xmlns:a16="http://schemas.microsoft.com/office/drawing/2014/main" id="{35EC8018-A33B-4D5D-A708-F7B581ED577F}"/>
              </a:ext>
            </a:extLst>
          </p:cNvPr>
          <p:cNvGraphicFramePr>
            <a:graphicFrameLocks noGrp="1"/>
          </p:cNvGraphicFramePr>
          <p:nvPr>
            <p:extLst>
              <p:ext uri="{D42A27DB-BD31-4B8C-83A1-F6EECF244321}">
                <p14:modId xmlns:p14="http://schemas.microsoft.com/office/powerpoint/2010/main" val="133567758"/>
              </p:ext>
            </p:extLst>
          </p:nvPr>
        </p:nvGraphicFramePr>
        <p:xfrm>
          <a:off x="344420" y="1224492"/>
          <a:ext cx="4968552" cy="3144991"/>
        </p:xfrm>
        <a:graphic>
          <a:graphicData uri="http://schemas.openxmlformats.org/drawingml/2006/table">
            <a:tbl>
              <a:tblPr firstRow="1" bandRow="1">
                <a:tableStyleId>{5C22544A-7EE6-4342-B048-85BDC9FD1C3A}</a:tableStyleId>
              </a:tblPr>
              <a:tblGrid>
                <a:gridCol w="932191">
                  <a:extLst>
                    <a:ext uri="{9D8B030D-6E8A-4147-A177-3AD203B41FA5}">
                      <a16:colId xmlns:a16="http://schemas.microsoft.com/office/drawing/2014/main" val="1403305967"/>
                    </a:ext>
                  </a:extLst>
                </a:gridCol>
                <a:gridCol w="4036361">
                  <a:extLst>
                    <a:ext uri="{9D8B030D-6E8A-4147-A177-3AD203B41FA5}">
                      <a16:colId xmlns:a16="http://schemas.microsoft.com/office/drawing/2014/main" val="2826677504"/>
                    </a:ext>
                  </a:extLst>
                </a:gridCol>
              </a:tblGrid>
              <a:tr h="659927">
                <a:tc>
                  <a:txBody>
                    <a:bodyPr/>
                    <a:lstStyle/>
                    <a:p>
                      <a:pPr algn="ctr"/>
                      <a:endParaRPr kumimoji="1" lang="ja-JP" altLang="en-US" sz="2000" dirty="0"/>
                    </a:p>
                  </a:txBody>
                  <a:tcPr anchor="ctr"/>
                </a:tc>
                <a:tc>
                  <a:txBody>
                    <a:bodyPr/>
                    <a:lstStyle/>
                    <a:p>
                      <a:pPr algn="ctr"/>
                      <a:r>
                        <a:rPr kumimoji="1" lang="ja-JP" altLang="en-US" sz="2800" dirty="0">
                          <a:latin typeface="HG丸ｺﾞｼｯｸM-PRO" panose="020F0600000000000000" pitchFamily="50" charset="-128"/>
                          <a:ea typeface="HG丸ｺﾞｼｯｸM-PRO" panose="020F0600000000000000" pitchFamily="50" charset="-128"/>
                        </a:rPr>
                        <a:t>はたらき</a:t>
                      </a:r>
                    </a:p>
                  </a:txBody>
                  <a:tcPr anchor="ctr"/>
                </a:tc>
                <a:extLst>
                  <a:ext uri="{0D108BD9-81ED-4DB2-BD59-A6C34878D82A}">
                    <a16:rowId xmlns:a16="http://schemas.microsoft.com/office/drawing/2014/main" val="2780629213"/>
                  </a:ext>
                </a:extLst>
              </a:tr>
              <a:tr h="1242532">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腎臓</a:t>
                      </a:r>
                    </a:p>
                  </a:txBody>
                  <a:tcPr anchor="ctr"/>
                </a:tc>
                <a:tc>
                  <a:txBody>
                    <a:bodyPr/>
                    <a:lstStyle/>
                    <a:p>
                      <a:pPr algn="l"/>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血液中の老廃物から尿をつくる</a:t>
                      </a:r>
                      <a:endParaRPr kumimoji="1" lang="ja-JP" altLang="en-US" sz="2000" dirty="0"/>
                    </a:p>
                  </a:txBody>
                  <a:tcPr anchor="ctr"/>
                </a:tc>
                <a:extLst>
                  <a:ext uri="{0D108BD9-81ED-4DB2-BD59-A6C34878D82A}">
                    <a16:rowId xmlns:a16="http://schemas.microsoft.com/office/drawing/2014/main" val="815115506"/>
                  </a:ext>
                </a:extLst>
              </a:tr>
              <a:tr h="1242532">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膀胱</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蓄尿：尿を溜める</a:t>
                      </a:r>
                      <a:endParaRPr kumimoji="1" lang="en-US" altLang="ja-JP"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排尿：溜まった尿を排泄する</a:t>
                      </a:r>
                      <a:endParaRPr kumimoji="1" lang="ja-JP" altLang="en-US" sz="2000" dirty="0"/>
                    </a:p>
                  </a:txBody>
                  <a:tcPr anchor="ctr"/>
                </a:tc>
                <a:extLst>
                  <a:ext uri="{0D108BD9-81ED-4DB2-BD59-A6C34878D82A}">
                    <a16:rowId xmlns:a16="http://schemas.microsoft.com/office/drawing/2014/main" val="2518249094"/>
                  </a:ext>
                </a:extLst>
              </a:tr>
            </a:tbl>
          </a:graphicData>
        </a:graphic>
      </p:graphicFrame>
      <p:graphicFrame>
        <p:nvGraphicFramePr>
          <p:cNvPr id="8" name="表 8">
            <a:extLst>
              <a:ext uri="{FF2B5EF4-FFF2-40B4-BE49-F238E27FC236}">
                <a16:creationId xmlns:a16="http://schemas.microsoft.com/office/drawing/2014/main" id="{931E1020-62F7-4116-BDDA-E98CC1EBEC57}"/>
              </a:ext>
            </a:extLst>
          </p:cNvPr>
          <p:cNvGraphicFramePr>
            <a:graphicFrameLocks noGrp="1"/>
          </p:cNvGraphicFramePr>
          <p:nvPr>
            <p:extLst>
              <p:ext uri="{D42A27DB-BD31-4B8C-83A1-F6EECF244321}">
                <p14:modId xmlns:p14="http://schemas.microsoft.com/office/powerpoint/2010/main" val="50902469"/>
              </p:ext>
            </p:extLst>
          </p:nvPr>
        </p:nvGraphicFramePr>
        <p:xfrm>
          <a:off x="330626" y="4518494"/>
          <a:ext cx="4983765" cy="1821180"/>
        </p:xfrm>
        <a:graphic>
          <a:graphicData uri="http://schemas.openxmlformats.org/drawingml/2006/table">
            <a:tbl>
              <a:tblPr firstRow="1" bandRow="1">
                <a:tableStyleId>{5C22544A-7EE6-4342-B048-85BDC9FD1C3A}</a:tableStyleId>
              </a:tblPr>
              <a:tblGrid>
                <a:gridCol w="907301">
                  <a:extLst>
                    <a:ext uri="{9D8B030D-6E8A-4147-A177-3AD203B41FA5}">
                      <a16:colId xmlns:a16="http://schemas.microsoft.com/office/drawing/2014/main" val="2856480362"/>
                    </a:ext>
                  </a:extLst>
                </a:gridCol>
                <a:gridCol w="4076464">
                  <a:extLst>
                    <a:ext uri="{9D8B030D-6E8A-4147-A177-3AD203B41FA5}">
                      <a16:colId xmlns:a16="http://schemas.microsoft.com/office/drawing/2014/main" val="2009763885"/>
                    </a:ext>
                  </a:extLst>
                </a:gridCol>
              </a:tblGrid>
              <a:tr h="1743968">
                <a:tc>
                  <a:txBody>
                    <a:bodyPr/>
                    <a:lstStyle/>
                    <a:p>
                      <a:pPr algn="ctr"/>
                      <a:r>
                        <a:rPr kumimoji="1" lang="ja-JP" altLang="en-US" sz="2000" b="0" dirty="0">
                          <a:solidFill>
                            <a:schemeClr val="tx1"/>
                          </a:solidFill>
                          <a:latin typeface="HG丸ｺﾞｼｯｸM-PRO" panose="020F0600000000000000" pitchFamily="50" charset="-128"/>
                          <a:ea typeface="HG丸ｺﾞｼｯｸM-PRO" panose="020F0600000000000000" pitchFamily="50" charset="-128"/>
                        </a:rPr>
                        <a:t>排尿</a:t>
                      </a:r>
                    </a:p>
                  </a:txBody>
                  <a:tcPr anchor="ct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膀胱に尿が溜まると尿意を感じる</a:t>
                      </a:r>
                      <a:endParaRPr kumimoji="1" lang="en-US" altLang="ja-JP"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膀胱に尿が溜まると膀胱をしぼませ、反対に尿道はゆるませて尿を出す</a:t>
                      </a:r>
                    </a:p>
                    <a:p>
                      <a:pPr algn="ctr"/>
                      <a:endParaRPr kumimoji="1" lang="ja-JP" altLang="en-US" dirty="0"/>
                    </a:p>
                  </a:txBody>
                  <a:tcPr anchor="ctr">
                    <a:solidFill>
                      <a:schemeClr val="accent1">
                        <a:lumMod val="40000"/>
                        <a:lumOff val="60000"/>
                      </a:schemeClr>
                    </a:solidFill>
                  </a:tcPr>
                </a:tc>
                <a:extLst>
                  <a:ext uri="{0D108BD9-81ED-4DB2-BD59-A6C34878D82A}">
                    <a16:rowId xmlns:a16="http://schemas.microsoft.com/office/drawing/2014/main" val="2655439464"/>
                  </a:ext>
                </a:extLst>
              </a:tr>
            </a:tbl>
          </a:graphicData>
        </a:graphic>
      </p:graphicFrame>
      <p:sp>
        <p:nvSpPr>
          <p:cNvPr id="9" name="矢印: 下 8">
            <a:extLst>
              <a:ext uri="{FF2B5EF4-FFF2-40B4-BE49-F238E27FC236}">
                <a16:creationId xmlns:a16="http://schemas.microsoft.com/office/drawing/2014/main" id="{B74CD4FA-0F62-4AE7-B5C8-33AA1F410363}"/>
              </a:ext>
            </a:extLst>
          </p:cNvPr>
          <p:cNvSpPr/>
          <p:nvPr/>
        </p:nvSpPr>
        <p:spPr>
          <a:xfrm>
            <a:off x="2267744" y="6093295"/>
            <a:ext cx="967388" cy="5998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a:extLst>
              <a:ext uri="{FF2B5EF4-FFF2-40B4-BE49-F238E27FC236}">
                <a16:creationId xmlns:a16="http://schemas.microsoft.com/office/drawing/2014/main" id="{8B66AD4B-8F10-4AA5-BCDF-281D879D59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26044" y="1726310"/>
            <a:ext cx="3476625" cy="3970156"/>
          </a:xfrm>
          <a:prstGeom prst="rect">
            <a:avLst/>
          </a:prstGeom>
        </p:spPr>
      </p:pic>
      <p:sp>
        <p:nvSpPr>
          <p:cNvPr id="3" name="スライド番号プレースホルダー 2">
            <a:extLst>
              <a:ext uri="{FF2B5EF4-FFF2-40B4-BE49-F238E27FC236}">
                <a16:creationId xmlns:a16="http://schemas.microsoft.com/office/drawing/2014/main" id="{C6951977-0868-F428-9E7C-2C58A8AD02D8}"/>
              </a:ext>
            </a:extLst>
          </p:cNvPr>
          <p:cNvSpPr>
            <a:spLocks noGrp="1"/>
          </p:cNvSpPr>
          <p:nvPr>
            <p:ph type="sldNum" sz="quarter" idx="12"/>
          </p:nvPr>
        </p:nvSpPr>
        <p:spPr/>
        <p:txBody>
          <a:bodyPr/>
          <a:lstStyle/>
          <a:p>
            <a:fld id="{A80CAA4E-5157-4C59-A540-0761CB458312}" type="slidenum">
              <a:rPr kumimoji="1" lang="ja-JP" altLang="en-US" smtClean="0"/>
              <a:t>2</a:t>
            </a:fld>
            <a:endParaRPr kumimoji="1" lang="ja-JP" altLang="en-US"/>
          </a:p>
        </p:txBody>
      </p:sp>
    </p:spTree>
    <p:extLst>
      <p:ext uri="{BB962C8B-B14F-4D97-AF65-F5344CB8AC3E}">
        <p14:creationId xmlns:p14="http://schemas.microsoft.com/office/powerpoint/2010/main" val="2704348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5457B642-8FA0-4192-B46D-37FE57174AFF}"/>
              </a:ext>
            </a:extLst>
          </p:cNvPr>
          <p:cNvSpPr>
            <a:spLocks noGrp="1"/>
          </p:cNvSpPr>
          <p:nvPr>
            <p:ph type="title"/>
          </p:nvPr>
        </p:nvSpPr>
        <p:spPr>
          <a:xfrm>
            <a:off x="251520" y="37768"/>
            <a:ext cx="3888432" cy="1150749"/>
          </a:xfrm>
        </p:spPr>
        <p:txBody>
          <a:bodyPr>
            <a:normAutofit/>
          </a:bodyPr>
          <a:lstStyle/>
          <a:p>
            <a:r>
              <a:rPr lang="ja-JP" altLang="en-US" sz="3600" dirty="0">
                <a:latin typeface="HG丸ｺﾞｼｯｸM-PRO" panose="020F0600000000000000" pitchFamily="50" charset="-128"/>
                <a:ea typeface="HG丸ｺﾞｼｯｸM-PRO" panose="020F0600000000000000" pitchFamily="50" charset="-128"/>
              </a:rPr>
              <a:t>２．神経因性膀胱</a:t>
            </a:r>
            <a:endParaRPr lang="ja-JP" altLang="en-US" sz="3600" i="1" dirty="0">
              <a:latin typeface="HG丸ｺﾞｼｯｸM-PRO" panose="020F0600000000000000" pitchFamily="50" charset="-128"/>
              <a:ea typeface="HG丸ｺﾞｼｯｸM-PRO" panose="020F0600000000000000" pitchFamily="50" charset="-128"/>
            </a:endParaRPr>
          </a:p>
        </p:txBody>
      </p:sp>
      <p:sp>
        <p:nvSpPr>
          <p:cNvPr id="6" name="コンテンツ プレースホルダー 5">
            <a:extLst>
              <a:ext uri="{FF2B5EF4-FFF2-40B4-BE49-F238E27FC236}">
                <a16:creationId xmlns:a16="http://schemas.microsoft.com/office/drawing/2014/main" id="{48E8934D-E4B1-45AC-8234-6D5EAE7EEAC2}"/>
              </a:ext>
            </a:extLst>
          </p:cNvPr>
          <p:cNvSpPr>
            <a:spLocks noGrp="1"/>
          </p:cNvSpPr>
          <p:nvPr>
            <p:ph idx="1"/>
          </p:nvPr>
        </p:nvSpPr>
        <p:spPr>
          <a:xfrm>
            <a:off x="1187624" y="925149"/>
            <a:ext cx="5220072" cy="360040"/>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尿を溜めたり、出したりする神経がうまく作動していない状態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indent="0">
              <a:buNone/>
            </a:pPr>
            <a:endParaRPr lang="en-US" altLang="ja-JP" sz="1400" dirty="0">
              <a:latin typeface="HG丸ｺﾞｼｯｸM-PRO" panose="020F0600000000000000" pitchFamily="50" charset="-128"/>
              <a:ea typeface="HG丸ｺﾞｼｯｸM-PRO" panose="020F0600000000000000" pitchFamily="50" charset="-128"/>
            </a:endParaRPr>
          </a:p>
        </p:txBody>
      </p:sp>
      <p:graphicFrame>
        <p:nvGraphicFramePr>
          <p:cNvPr id="7" name="表 6">
            <a:extLst>
              <a:ext uri="{FF2B5EF4-FFF2-40B4-BE49-F238E27FC236}">
                <a16:creationId xmlns:a16="http://schemas.microsoft.com/office/drawing/2014/main" id="{30284A31-2930-4911-AB42-0D0B4C36C5A7}"/>
              </a:ext>
            </a:extLst>
          </p:cNvPr>
          <p:cNvGraphicFramePr>
            <a:graphicFrameLocks noGrp="1"/>
          </p:cNvGraphicFramePr>
          <p:nvPr>
            <p:extLst>
              <p:ext uri="{D42A27DB-BD31-4B8C-83A1-F6EECF244321}">
                <p14:modId xmlns:p14="http://schemas.microsoft.com/office/powerpoint/2010/main" val="983030831"/>
              </p:ext>
            </p:extLst>
          </p:nvPr>
        </p:nvGraphicFramePr>
        <p:xfrm>
          <a:off x="143762" y="1628800"/>
          <a:ext cx="8856476" cy="4465875"/>
        </p:xfrm>
        <a:graphic>
          <a:graphicData uri="http://schemas.openxmlformats.org/drawingml/2006/table">
            <a:tbl>
              <a:tblPr firstRow="1" bandRow="1">
                <a:tableStyleId>{5C22544A-7EE6-4342-B048-85BDC9FD1C3A}</a:tableStyleId>
              </a:tblPr>
              <a:tblGrid>
                <a:gridCol w="758416">
                  <a:extLst>
                    <a:ext uri="{9D8B030D-6E8A-4147-A177-3AD203B41FA5}">
                      <a16:colId xmlns:a16="http://schemas.microsoft.com/office/drawing/2014/main" val="1403305967"/>
                    </a:ext>
                  </a:extLst>
                </a:gridCol>
                <a:gridCol w="3597814">
                  <a:extLst>
                    <a:ext uri="{9D8B030D-6E8A-4147-A177-3AD203B41FA5}">
                      <a16:colId xmlns:a16="http://schemas.microsoft.com/office/drawing/2014/main" val="2826677504"/>
                    </a:ext>
                  </a:extLst>
                </a:gridCol>
                <a:gridCol w="4500246">
                  <a:extLst>
                    <a:ext uri="{9D8B030D-6E8A-4147-A177-3AD203B41FA5}">
                      <a16:colId xmlns:a16="http://schemas.microsoft.com/office/drawing/2014/main" val="3326270668"/>
                    </a:ext>
                  </a:extLst>
                </a:gridCol>
              </a:tblGrid>
              <a:tr h="625395">
                <a:tc>
                  <a:txBody>
                    <a:bodyPr/>
                    <a:lstStyle/>
                    <a:p>
                      <a:pPr algn="ctr"/>
                      <a:endParaRPr kumimoji="1" lang="ja-JP" altLang="en-US" sz="2000" dirty="0"/>
                    </a:p>
                  </a:txBody>
                  <a:tcPr anchor="ctr"/>
                </a:tc>
                <a:tc>
                  <a:txBody>
                    <a:bodyPr/>
                    <a:lstStyle/>
                    <a:p>
                      <a:pPr algn="ctr"/>
                      <a:r>
                        <a:rPr kumimoji="1" lang="ja-JP" altLang="en-US" sz="2800" b="1" dirty="0">
                          <a:latin typeface="HG丸ｺﾞｼｯｸM-PRO" panose="020F0600000000000000" pitchFamily="50" charset="-128"/>
                          <a:ea typeface="HG丸ｺﾞｼｯｸM-PRO" panose="020F0600000000000000" pitchFamily="50" charset="-128"/>
                        </a:rPr>
                        <a:t>はたらき</a:t>
                      </a:r>
                    </a:p>
                  </a:txBody>
                  <a:tcPr anchor="ctr"/>
                </a:tc>
                <a:tc>
                  <a:txBody>
                    <a:bodyPr/>
                    <a:lstStyle/>
                    <a:p>
                      <a:pPr algn="ctr"/>
                      <a:r>
                        <a:rPr kumimoji="1" lang="ja-JP" altLang="en-US" sz="2800" b="1" dirty="0">
                          <a:latin typeface="HG丸ｺﾞｼｯｸM-PRO" panose="020F0600000000000000" pitchFamily="50" charset="-128"/>
                          <a:ea typeface="HG丸ｺﾞｼｯｸM-PRO" panose="020F0600000000000000" pitchFamily="50" charset="-128"/>
                        </a:rPr>
                        <a:t>神経因性膀胱</a:t>
                      </a:r>
                    </a:p>
                  </a:txBody>
                  <a:tcPr anchor="ctr"/>
                </a:tc>
                <a:extLst>
                  <a:ext uri="{0D108BD9-81ED-4DB2-BD59-A6C34878D82A}">
                    <a16:rowId xmlns:a16="http://schemas.microsoft.com/office/drawing/2014/main" val="2780629213"/>
                  </a:ext>
                </a:extLst>
              </a:tr>
              <a:tr h="1177514">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膀胱</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蓄尿：尿を溜める</a:t>
                      </a:r>
                      <a:endParaRPr kumimoji="1" lang="en-US" altLang="ja-JP"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排尿：溜まった尿を排泄する</a:t>
                      </a:r>
                      <a:endParaRPr kumimoji="1" lang="ja-JP" altLang="en-US" sz="2000" dirty="0">
                        <a:latin typeface="HG丸ｺﾞｼｯｸM-PRO" panose="020F0600000000000000" pitchFamily="50" charset="-128"/>
                        <a:ea typeface="HG丸ｺﾞｼｯｸM-PRO" panose="020F0600000000000000"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latin typeface="HG丸ｺﾞｼｯｸM-PRO" panose="020F0600000000000000" pitchFamily="50" charset="-128"/>
                          <a:ea typeface="HG丸ｺﾞｼｯｸM-PRO" panose="020F0600000000000000" pitchFamily="50" charset="-128"/>
                        </a:rPr>
                        <a:t>畜尿機能の障害</a:t>
                      </a:r>
                      <a:endParaRPr kumimoji="1" lang="en-US" altLang="ja-JP" sz="2000"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latin typeface="HG丸ｺﾞｼｯｸM-PRO" panose="020F0600000000000000" pitchFamily="50" charset="-128"/>
                          <a:ea typeface="HG丸ｺﾞｼｯｸM-PRO" panose="020F0600000000000000" pitchFamily="50" charset="-128"/>
                        </a:rPr>
                        <a:t>・頻尿（尿が近い）</a:t>
                      </a:r>
                      <a:endParaRPr kumimoji="1" lang="en-US" altLang="ja-JP" sz="2000"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latin typeface="HG丸ｺﾞｼｯｸM-PRO" panose="020F0600000000000000" pitchFamily="50" charset="-128"/>
                          <a:ea typeface="HG丸ｺﾞｼｯｸM-PRO" panose="020F0600000000000000" pitchFamily="50" charset="-128"/>
                        </a:rPr>
                        <a:t>・尿失禁（尿漏れ）</a:t>
                      </a:r>
                      <a:endParaRPr kumimoji="1" lang="en-US" altLang="ja-JP" sz="2000"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latin typeface="HG丸ｺﾞｼｯｸM-PRO" panose="020F0600000000000000" pitchFamily="50" charset="-128"/>
                          <a:ea typeface="HG丸ｺﾞｼｯｸM-PRO" panose="020F0600000000000000" pitchFamily="50" charset="-128"/>
                        </a:rPr>
                        <a:t>・尿閉（膀胱の尿が出せない）</a:t>
                      </a:r>
                    </a:p>
                  </a:txBody>
                  <a:tcPr anchor="ctr"/>
                </a:tc>
                <a:extLst>
                  <a:ext uri="{0D108BD9-81ED-4DB2-BD59-A6C34878D82A}">
                    <a16:rowId xmlns:a16="http://schemas.microsoft.com/office/drawing/2014/main" val="2518249094"/>
                  </a:ext>
                </a:extLst>
              </a:tr>
              <a:tr h="1340055">
                <a:tc>
                  <a:txBody>
                    <a:bodyPr/>
                    <a:lstStyle/>
                    <a:p>
                      <a:pPr algn="ctr"/>
                      <a:r>
                        <a:rPr kumimoji="1" lang="ja-JP" altLang="en-US" sz="2000" dirty="0">
                          <a:latin typeface="HG丸ｺﾞｼｯｸM-PRO" panose="020F0600000000000000" pitchFamily="50" charset="-128"/>
                          <a:ea typeface="HG丸ｺﾞｼｯｸM-PRO" panose="020F0600000000000000" pitchFamily="50" charset="-128"/>
                        </a:rPr>
                        <a:t>排尿</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膀胱に尿が溜まると尿意を感じる</a:t>
                      </a:r>
                      <a:endParaRPr kumimoji="1" lang="en-US" altLang="ja-JP"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膀胱に尿が溜まると膀胱をしぼませ反対に尿道はゆるませて尿を出す</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latin typeface="HG丸ｺﾞｼｯｸM-PRO" panose="020F0600000000000000" pitchFamily="50" charset="-128"/>
                          <a:ea typeface="HG丸ｺﾞｼｯｸM-PRO" panose="020F0600000000000000" pitchFamily="50" charset="-128"/>
                        </a:rPr>
                        <a:t>尿意がなくなる</a:t>
                      </a:r>
                      <a:endParaRPr kumimoji="1" lang="en-US" altLang="ja-JP" sz="2000"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latin typeface="HG丸ｺﾞｼｯｸM-PRO" panose="020F0600000000000000" pitchFamily="50" charset="-128"/>
                          <a:ea typeface="HG丸ｺﾞｼｯｸM-PRO" panose="020F0600000000000000" pitchFamily="50" charset="-128"/>
                        </a:rPr>
                        <a:t>　☟</a:t>
                      </a:r>
                      <a:endParaRPr kumimoji="1" lang="en-US" altLang="ja-JP" sz="2000"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latin typeface="HG丸ｺﾞｼｯｸM-PRO" panose="020F0600000000000000" pitchFamily="50" charset="-128"/>
                          <a:ea typeface="HG丸ｺﾞｼｯｸM-PRO" panose="020F0600000000000000" pitchFamily="50" charset="-128"/>
                        </a:rPr>
                        <a:t>尿が溜まる</a:t>
                      </a:r>
                      <a:endParaRPr kumimoji="1" lang="en-US" altLang="ja-JP" sz="2000"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latin typeface="HG丸ｺﾞｼｯｸM-PRO" panose="020F0600000000000000" pitchFamily="50" charset="-128"/>
                          <a:ea typeface="HG丸ｺﾞｼｯｸM-PRO" panose="020F0600000000000000" pitchFamily="50" charset="-128"/>
                        </a:rPr>
                        <a:t>　☟</a:t>
                      </a:r>
                      <a:endParaRPr kumimoji="1" lang="en-US" altLang="ja-JP" sz="2000"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latin typeface="HG丸ｺﾞｼｯｸM-PRO" panose="020F0600000000000000" pitchFamily="50" charset="-128"/>
                          <a:ea typeface="HG丸ｺﾞｼｯｸM-PRO" panose="020F0600000000000000" pitchFamily="50" charset="-128"/>
                        </a:rPr>
                        <a:t>首から上の部分で発汗や寒気</a:t>
                      </a:r>
                      <a:endParaRPr kumimoji="1" lang="en-US" altLang="ja-JP" sz="2000"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「代償尿意」</a:t>
                      </a:r>
                      <a:endParaRPr kumimoji="1" lang="en-US" altLang="ja-JP" sz="2000"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latin typeface="HG丸ｺﾞｼｯｸM-PRO" panose="020F0600000000000000" pitchFamily="50" charset="-128"/>
                          <a:ea typeface="HG丸ｺﾞｼｯｸM-PRO" panose="020F0600000000000000" pitchFamily="50" charset="-128"/>
                        </a:rPr>
                        <a:t>膀胱の充満で自律神経過反射</a:t>
                      </a:r>
                      <a:endParaRPr kumimoji="1" lang="en-US" altLang="ja-JP"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189689626"/>
                  </a:ext>
                </a:extLst>
              </a:tr>
            </a:tbl>
          </a:graphicData>
        </a:graphic>
      </p:graphicFrame>
      <p:sp>
        <p:nvSpPr>
          <p:cNvPr id="2" name="スライド番号プレースホルダー 1">
            <a:extLst>
              <a:ext uri="{FF2B5EF4-FFF2-40B4-BE49-F238E27FC236}">
                <a16:creationId xmlns:a16="http://schemas.microsoft.com/office/drawing/2014/main" id="{619EB9CF-F9B1-F258-3D80-17113B580E67}"/>
              </a:ext>
            </a:extLst>
          </p:cNvPr>
          <p:cNvSpPr>
            <a:spLocks noGrp="1"/>
          </p:cNvSpPr>
          <p:nvPr>
            <p:ph type="sldNum" sz="quarter" idx="12"/>
          </p:nvPr>
        </p:nvSpPr>
        <p:spPr/>
        <p:txBody>
          <a:bodyPr/>
          <a:lstStyle/>
          <a:p>
            <a:fld id="{A80CAA4E-5157-4C59-A540-0761CB458312}" type="slidenum">
              <a:rPr kumimoji="1" lang="ja-JP" altLang="en-US" smtClean="0"/>
              <a:t>3</a:t>
            </a:fld>
            <a:endParaRPr kumimoji="1" lang="ja-JP" altLang="en-US"/>
          </a:p>
        </p:txBody>
      </p:sp>
    </p:spTree>
    <p:extLst>
      <p:ext uri="{BB962C8B-B14F-4D97-AF65-F5344CB8AC3E}">
        <p14:creationId xmlns:p14="http://schemas.microsoft.com/office/powerpoint/2010/main" val="3748056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E8D100-0D83-445F-A8CB-A38BFADB5CF0}"/>
              </a:ext>
            </a:extLst>
          </p:cNvPr>
          <p:cNvSpPr>
            <a:spLocks noGrp="1"/>
          </p:cNvSpPr>
          <p:nvPr>
            <p:ph type="title"/>
          </p:nvPr>
        </p:nvSpPr>
        <p:spPr>
          <a:xfrm>
            <a:off x="-1620688" y="-171399"/>
            <a:ext cx="5493056" cy="937722"/>
          </a:xfrm>
        </p:spPr>
        <p:txBody>
          <a:bodyPr>
            <a:noAutofit/>
          </a:bodyPr>
          <a:lstStyle/>
          <a:p>
            <a:pPr algn="ctr"/>
            <a:br>
              <a:rPr kumimoji="1" lang="en-US" altLang="ja-JP" b="1" i="0" u="none" strike="noStrike" kern="1200" cap="none" spc="0" normalizeH="0" baseline="0" noProof="0" dirty="0">
                <a:ln w="3175" cmpd="sng">
                  <a:noFill/>
                </a:ln>
                <a:solidFill>
                  <a:schemeClr val="tx1"/>
                </a:solidFill>
                <a:effectLst/>
                <a:uLnTx/>
                <a:uFillTx/>
                <a:latin typeface="HG丸ｺﾞｼｯｸM-PRO" panose="020F0600000000000000" pitchFamily="50" charset="-128"/>
                <a:ea typeface="HG丸ｺﾞｼｯｸM-PRO" panose="020F0600000000000000" pitchFamily="50" charset="-128"/>
                <a:cs typeface="+mj-cs"/>
              </a:rPr>
            </a:br>
            <a:r>
              <a:rPr kumimoji="1" lang="ja-JP" altLang="en-US" b="1" i="0" u="none" strike="noStrike" kern="1200" cap="none" spc="0" normalizeH="0" baseline="0" noProof="0" dirty="0">
                <a:ln w="3175" cmpd="sng">
                  <a:noFill/>
                </a:ln>
                <a:solidFill>
                  <a:schemeClr val="tx1"/>
                </a:solidFill>
                <a:effectLst/>
                <a:uLnTx/>
                <a:uFillTx/>
                <a:latin typeface="HG丸ｺﾞｼｯｸM-PRO" panose="020F0600000000000000" pitchFamily="50" charset="-128"/>
                <a:ea typeface="HG丸ｺﾞｼｯｸM-PRO" panose="020F0600000000000000" pitchFamily="50" charset="-128"/>
                <a:cs typeface="+mj-cs"/>
              </a:rPr>
              <a:t>　　　　</a:t>
            </a:r>
            <a:r>
              <a:rPr kumimoji="1" lang="ja-JP" altLang="en-US" sz="3600" b="1" i="0" u="none" strike="noStrike" kern="1200" cap="none" spc="0" normalizeH="0" baseline="0" noProof="0" dirty="0">
                <a:ln w="3175" cmpd="sng">
                  <a:noFill/>
                </a:ln>
                <a:solidFill>
                  <a:schemeClr val="tx1"/>
                </a:solidFill>
                <a:effectLst/>
                <a:uLnTx/>
                <a:uFillTx/>
                <a:latin typeface="HG丸ｺﾞｼｯｸM-PRO" panose="020F0600000000000000" pitchFamily="50" charset="-128"/>
                <a:ea typeface="HG丸ｺﾞｼｯｸM-PRO" panose="020F0600000000000000" pitchFamily="50" charset="-128"/>
                <a:cs typeface="+mj-cs"/>
              </a:rPr>
              <a:t>３．尿路合併症</a:t>
            </a:r>
            <a:endParaRPr kumimoji="1" lang="ja-JP" altLang="en-US" sz="3600" b="1" dirty="0">
              <a:solidFill>
                <a:schemeClr val="tx1"/>
              </a:solidFill>
            </a:endParaRPr>
          </a:p>
        </p:txBody>
      </p:sp>
      <p:sp>
        <p:nvSpPr>
          <p:cNvPr id="10" name="コンテンツ プレースホルダー 9">
            <a:extLst>
              <a:ext uri="{FF2B5EF4-FFF2-40B4-BE49-F238E27FC236}">
                <a16:creationId xmlns:a16="http://schemas.microsoft.com/office/drawing/2014/main" id="{F24104DC-C4E5-4AF5-AC56-91444B9E787A}"/>
              </a:ext>
            </a:extLst>
          </p:cNvPr>
          <p:cNvSpPr>
            <a:spLocks noGrp="1"/>
          </p:cNvSpPr>
          <p:nvPr>
            <p:ph idx="1"/>
          </p:nvPr>
        </p:nvSpPr>
        <p:spPr>
          <a:xfrm>
            <a:off x="179512" y="908720"/>
            <a:ext cx="8964488" cy="5949280"/>
          </a:xfrm>
        </p:spPr>
        <p:txBody>
          <a:bodyPr>
            <a:normAutofit fontScale="25000" lnSpcReduction="20000"/>
          </a:bodyPr>
          <a:lstStyle/>
          <a:p>
            <a:pPr marL="0" indent="0">
              <a:buNone/>
            </a:pPr>
            <a:r>
              <a:rPr lang="ja-JP" altLang="en-US" sz="7200" dirty="0">
                <a:latin typeface="HG丸ｺﾞｼｯｸM-PRO" panose="020F0600000000000000" pitchFamily="50" charset="-128"/>
                <a:ea typeface="HG丸ｺﾞｼｯｸM-PRO" panose="020F0600000000000000" pitchFamily="50" charset="-128"/>
              </a:rPr>
              <a:t>➀尿路感染症　</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▷慢性膀胱炎：細菌がカテーテルによって膀胱に入り込んで起きます。</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カテーテル留置している場合にはほとんど起きています</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膀胱炎だけなら発熱しません</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▷急性腎盂腎炎：膀胱尿管逆流により細菌が腎臓に運ばれると起き、</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a:t>
            </a:r>
            <a:r>
              <a:rPr lang="en-US" altLang="ja-JP" sz="7200" dirty="0">
                <a:latin typeface="HG丸ｺﾞｼｯｸM-PRO" panose="020F0600000000000000" pitchFamily="50" charset="-128"/>
                <a:ea typeface="HG丸ｺﾞｼｯｸM-PRO" panose="020F0600000000000000" pitchFamily="50" charset="-128"/>
              </a:rPr>
              <a:t>38</a:t>
            </a:r>
            <a:r>
              <a:rPr lang="ja-JP" altLang="en-US" sz="7200" dirty="0">
                <a:latin typeface="HG丸ｺﾞｼｯｸM-PRO" panose="020F0600000000000000" pitchFamily="50" charset="-128"/>
                <a:ea typeface="HG丸ｺﾞｼｯｸM-PRO" panose="020F0600000000000000" pitchFamily="50" charset="-128"/>
              </a:rPr>
              <a:t>～</a:t>
            </a:r>
            <a:r>
              <a:rPr lang="en-US" altLang="ja-JP" sz="7200" dirty="0">
                <a:latin typeface="HG丸ｺﾞｼｯｸM-PRO" panose="020F0600000000000000" pitchFamily="50" charset="-128"/>
                <a:ea typeface="HG丸ｺﾞｼｯｸM-PRO" panose="020F0600000000000000" pitchFamily="50" charset="-128"/>
              </a:rPr>
              <a:t>39℃</a:t>
            </a:r>
            <a:r>
              <a:rPr lang="ja-JP" altLang="en-US" sz="7200" dirty="0">
                <a:latin typeface="HG丸ｺﾞｼｯｸM-PRO" panose="020F0600000000000000" pitchFamily="50" charset="-128"/>
                <a:ea typeface="HG丸ｺﾞｼｯｸM-PRO" panose="020F0600000000000000" pitchFamily="50" charset="-128"/>
              </a:rPr>
              <a:t>以上の高熱が出ます</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▷急性前立腺炎　精巣上体炎 </a:t>
            </a:r>
            <a:r>
              <a:rPr lang="en-US" altLang="ja-JP" sz="7200" dirty="0">
                <a:latin typeface="HG丸ｺﾞｼｯｸM-PRO" panose="020F0600000000000000" pitchFamily="50" charset="-128"/>
                <a:ea typeface="HG丸ｺﾞｼｯｸM-PRO" panose="020F0600000000000000" pitchFamily="50" charset="-128"/>
              </a:rPr>
              <a:t>:</a:t>
            </a:r>
            <a:r>
              <a:rPr lang="ja-JP" altLang="en-US" sz="7200" dirty="0">
                <a:latin typeface="HG丸ｺﾞｼｯｸM-PRO" panose="020F0600000000000000" pitchFamily="50" charset="-128"/>
                <a:ea typeface="HG丸ｺﾞｼｯｸM-PRO" panose="020F0600000000000000" pitchFamily="50" charset="-128"/>
              </a:rPr>
              <a:t>男性では膀胱の出口にある前立腺や精巣（睾丸）の</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脇にある精巣上体（副睾丸）に感染して発熱を起こすことがあります</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②腎結石・膀胱結石</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▷腎結石：シュウ酸カルシウムを主成分とする結石が多いですが　　　　</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健常者よりも腎結石ができる割合が</a:t>
            </a:r>
            <a:r>
              <a:rPr lang="en-US" altLang="ja-JP" sz="7200" dirty="0">
                <a:latin typeface="HG丸ｺﾞｼｯｸM-PRO" panose="020F0600000000000000" pitchFamily="50" charset="-128"/>
                <a:ea typeface="HG丸ｺﾞｼｯｸM-PRO" panose="020F0600000000000000" pitchFamily="50" charset="-128"/>
              </a:rPr>
              <a:t>4</a:t>
            </a:r>
            <a:r>
              <a:rPr lang="ja-JP" altLang="en-US" sz="7200" dirty="0">
                <a:latin typeface="HG丸ｺﾞｼｯｸM-PRO" panose="020F0600000000000000" pitchFamily="50" charset="-128"/>
                <a:ea typeface="HG丸ｺﾞｼｯｸM-PRO" panose="020F0600000000000000" pitchFamily="50" charset="-128"/>
              </a:rPr>
              <a:t>倍～</a:t>
            </a:r>
            <a:r>
              <a:rPr lang="en-US" altLang="ja-JP" sz="7200" dirty="0">
                <a:latin typeface="HG丸ｺﾞｼｯｸM-PRO" panose="020F0600000000000000" pitchFamily="50" charset="-128"/>
                <a:ea typeface="HG丸ｺﾞｼｯｸM-PRO" panose="020F0600000000000000" pitchFamily="50" charset="-128"/>
              </a:rPr>
              <a:t>10</a:t>
            </a:r>
            <a:r>
              <a:rPr lang="ja-JP" altLang="en-US" sz="7200" dirty="0">
                <a:latin typeface="HG丸ｺﾞｼｯｸM-PRO" panose="020F0600000000000000" pitchFamily="50" charset="-128"/>
                <a:ea typeface="HG丸ｺﾞｼｯｸM-PRO" panose="020F0600000000000000" pitchFamily="50" charset="-128"/>
              </a:rPr>
              <a:t>倍高くなります。　</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▷膀胱結石：水分摂取を増やしてもあまり予防効果なく、</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自己導尿適応の方はカテーテルをなるべく早く抜くことが大切です。</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カテーテル留置管理は交換間隔が短い方が膀胱結石はできにくいと</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言われています</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③膀胱尿管逆流（</a:t>
            </a:r>
            <a:r>
              <a:rPr lang="en-US" altLang="ja-JP" sz="7200" dirty="0">
                <a:latin typeface="HG丸ｺﾞｼｯｸM-PRO" panose="020F0600000000000000" pitchFamily="50" charset="-128"/>
                <a:ea typeface="HG丸ｺﾞｼｯｸM-PRO" panose="020F0600000000000000" pitchFamily="50" charset="-128"/>
              </a:rPr>
              <a:t>VUR</a:t>
            </a:r>
            <a:r>
              <a:rPr lang="ja-JP" altLang="en-US" sz="7200" dirty="0">
                <a:latin typeface="HG丸ｺﾞｼｯｸM-PRO" panose="020F0600000000000000" pitchFamily="50" charset="-128"/>
                <a:ea typeface="HG丸ｺﾞｼｯｸM-PRO" panose="020F0600000000000000" pitchFamily="50" charset="-128"/>
              </a:rPr>
              <a:t>）</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膀胱の逆流防止機構が弱いと膀胱の圧力が上がった時に膀胱から尿管・腎臓に逆流　</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する事です。膀胱内の細菌が簡単に腎臓まで運ばれるため腎盂腎炎を起こし</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発熱し、腎臓が萎縮する危険があります</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　　　　　　　　　　　　　　　　　　　　　　　　　　　　　　　　　　頸椎損傷のリハビリテーション改訂第</a:t>
            </a:r>
            <a:r>
              <a:rPr lang="en-US" altLang="ja-JP" sz="3600" dirty="0">
                <a:latin typeface="HG丸ｺﾞｼｯｸM-PRO" panose="020F0600000000000000" pitchFamily="50" charset="-128"/>
                <a:ea typeface="HG丸ｺﾞｼｯｸM-PRO" panose="020F0600000000000000" pitchFamily="50" charset="-128"/>
              </a:rPr>
              <a:t>3</a:t>
            </a:r>
            <a:r>
              <a:rPr lang="ja-JP" altLang="en-US" sz="3600" dirty="0">
                <a:latin typeface="HG丸ｺﾞｼｯｸM-PRO" panose="020F0600000000000000" pitchFamily="50" charset="-128"/>
                <a:ea typeface="HG丸ｺﾞｼｯｸM-PRO" panose="020F0600000000000000" pitchFamily="50" charset="-128"/>
              </a:rPr>
              <a:t>版　　急性期の治療　</a:t>
            </a:r>
            <a:r>
              <a:rPr lang="en-US" altLang="ja-JP" sz="3600" dirty="0">
                <a:latin typeface="HG丸ｺﾞｼｯｸM-PRO" panose="020F0600000000000000" pitchFamily="50" charset="-128"/>
                <a:ea typeface="HG丸ｺﾞｼｯｸM-PRO" panose="020F0600000000000000" pitchFamily="50" charset="-128"/>
              </a:rPr>
              <a:t>P</a:t>
            </a:r>
            <a:r>
              <a:rPr lang="ja-JP" altLang="en-US" sz="3600" dirty="0">
                <a:latin typeface="HG丸ｺﾞｼｯｸM-PRO" panose="020F0600000000000000" pitchFamily="50" charset="-128"/>
                <a:ea typeface="HG丸ｺﾞｼｯｸM-PRO" panose="020F0600000000000000" pitchFamily="50" charset="-128"/>
              </a:rPr>
              <a:t>５</a:t>
            </a:r>
            <a:r>
              <a:rPr lang="en-US" altLang="ja-JP" sz="3600" dirty="0">
                <a:latin typeface="HG丸ｺﾞｼｯｸM-PRO" panose="020F0600000000000000" pitchFamily="50" charset="-128"/>
                <a:ea typeface="HG丸ｺﾞｼｯｸM-PRO" panose="020F0600000000000000" pitchFamily="50" charset="-128"/>
              </a:rPr>
              <a:t>2</a:t>
            </a:r>
            <a:r>
              <a:rPr lang="ja-JP" altLang="en-US" sz="3600" dirty="0">
                <a:latin typeface="HG丸ｺﾞｼｯｸM-PRO" panose="020F0600000000000000" pitchFamily="50" charset="-128"/>
                <a:ea typeface="HG丸ｺﾞｼｯｸM-PRO" panose="020F0600000000000000" pitchFamily="50" charset="-128"/>
              </a:rPr>
              <a:t>～５３</a:t>
            </a:r>
            <a:endParaRPr lang="en-US" altLang="ja-JP" sz="3600" dirty="0">
              <a:latin typeface="HG丸ｺﾞｼｯｸM-PRO" panose="020F0600000000000000" pitchFamily="50" charset="-128"/>
              <a:ea typeface="HG丸ｺﾞｼｯｸM-PRO" panose="020F0600000000000000" pitchFamily="50" charset="-128"/>
            </a:endParaRPr>
          </a:p>
          <a:p>
            <a:pPr marL="0" indent="0">
              <a:buNone/>
            </a:pPr>
            <a:endParaRPr lang="ja-JP" altLang="en-US" sz="1800"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a:extLst>
              <a:ext uri="{FF2B5EF4-FFF2-40B4-BE49-F238E27FC236}">
                <a16:creationId xmlns:a16="http://schemas.microsoft.com/office/drawing/2014/main" id="{28ACEF99-9282-4183-DF1E-406E3C084E49}"/>
              </a:ext>
            </a:extLst>
          </p:cNvPr>
          <p:cNvSpPr>
            <a:spLocks noGrp="1"/>
          </p:cNvSpPr>
          <p:nvPr>
            <p:ph type="sldNum" sz="quarter" idx="12"/>
          </p:nvPr>
        </p:nvSpPr>
        <p:spPr/>
        <p:txBody>
          <a:bodyPr/>
          <a:lstStyle/>
          <a:p>
            <a:fld id="{A80CAA4E-5157-4C59-A540-0761CB458312}" type="slidenum">
              <a:rPr kumimoji="1" lang="ja-JP" altLang="en-US" smtClean="0"/>
              <a:t>4</a:t>
            </a:fld>
            <a:endParaRPr kumimoji="1" lang="ja-JP" altLang="en-US"/>
          </a:p>
        </p:txBody>
      </p:sp>
    </p:spTree>
    <p:extLst>
      <p:ext uri="{BB962C8B-B14F-4D97-AF65-F5344CB8AC3E}">
        <p14:creationId xmlns:p14="http://schemas.microsoft.com/office/powerpoint/2010/main" val="711597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65956D-3E1E-435D-A55B-E049E70994C2}"/>
              </a:ext>
            </a:extLst>
          </p:cNvPr>
          <p:cNvSpPr>
            <a:spLocks noGrp="1"/>
          </p:cNvSpPr>
          <p:nvPr>
            <p:ph type="title"/>
          </p:nvPr>
        </p:nvSpPr>
        <p:spPr>
          <a:xfrm>
            <a:off x="467544" y="1"/>
            <a:ext cx="8047806" cy="1047506"/>
          </a:xfrm>
        </p:spPr>
        <p:txBody>
          <a:bodyPr>
            <a:normAutofit/>
          </a:bodyPr>
          <a:lstStyle/>
          <a:p>
            <a:r>
              <a:rPr lang="en-US" altLang="ja-JP" sz="4000" dirty="0">
                <a:latin typeface="HG丸ｺﾞｼｯｸM-PRO" panose="020F0600000000000000" pitchFamily="50" charset="-128"/>
                <a:ea typeface="HG丸ｺﾞｼｯｸM-PRO" panose="020F0600000000000000" pitchFamily="50" charset="-128"/>
              </a:rPr>
              <a:t>4.</a:t>
            </a:r>
            <a:r>
              <a:rPr lang="ja-JP" altLang="en-US" sz="4000" dirty="0">
                <a:latin typeface="HG丸ｺﾞｼｯｸM-PRO" panose="020F0600000000000000" pitchFamily="50" charset="-128"/>
                <a:ea typeface="HG丸ｺﾞｼｯｸM-PRO" panose="020F0600000000000000" pitchFamily="50" charset="-128"/>
              </a:rPr>
              <a:t> 生活での心がけ</a:t>
            </a:r>
            <a:endParaRPr kumimoji="1" lang="ja-JP" altLang="en-US" sz="4000" dirty="0">
              <a:latin typeface="HG丸ｺﾞｼｯｸM-PRO" panose="020F0600000000000000" pitchFamily="50" charset="-128"/>
              <a:ea typeface="HG丸ｺﾞｼｯｸM-PRO" panose="020F0600000000000000" pitchFamily="50" charset="-128"/>
            </a:endParaRPr>
          </a:p>
        </p:txBody>
      </p:sp>
      <p:sp>
        <p:nvSpPr>
          <p:cNvPr id="6" name="コンテンツ プレースホルダー 5">
            <a:extLst>
              <a:ext uri="{FF2B5EF4-FFF2-40B4-BE49-F238E27FC236}">
                <a16:creationId xmlns:a16="http://schemas.microsoft.com/office/drawing/2014/main" id="{E4C31AB1-22BC-4A1A-9E64-11FB0675B550}"/>
              </a:ext>
            </a:extLst>
          </p:cNvPr>
          <p:cNvSpPr>
            <a:spLocks noGrp="1"/>
          </p:cNvSpPr>
          <p:nvPr>
            <p:ph idx="1"/>
          </p:nvPr>
        </p:nvSpPr>
        <p:spPr>
          <a:xfrm>
            <a:off x="323528" y="908720"/>
            <a:ext cx="8352928" cy="5832649"/>
          </a:xfrm>
        </p:spPr>
        <p:txBody>
          <a:bodyPr>
            <a:normAutofit fontScale="25000" lnSpcReduction="20000"/>
          </a:bodyPr>
          <a:lstStyle/>
          <a:p>
            <a:pPr marL="0" indent="0">
              <a:buNone/>
            </a:pPr>
            <a:r>
              <a:rPr lang="ja-JP" altLang="en-US" sz="2800" dirty="0">
                <a:latin typeface="HG丸ｺﾞｼｯｸM-PRO" panose="020F0600000000000000" pitchFamily="50" charset="-128"/>
                <a:ea typeface="HG丸ｺﾞｼｯｸM-PRO" panose="020F0600000000000000" pitchFamily="50" charset="-128"/>
              </a:rPr>
              <a:t>　</a:t>
            </a:r>
            <a:r>
              <a:rPr lang="ja-JP" altLang="en-US" sz="12800" dirty="0">
                <a:latin typeface="HG丸ｺﾞｼｯｸM-PRO" panose="020F0600000000000000" pitchFamily="50" charset="-128"/>
                <a:ea typeface="HG丸ｺﾞｼｯｸM-PRO" panose="020F0600000000000000" pitchFamily="50" charset="-128"/>
              </a:rPr>
              <a:t>①水分摂取量</a:t>
            </a:r>
            <a:endParaRPr lang="en-US" altLang="ja-JP" sz="12800" dirty="0">
              <a:latin typeface="HG丸ｺﾞｼｯｸM-PRO" panose="020F0600000000000000" pitchFamily="50" charset="-128"/>
              <a:ea typeface="HG丸ｺﾞｼｯｸM-PRO" panose="020F0600000000000000" pitchFamily="50" charset="-128"/>
            </a:endParaRPr>
          </a:p>
          <a:p>
            <a:pPr marL="0" indent="0">
              <a:buNone/>
            </a:pPr>
            <a:r>
              <a:rPr lang="ja-JP" altLang="en-US" sz="3200" dirty="0">
                <a:latin typeface="HG丸ｺﾞｼｯｸM-PRO" panose="020F0600000000000000" pitchFamily="50" charset="-128"/>
                <a:ea typeface="HG丸ｺﾞｼｯｸM-PRO" panose="020F0600000000000000" pitchFamily="50" charset="-128"/>
              </a:rPr>
              <a:t>　</a:t>
            </a:r>
            <a:endParaRPr lang="en-US" altLang="ja-JP" sz="3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▷水分量の目安</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自己導尿：</a:t>
            </a:r>
            <a:r>
              <a:rPr lang="en-US" altLang="ja-JP" sz="7200" dirty="0">
                <a:latin typeface="HG丸ｺﾞｼｯｸM-PRO" panose="020F0600000000000000" pitchFamily="50" charset="-128"/>
                <a:ea typeface="HG丸ｺﾞｼｯｸM-PRO" panose="020F0600000000000000" pitchFamily="50" charset="-128"/>
              </a:rPr>
              <a:t>1200</a:t>
            </a:r>
            <a:r>
              <a:rPr lang="ja-JP" altLang="en-US" sz="7200" dirty="0">
                <a:latin typeface="HG丸ｺﾞｼｯｸM-PRO" panose="020F0600000000000000" pitchFamily="50" charset="-128"/>
                <a:ea typeface="HG丸ｺﾞｼｯｸM-PRO" panose="020F0600000000000000" pitchFamily="50" charset="-128"/>
              </a:rPr>
              <a:t>～</a:t>
            </a:r>
            <a:r>
              <a:rPr lang="en-US" altLang="ja-JP" sz="7200" dirty="0">
                <a:latin typeface="HG丸ｺﾞｼｯｸM-PRO" panose="020F0600000000000000" pitchFamily="50" charset="-128"/>
                <a:ea typeface="HG丸ｺﾞｼｯｸM-PRO" panose="020F0600000000000000" pitchFamily="50" charset="-128"/>
              </a:rPr>
              <a:t>1500ml</a:t>
            </a:r>
            <a:r>
              <a:rPr lang="ja-JP" altLang="en-US" sz="7200" dirty="0">
                <a:latin typeface="HG丸ｺﾞｼｯｸM-PRO" panose="020F0600000000000000" pitchFamily="50" charset="-128"/>
                <a:ea typeface="HG丸ｺﾞｼｯｸM-PRO" panose="020F0600000000000000" pitchFamily="50" charset="-128"/>
              </a:rPr>
              <a:t>　</a:t>
            </a:r>
            <a:r>
              <a:rPr lang="en-US" altLang="ja-JP" sz="7200" dirty="0">
                <a:latin typeface="HG丸ｺﾞｼｯｸM-PRO" panose="020F0600000000000000" pitchFamily="50" charset="-128"/>
                <a:ea typeface="HG丸ｺﾞｼｯｸM-PRO" panose="020F0600000000000000" pitchFamily="50" charset="-128"/>
              </a:rPr>
              <a:t>/</a:t>
            </a:r>
            <a:r>
              <a:rPr lang="ja-JP" altLang="en-US" sz="7200" dirty="0">
                <a:latin typeface="HG丸ｺﾞｼｯｸM-PRO" panose="020F0600000000000000" pitchFamily="50" charset="-128"/>
                <a:ea typeface="HG丸ｺﾞｼｯｸM-PRO" panose="020F0600000000000000" pitchFamily="50" charset="-128"/>
              </a:rPr>
              <a:t>日</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膀胱、尿道留置：</a:t>
            </a:r>
            <a:r>
              <a:rPr lang="en-US" altLang="ja-JP" sz="7200" dirty="0">
                <a:latin typeface="HG丸ｺﾞｼｯｸM-PRO" panose="020F0600000000000000" pitchFamily="50" charset="-128"/>
                <a:ea typeface="HG丸ｺﾞｼｯｸM-PRO" panose="020F0600000000000000" pitchFamily="50" charset="-128"/>
              </a:rPr>
              <a:t>1500ml</a:t>
            </a:r>
            <a:r>
              <a:rPr lang="ja-JP" altLang="en-US" sz="7200" dirty="0">
                <a:latin typeface="HG丸ｺﾞｼｯｸM-PRO" panose="020F0600000000000000" pitchFamily="50" charset="-128"/>
                <a:ea typeface="HG丸ｺﾞｼｯｸM-PRO" panose="020F0600000000000000" pitchFamily="50" charset="-128"/>
              </a:rPr>
              <a:t>～</a:t>
            </a:r>
            <a:r>
              <a:rPr lang="en-US" altLang="ja-JP" sz="7200" dirty="0">
                <a:latin typeface="HG丸ｺﾞｼｯｸM-PRO" panose="020F0600000000000000" pitchFamily="50" charset="-128"/>
                <a:ea typeface="HG丸ｺﾞｼｯｸM-PRO" panose="020F0600000000000000" pitchFamily="50" charset="-128"/>
              </a:rPr>
              <a:t>2000ml</a:t>
            </a:r>
            <a:r>
              <a:rPr lang="ja-JP" altLang="en-US" sz="7200" dirty="0">
                <a:latin typeface="HG丸ｺﾞｼｯｸM-PRO" panose="020F0600000000000000" pitchFamily="50" charset="-128"/>
                <a:ea typeface="HG丸ｺﾞｼｯｸM-PRO" panose="020F0600000000000000" pitchFamily="50" charset="-128"/>
              </a:rPr>
              <a:t>　</a:t>
            </a:r>
            <a:r>
              <a:rPr lang="en-US" altLang="ja-JP" sz="7200" dirty="0">
                <a:latin typeface="HG丸ｺﾞｼｯｸM-PRO" panose="020F0600000000000000" pitchFamily="50" charset="-128"/>
                <a:ea typeface="HG丸ｺﾞｼｯｸM-PRO" panose="020F0600000000000000" pitchFamily="50" charset="-128"/>
              </a:rPr>
              <a:t>/</a:t>
            </a:r>
            <a:r>
              <a:rPr lang="ja-JP" altLang="en-US" sz="7200" dirty="0">
                <a:latin typeface="HG丸ｺﾞｼｯｸM-PRO" panose="020F0600000000000000" pitchFamily="50" charset="-128"/>
                <a:ea typeface="HG丸ｺﾞｼｯｸM-PRO" panose="020F0600000000000000" pitchFamily="50" charset="-128"/>
              </a:rPr>
              <a:t>日</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▷注意☝　大量の水分を一気に飲む⇒アルコール摂取、コーヒーなど</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何故、注意が必要か？</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尿が溜まり過ぎると</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⇒自律神経過反射（血圧が上昇して、頭痛・発汗・鳥肌、胸苦しさ</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など）を引き起こす</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⇒尿漏れ</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a:t>
            </a:r>
            <a:r>
              <a:rPr lang="ja-JP" altLang="en-US" sz="11200" dirty="0">
                <a:latin typeface="HG丸ｺﾞｼｯｸM-PRO" panose="020F0600000000000000" pitchFamily="50" charset="-128"/>
                <a:ea typeface="HG丸ｺﾞｼｯｸM-PRO" panose="020F0600000000000000" pitchFamily="50" charset="-128"/>
              </a:rPr>
              <a:t>②尿の観察</a:t>
            </a:r>
            <a:endParaRPr lang="en-US" altLang="ja-JP" sz="11200" dirty="0">
              <a:latin typeface="HG丸ｺﾞｼｯｸM-PRO" panose="020F0600000000000000" pitchFamily="50" charset="-128"/>
              <a:ea typeface="HG丸ｺﾞｼｯｸM-PRO" panose="020F0600000000000000" pitchFamily="50" charset="-128"/>
            </a:endParaRPr>
          </a:p>
          <a:p>
            <a:pPr marL="0" indent="0">
              <a:buNone/>
            </a:pPr>
            <a:r>
              <a:rPr lang="ja-JP" altLang="en-US" sz="11200" dirty="0">
                <a:latin typeface="HG丸ｺﾞｼｯｸM-PRO" panose="020F0600000000000000" pitchFamily="50" charset="-128"/>
                <a:ea typeface="HG丸ｺﾞｼｯｸM-PRO" panose="020F0600000000000000" pitchFamily="50" charset="-128"/>
              </a:rPr>
              <a:t>　  </a:t>
            </a:r>
            <a:r>
              <a:rPr lang="ja-JP" altLang="en-US" sz="7200" dirty="0">
                <a:latin typeface="HG丸ｺﾞｼｯｸM-PRO" panose="020F0600000000000000" pitchFamily="50" charset="-128"/>
                <a:ea typeface="HG丸ｺﾞｼｯｸM-PRO" panose="020F0600000000000000" pitchFamily="50" charset="-128"/>
              </a:rPr>
              <a:t>チェックポイント☝</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1800" dirty="0">
                <a:latin typeface="HG丸ｺﾞｼｯｸM-PRO" panose="020F0600000000000000" pitchFamily="50" charset="-128"/>
                <a:ea typeface="HG丸ｺﾞｼｯｸM-PRO" panose="020F0600000000000000" pitchFamily="50" charset="-128"/>
              </a:rPr>
              <a:t>　　　　　　</a:t>
            </a:r>
            <a:r>
              <a:rPr lang="ja-JP" altLang="en-US" sz="7200" dirty="0">
                <a:latin typeface="HG丸ｺﾞｼｯｸM-PRO" panose="020F0600000000000000" pitchFamily="50" charset="-128"/>
                <a:ea typeface="HG丸ｺﾞｼｯｸM-PRO" panose="020F0600000000000000" pitchFamily="50" charset="-128"/>
              </a:rPr>
              <a:t>　▷尿破棄は、なるべく同時間にして、尿量が維持できているか観察</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r>
              <a:rPr lang="ja-JP" altLang="en-US" sz="7200" dirty="0">
                <a:latin typeface="HG丸ｺﾞｼｯｸM-PRO" panose="020F0600000000000000" pitchFamily="50" charset="-128"/>
                <a:ea typeface="HG丸ｺﾞｼｯｸM-PRO" panose="020F0600000000000000" pitchFamily="50" charset="-128"/>
              </a:rPr>
              <a:t>　　  ▷尿の色に変わりがないか</a:t>
            </a:r>
            <a:endParaRPr lang="en-US" altLang="ja-JP" sz="7200" dirty="0">
              <a:latin typeface="HG丸ｺﾞｼｯｸM-PRO" panose="020F0600000000000000" pitchFamily="50" charset="-128"/>
              <a:ea typeface="HG丸ｺﾞｼｯｸM-PRO" panose="020F0600000000000000" pitchFamily="50" charset="-128"/>
            </a:endParaRPr>
          </a:p>
          <a:p>
            <a:pPr marL="0" indent="0">
              <a:buNone/>
            </a:pP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r>
              <a:rPr lang="ja-JP" altLang="en-US" sz="5600" dirty="0">
                <a:latin typeface="HG丸ｺﾞｼｯｸM-PRO" panose="020F0600000000000000" pitchFamily="50" charset="-128"/>
                <a:ea typeface="HG丸ｺﾞｼｯｸM-PRO" panose="020F0600000000000000" pitchFamily="50" charset="-128"/>
              </a:rPr>
              <a:t>　「在宅生活ハンドブック野</a:t>
            </a:r>
            <a:r>
              <a:rPr lang="en-US" altLang="ja-JP" sz="5600" dirty="0">
                <a:latin typeface="HG丸ｺﾞｼｯｸM-PRO" panose="020F0600000000000000" pitchFamily="50" charset="-128"/>
                <a:ea typeface="HG丸ｺﾞｼｯｸM-PRO" panose="020F0600000000000000" pitchFamily="50" charset="-128"/>
              </a:rPr>
              <a:t>No.18</a:t>
            </a:r>
            <a:r>
              <a:rPr lang="ja-JP" altLang="en-US" sz="5600" dirty="0">
                <a:latin typeface="HG丸ｺﾞｼｯｸM-PRO" panose="020F0600000000000000" pitchFamily="50" charset="-128"/>
                <a:ea typeface="HG丸ｺﾞｼｯｸM-PRO" panose="020F0600000000000000" pitchFamily="50" charset="-128"/>
              </a:rPr>
              <a:t>」在宅での排尿管理（２）排尿を促進するための心がけ</a:t>
            </a:r>
            <a:r>
              <a:rPr lang="en-US" altLang="ja-JP" sz="5600" dirty="0">
                <a:latin typeface="HG丸ｺﾞｼｯｸM-PRO" panose="020F0600000000000000" pitchFamily="50" charset="-128"/>
                <a:ea typeface="HG丸ｺﾞｼｯｸM-PRO" panose="020F0600000000000000" pitchFamily="50" charset="-128"/>
              </a:rPr>
              <a:t>P6</a:t>
            </a:r>
          </a:p>
          <a:p>
            <a:pPr marL="0" indent="0">
              <a:buNone/>
            </a:pPr>
            <a:r>
              <a:rPr lang="ja-JP" altLang="en-US" sz="2200" dirty="0">
                <a:latin typeface="HG丸ｺﾞｼｯｸM-PRO" panose="020F0600000000000000" pitchFamily="50" charset="-128"/>
                <a:ea typeface="HG丸ｺﾞｼｯｸM-PRO" panose="020F0600000000000000" pitchFamily="50" charset="-128"/>
              </a:rPr>
              <a:t>　</a:t>
            </a:r>
          </a:p>
          <a:p>
            <a:pPr marL="0" indent="0">
              <a:buNone/>
            </a:pPr>
            <a:endParaRPr lang="en-US" altLang="ja-JP" sz="5600" dirty="0">
              <a:latin typeface="HG丸ｺﾞｼｯｸM-PRO" panose="020F0600000000000000" pitchFamily="50" charset="-128"/>
              <a:ea typeface="HG丸ｺﾞｼｯｸM-PRO" panose="020F0600000000000000" pitchFamily="50" charset="-128"/>
            </a:endParaRPr>
          </a:p>
          <a:p>
            <a:pPr marL="0" indent="0">
              <a:buNone/>
            </a:pP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r>
              <a:rPr lang="ja-JP" altLang="en-US" sz="1800" dirty="0">
                <a:latin typeface="HG丸ｺﾞｼｯｸM-PRO" panose="020F0600000000000000" pitchFamily="50" charset="-128"/>
                <a:ea typeface="HG丸ｺﾞｼｯｸM-PRO" panose="020F0600000000000000" pitchFamily="50" charset="-128"/>
              </a:rPr>
              <a:t>　　　　　　　　　　　　　</a:t>
            </a:r>
            <a:endParaRPr lang="en-US" altLang="ja-JP" sz="1800" dirty="0">
              <a:latin typeface="HG丸ｺﾞｼｯｸM-PRO" panose="020F0600000000000000" pitchFamily="50" charset="-128"/>
              <a:ea typeface="HG丸ｺﾞｼｯｸM-PRO" panose="020F0600000000000000" pitchFamily="50" charset="-128"/>
            </a:endParaRPr>
          </a:p>
          <a:p>
            <a:pPr marL="0" indent="0">
              <a:buNone/>
            </a:pPr>
            <a:r>
              <a:rPr lang="ja-JP" altLang="en-US" sz="1800" dirty="0">
                <a:latin typeface="HG丸ｺﾞｼｯｸM-PRO" panose="020F0600000000000000" pitchFamily="50" charset="-128"/>
                <a:ea typeface="HG丸ｺﾞｼｯｸM-PRO" panose="020F0600000000000000" pitchFamily="50" charset="-128"/>
              </a:rPr>
              <a:t>　　　　　　　　　</a:t>
            </a:r>
            <a:r>
              <a:rPr lang="ja-JP" altLang="en-US" sz="5600" dirty="0">
                <a:latin typeface="HG丸ｺﾞｼｯｸM-PRO" panose="020F0600000000000000" pitchFamily="50" charset="-128"/>
                <a:ea typeface="HG丸ｺﾞｼｯｸM-PRO" panose="020F0600000000000000" pitchFamily="50" charset="-128"/>
              </a:rPr>
              <a:t>　</a:t>
            </a:r>
            <a:endParaRPr lang="ja-JP" altLang="en-US" sz="2200"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a:extLst>
              <a:ext uri="{FF2B5EF4-FFF2-40B4-BE49-F238E27FC236}">
                <a16:creationId xmlns:a16="http://schemas.microsoft.com/office/drawing/2014/main" id="{62B48334-C32F-8267-D91C-2AED2D27AEB4}"/>
              </a:ext>
            </a:extLst>
          </p:cNvPr>
          <p:cNvSpPr>
            <a:spLocks noGrp="1"/>
          </p:cNvSpPr>
          <p:nvPr>
            <p:ph type="sldNum" sz="quarter" idx="12"/>
          </p:nvPr>
        </p:nvSpPr>
        <p:spPr/>
        <p:txBody>
          <a:bodyPr/>
          <a:lstStyle/>
          <a:p>
            <a:fld id="{A80CAA4E-5157-4C59-A540-0761CB458312}" type="slidenum">
              <a:rPr kumimoji="1" lang="ja-JP" altLang="en-US" smtClean="0"/>
              <a:t>5</a:t>
            </a:fld>
            <a:endParaRPr kumimoji="1" lang="ja-JP" altLang="en-US"/>
          </a:p>
        </p:txBody>
      </p:sp>
    </p:spTree>
    <p:extLst>
      <p:ext uri="{BB962C8B-B14F-4D97-AF65-F5344CB8AC3E}">
        <p14:creationId xmlns:p14="http://schemas.microsoft.com/office/powerpoint/2010/main" val="4160080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B3521F-DD55-4644-832D-5F486FD514DB}"/>
              </a:ext>
            </a:extLst>
          </p:cNvPr>
          <p:cNvSpPr>
            <a:spLocks noGrp="1"/>
          </p:cNvSpPr>
          <p:nvPr>
            <p:ph type="title"/>
          </p:nvPr>
        </p:nvSpPr>
        <p:spPr>
          <a:xfrm>
            <a:off x="391199" y="692696"/>
            <a:ext cx="4180800" cy="2169079"/>
          </a:xfrm>
        </p:spPr>
        <p:txBody>
          <a:bodyPr>
            <a:noAutofit/>
          </a:bodyPr>
          <a:lstStyle/>
          <a:p>
            <a:pPr>
              <a:lnSpc>
                <a:spcPct val="100000"/>
              </a:lnSpc>
            </a:pPr>
            <a:br>
              <a:rPr lang="en-US" altLang="ja-JP" sz="2800" dirty="0">
                <a:latin typeface="HG丸ｺﾞｼｯｸM-PRO" panose="020F0600000000000000" pitchFamily="50" charset="-128"/>
                <a:ea typeface="HG丸ｺﾞｼｯｸM-PRO" panose="020F0600000000000000" pitchFamily="50" charset="-128"/>
              </a:rPr>
            </a:br>
            <a:endParaRPr kumimoji="1" lang="ja-JP" altLang="en-US" sz="2800" dirty="0"/>
          </a:p>
        </p:txBody>
      </p:sp>
      <p:pic>
        <p:nvPicPr>
          <p:cNvPr id="22" name="コンテンツ プレースホルダー 4">
            <a:extLst>
              <a:ext uri="{FF2B5EF4-FFF2-40B4-BE49-F238E27FC236}">
                <a16:creationId xmlns:a16="http://schemas.microsoft.com/office/drawing/2014/main" id="{D6F2A3B7-2C1E-4B9D-A633-753942F8BC6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19586" y="3481971"/>
            <a:ext cx="4637369" cy="3091579"/>
          </a:xfrm>
          <a:prstGeom prst="rect">
            <a:avLst/>
          </a:prstGeom>
        </p:spPr>
      </p:pic>
      <p:sp>
        <p:nvSpPr>
          <p:cNvPr id="23" name="楕円 22">
            <a:extLst>
              <a:ext uri="{FF2B5EF4-FFF2-40B4-BE49-F238E27FC236}">
                <a16:creationId xmlns:a16="http://schemas.microsoft.com/office/drawing/2014/main" id="{56838D35-3BBE-474C-953B-8F087A5EB4F8}"/>
              </a:ext>
            </a:extLst>
          </p:cNvPr>
          <p:cNvSpPr/>
          <p:nvPr/>
        </p:nvSpPr>
        <p:spPr>
          <a:xfrm rot="1331907">
            <a:off x="6005400" y="3608192"/>
            <a:ext cx="1434652" cy="1389210"/>
          </a:xfrm>
          <a:prstGeom prst="ellipse">
            <a:avLst/>
          </a:prstGeom>
          <a:noFill/>
          <a:ln w="76200">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 name="吹き出し: 下矢印 6">
            <a:extLst>
              <a:ext uri="{FF2B5EF4-FFF2-40B4-BE49-F238E27FC236}">
                <a16:creationId xmlns:a16="http://schemas.microsoft.com/office/drawing/2014/main" id="{662BC10D-E39C-4E5A-B6D8-DC4A614ED6D0}"/>
              </a:ext>
            </a:extLst>
          </p:cNvPr>
          <p:cNvSpPr/>
          <p:nvPr/>
        </p:nvSpPr>
        <p:spPr>
          <a:xfrm>
            <a:off x="5046387" y="1915901"/>
            <a:ext cx="3180897" cy="1688680"/>
          </a:xfrm>
          <a:prstGeom prst="downArrowCallout">
            <a:avLst>
              <a:gd name="adj1" fmla="val 25000"/>
              <a:gd name="adj2" fmla="val 25000"/>
              <a:gd name="adj3" fmla="val 25735"/>
              <a:gd name="adj4" fmla="val 64977"/>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rPr>
              <a:t>カテーテルのねじれ</a:t>
            </a:r>
          </a:p>
        </p:txBody>
      </p:sp>
      <p:sp>
        <p:nvSpPr>
          <p:cNvPr id="11" name="テキスト ボックス 10">
            <a:extLst>
              <a:ext uri="{FF2B5EF4-FFF2-40B4-BE49-F238E27FC236}">
                <a16:creationId xmlns:a16="http://schemas.microsoft.com/office/drawing/2014/main" id="{800A89A4-A605-4A03-BBAD-034AAF521A21}"/>
              </a:ext>
            </a:extLst>
          </p:cNvPr>
          <p:cNvSpPr txBox="1"/>
          <p:nvPr/>
        </p:nvSpPr>
        <p:spPr>
          <a:xfrm>
            <a:off x="179512" y="1052186"/>
            <a:ext cx="9143999" cy="8002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dirty="0">
                <a:solidFill>
                  <a:prstClr val="black"/>
                </a:solidFill>
                <a:latin typeface="HG丸ｺﾞｼｯｸM-PRO" panose="020F0600000000000000" pitchFamily="50" charset="-128"/>
                <a:ea typeface="HG丸ｺﾞｼｯｸM-PRO" panose="020F0600000000000000" pitchFamily="50" charset="-128"/>
              </a:rPr>
              <a:t>  </a:t>
            </a:r>
            <a:r>
              <a:rPr kumimoji="1" lang="ja-JP" altLang="en-US" sz="2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③尿道留置カテーテルの閉塞とねじれ</a:t>
            </a:r>
            <a:endParaRPr kumimoji="1" lang="en-US" altLang="ja-JP" sz="2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10" name="図 9">
            <a:extLst>
              <a:ext uri="{FF2B5EF4-FFF2-40B4-BE49-F238E27FC236}">
                <a16:creationId xmlns:a16="http://schemas.microsoft.com/office/drawing/2014/main" id="{CA9A261E-A468-4F27-B946-10803733E36A}"/>
              </a:ext>
            </a:extLst>
          </p:cNvPr>
          <p:cNvPicPr>
            <a:picLocks noChangeAspect="1"/>
          </p:cNvPicPr>
          <p:nvPr/>
        </p:nvPicPr>
        <p:blipFill rotWithShape="1">
          <a:blip r:embed="rId4"/>
          <a:srcRect b="5037"/>
          <a:stretch/>
        </p:blipFill>
        <p:spPr>
          <a:xfrm>
            <a:off x="1505449" y="3488462"/>
            <a:ext cx="2239264" cy="3091579"/>
          </a:xfrm>
          <a:prstGeom prst="rect">
            <a:avLst/>
          </a:prstGeom>
        </p:spPr>
      </p:pic>
      <p:pic>
        <p:nvPicPr>
          <p:cNvPr id="8" name="図 7">
            <a:extLst>
              <a:ext uri="{FF2B5EF4-FFF2-40B4-BE49-F238E27FC236}">
                <a16:creationId xmlns:a16="http://schemas.microsoft.com/office/drawing/2014/main" id="{418C22B9-72F6-4003-B311-4F5F1A0ECA72}"/>
              </a:ext>
            </a:extLst>
          </p:cNvPr>
          <p:cNvPicPr>
            <a:picLocks noChangeAspect="1"/>
          </p:cNvPicPr>
          <p:nvPr/>
        </p:nvPicPr>
        <p:blipFill>
          <a:blip r:embed="rId5"/>
          <a:stretch>
            <a:fillRect/>
          </a:stretch>
        </p:blipFill>
        <p:spPr>
          <a:xfrm>
            <a:off x="-9126" y="284450"/>
            <a:ext cx="8236410" cy="1048603"/>
          </a:xfrm>
          <a:prstGeom prst="rect">
            <a:avLst/>
          </a:prstGeom>
        </p:spPr>
      </p:pic>
      <p:sp>
        <p:nvSpPr>
          <p:cNvPr id="3" name="吹き出し: 下矢印 2">
            <a:extLst>
              <a:ext uri="{FF2B5EF4-FFF2-40B4-BE49-F238E27FC236}">
                <a16:creationId xmlns:a16="http://schemas.microsoft.com/office/drawing/2014/main" id="{B6F30AFA-2496-45FC-ADF2-0D308D927F0B}"/>
              </a:ext>
            </a:extLst>
          </p:cNvPr>
          <p:cNvSpPr/>
          <p:nvPr/>
        </p:nvSpPr>
        <p:spPr>
          <a:xfrm>
            <a:off x="1043607" y="1942438"/>
            <a:ext cx="3075979" cy="1585100"/>
          </a:xfrm>
          <a:prstGeom prst="downArrowCallou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rPr>
              <a:t>尿バッグの</a:t>
            </a:r>
            <a:r>
              <a:rPr lang="ja-JP" altLang="en-US" sz="2400" dirty="0">
                <a:solidFill>
                  <a:schemeClr val="tx1"/>
                </a:solidFill>
                <a:latin typeface="HG丸ｺﾞｼｯｸM-PRO" panose="020F0600000000000000" pitchFamily="50" charset="-128"/>
                <a:ea typeface="HG丸ｺﾞｼｯｸM-PRO" panose="020F0600000000000000" pitchFamily="50" charset="-128"/>
              </a:rPr>
              <a:t>充満</a:t>
            </a:r>
            <a:endParaRPr kumimoji="1" lang="ja-JP" altLang="en-US" sz="24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a:extLst>
              <a:ext uri="{FF2B5EF4-FFF2-40B4-BE49-F238E27FC236}">
                <a16:creationId xmlns:a16="http://schemas.microsoft.com/office/drawing/2014/main" id="{79D05068-D14B-F80F-6E9E-1F56A3446980}"/>
              </a:ext>
            </a:extLst>
          </p:cNvPr>
          <p:cNvSpPr>
            <a:spLocks noGrp="1"/>
          </p:cNvSpPr>
          <p:nvPr>
            <p:ph type="sldNum" sz="quarter" idx="12"/>
          </p:nvPr>
        </p:nvSpPr>
        <p:spPr>
          <a:xfrm>
            <a:off x="6699555" y="6475157"/>
            <a:ext cx="2057400" cy="365125"/>
          </a:xfrm>
        </p:spPr>
        <p:txBody>
          <a:bodyPr/>
          <a:lstStyle/>
          <a:p>
            <a:fld id="{A80CAA4E-5157-4C59-A540-0761CB458312}" type="slidenum">
              <a:rPr kumimoji="1" lang="ja-JP" altLang="en-US" smtClean="0"/>
              <a:t>6</a:t>
            </a:fld>
            <a:endParaRPr kumimoji="1" lang="ja-JP" altLang="en-US" dirty="0"/>
          </a:p>
        </p:txBody>
      </p:sp>
    </p:spTree>
    <p:extLst>
      <p:ext uri="{BB962C8B-B14F-4D97-AF65-F5344CB8AC3E}">
        <p14:creationId xmlns:p14="http://schemas.microsoft.com/office/powerpoint/2010/main" val="3467301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07636D-D765-4183-BCE2-20B4D4426187}"/>
              </a:ext>
            </a:extLst>
          </p:cNvPr>
          <p:cNvSpPr>
            <a:spLocks noGrp="1"/>
          </p:cNvSpPr>
          <p:nvPr>
            <p:ph type="title"/>
          </p:nvPr>
        </p:nvSpPr>
        <p:spPr>
          <a:xfrm>
            <a:off x="251520" y="476672"/>
            <a:ext cx="8892480" cy="1011052"/>
          </a:xfrm>
        </p:spPr>
        <p:txBody>
          <a:bodyPr>
            <a:noAutofit/>
          </a:bodyPr>
          <a:lstStyle/>
          <a:p>
            <a:r>
              <a:rPr kumimoji="1" lang="ja-JP" altLang="en-US" sz="2800" dirty="0">
                <a:latin typeface="HG丸ｺﾞｼｯｸM-PRO" panose="020F0600000000000000" pitchFamily="50" charset="-128"/>
                <a:ea typeface="HG丸ｺﾞｼｯｸM-PRO" panose="020F0600000000000000" pitchFamily="50" charset="-128"/>
              </a:rPr>
              <a:t>頚髄損傷のリハビリテーション</a:t>
            </a:r>
            <a:br>
              <a:rPr kumimoji="1" lang="en-US" altLang="ja-JP" sz="2800" dirty="0">
                <a:latin typeface="HG丸ｺﾞｼｯｸM-PRO" panose="020F0600000000000000" pitchFamily="50" charset="-128"/>
                <a:ea typeface="HG丸ｺﾞｼｯｸM-PRO" panose="020F0600000000000000" pitchFamily="50" charset="-128"/>
              </a:rPr>
            </a:br>
            <a:r>
              <a:rPr kumimoji="1" lang="ja-JP" altLang="en-US" sz="2800" dirty="0">
                <a:latin typeface="HG丸ｺﾞｼｯｸM-PRO" panose="020F0600000000000000" pitchFamily="50" charset="-128"/>
                <a:ea typeface="HG丸ｺﾞｼｯｸM-PRO" panose="020F0600000000000000" pitchFamily="50" charset="-128"/>
              </a:rPr>
              <a:t>在宅ハンドブックを引用しています</a:t>
            </a:r>
            <a:br>
              <a:rPr kumimoji="1" lang="en-US" altLang="ja-JP" sz="2800" dirty="0">
                <a:latin typeface="HG丸ｺﾞｼｯｸM-PRO" panose="020F0600000000000000" pitchFamily="50" charset="-128"/>
                <a:ea typeface="HG丸ｺﾞｼｯｸM-PRO" panose="020F0600000000000000" pitchFamily="50" charset="-128"/>
              </a:rPr>
            </a:br>
            <a:br>
              <a:rPr kumimoji="1" lang="en-US" altLang="ja-JP" sz="2800" dirty="0"/>
            </a:br>
            <a:endParaRPr kumimoji="1" lang="ja-JP" altLang="en-US" sz="2800" dirty="0"/>
          </a:p>
        </p:txBody>
      </p:sp>
      <p:sp>
        <p:nvSpPr>
          <p:cNvPr id="3" name="コンテンツ プレースホルダー 2">
            <a:extLst>
              <a:ext uri="{FF2B5EF4-FFF2-40B4-BE49-F238E27FC236}">
                <a16:creationId xmlns:a16="http://schemas.microsoft.com/office/drawing/2014/main" id="{BE6930FE-C058-41E2-8404-17A17F7DA6E9}"/>
              </a:ext>
            </a:extLst>
          </p:cNvPr>
          <p:cNvSpPr>
            <a:spLocks noGrp="1"/>
          </p:cNvSpPr>
          <p:nvPr>
            <p:ph idx="1"/>
          </p:nvPr>
        </p:nvSpPr>
        <p:spPr>
          <a:xfrm>
            <a:off x="251520" y="1412776"/>
            <a:ext cx="8335838" cy="4764187"/>
          </a:xfrm>
        </p:spPr>
        <p:txBody>
          <a:bodyPr>
            <a:normAutofit/>
          </a:bodyPr>
          <a:lstStyle/>
          <a:p>
            <a:r>
              <a:rPr kumimoji="1" lang="ja-JP" altLang="en-US" sz="2800" dirty="0"/>
              <a:t>引用・参考文献</a:t>
            </a:r>
          </a:p>
        </p:txBody>
      </p:sp>
      <p:pic>
        <p:nvPicPr>
          <p:cNvPr id="9" name="図 8">
            <a:extLst>
              <a:ext uri="{FF2B5EF4-FFF2-40B4-BE49-F238E27FC236}">
                <a16:creationId xmlns:a16="http://schemas.microsoft.com/office/drawing/2014/main" id="{998FFFC3-EB5E-4374-B14F-13EC669F0F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4169645" y="2784824"/>
            <a:ext cx="4541309" cy="3027540"/>
          </a:xfrm>
          <a:prstGeom prst="rect">
            <a:avLst/>
          </a:prstGeom>
        </p:spPr>
      </p:pic>
      <p:pic>
        <p:nvPicPr>
          <p:cNvPr id="13" name="図 12">
            <a:extLst>
              <a:ext uri="{FF2B5EF4-FFF2-40B4-BE49-F238E27FC236}">
                <a16:creationId xmlns:a16="http://schemas.microsoft.com/office/drawing/2014/main" id="{7603F10A-BF64-4048-A793-1381E15021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486" y="2026251"/>
            <a:ext cx="3246587" cy="4585575"/>
          </a:xfrm>
          <a:prstGeom prst="rect">
            <a:avLst/>
          </a:prstGeom>
        </p:spPr>
      </p:pic>
      <p:sp>
        <p:nvSpPr>
          <p:cNvPr id="4" name="スライド番号プレースホルダー 3">
            <a:extLst>
              <a:ext uri="{FF2B5EF4-FFF2-40B4-BE49-F238E27FC236}">
                <a16:creationId xmlns:a16="http://schemas.microsoft.com/office/drawing/2014/main" id="{8A0B26D7-A6E3-6767-D6CD-6F5BC615CAE1}"/>
              </a:ext>
            </a:extLst>
          </p:cNvPr>
          <p:cNvSpPr>
            <a:spLocks noGrp="1"/>
          </p:cNvSpPr>
          <p:nvPr>
            <p:ph type="sldNum" sz="quarter" idx="12"/>
          </p:nvPr>
        </p:nvSpPr>
        <p:spPr/>
        <p:txBody>
          <a:bodyPr/>
          <a:lstStyle/>
          <a:p>
            <a:fld id="{A80CAA4E-5157-4C59-A540-0761CB458312}" type="slidenum">
              <a:rPr kumimoji="1" lang="ja-JP" altLang="en-US" smtClean="0"/>
              <a:t>7</a:t>
            </a:fld>
            <a:endParaRPr kumimoji="1" lang="ja-JP" altLang="en-US"/>
          </a:p>
        </p:txBody>
      </p:sp>
    </p:spTree>
    <p:extLst>
      <p:ext uri="{BB962C8B-B14F-4D97-AF65-F5344CB8AC3E}">
        <p14:creationId xmlns:p14="http://schemas.microsoft.com/office/powerpoint/2010/main" val="231375526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8755</TotalTime>
  <Words>692</Words>
  <Application>Microsoft Office PowerPoint</Application>
  <PresentationFormat>画面に合わせる (4:3)</PresentationFormat>
  <Paragraphs>111</Paragraphs>
  <Slides>7</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HG丸ｺﾞｼｯｸM-PRO</vt:lpstr>
      <vt:lpstr>游ゴシック</vt:lpstr>
      <vt:lpstr>游ゴシック Light</vt:lpstr>
      <vt:lpstr>Arial</vt:lpstr>
      <vt:lpstr>Calibri</vt:lpstr>
      <vt:lpstr>Office テーマ</vt:lpstr>
      <vt:lpstr>排尿の管理</vt:lpstr>
      <vt:lpstr> １．排尿の仕組み 　　　　　　　　　　　</vt:lpstr>
      <vt:lpstr>２．神経因性膀胱</vt:lpstr>
      <vt:lpstr> 　　　　３．尿路合併症</vt:lpstr>
      <vt:lpstr>4. 生活での心がけ</vt:lpstr>
      <vt:lpstr> </vt:lpstr>
      <vt:lpstr>頚髄損傷のリハビリテーション 在宅ハンドブックを引用しています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自己導尿を始める方へ</dc:title>
  <dc:creator>肢体 看護(shitai-kango.82r)</dc:creator>
  <cp:lastModifiedBy>前野 崇(maeno-takashi.6c4)</cp:lastModifiedBy>
  <cp:revision>739</cp:revision>
  <cp:lastPrinted>2023-11-21T02:00:07Z</cp:lastPrinted>
  <dcterms:created xsi:type="dcterms:W3CDTF">2020-12-04T19:24:36Z</dcterms:created>
  <dcterms:modified xsi:type="dcterms:W3CDTF">2024-02-16T08:03:59Z</dcterms:modified>
</cp:coreProperties>
</file>