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321" r:id="rId2"/>
    <p:sldId id="265" r:id="rId3"/>
    <p:sldId id="322" r:id="rId4"/>
    <p:sldId id="315" r:id="rId5"/>
    <p:sldId id="320" r:id="rId6"/>
    <p:sldId id="278" r:id="rId7"/>
    <p:sldId id="285" r:id="rId8"/>
    <p:sldId id="256" r:id="rId9"/>
    <p:sldId id="316" r:id="rId10"/>
    <p:sldId id="271" r:id="rId11"/>
    <p:sldId id="319" r:id="rId12"/>
    <p:sldId id="262" r:id="rId1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2929BB"/>
    <a:srgbClr val="592F14"/>
    <a:srgbClr val="FFFFFF"/>
    <a:srgbClr val="9E8576"/>
    <a:srgbClr val="800000"/>
    <a:srgbClr val="040000"/>
    <a:srgbClr val="990033"/>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8F24E-15A4-4E06-84B8-07BA9E0747EA}" v="5" dt="2024-02-16T08:05:22.456"/>
    <p1510:client id="{86DCAFDA-6076-4AA8-B52C-2BA93B1E9BAD}" v="1" dt="2024-02-16T08:03:13.26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153" autoAdjust="0"/>
  </p:normalViewPr>
  <p:slideViewPr>
    <p:cSldViewPr snapToGrid="0">
      <p:cViewPr varScale="1">
        <p:scale>
          <a:sx n="60" d="100"/>
          <a:sy n="60" d="100"/>
        </p:scale>
        <p:origin x="283" y="48"/>
      </p:cViewPr>
      <p:guideLst/>
    </p:cSldViewPr>
  </p:slideViewPr>
  <p:notesTextViewPr>
    <p:cViewPr>
      <p:scale>
        <a:sx n="1" d="1"/>
        <a:sy n="1" d="1"/>
      </p:scale>
      <p:origin x="0" y="0"/>
    </p:cViewPr>
  </p:notesTextViewPr>
  <p:notesViewPr>
    <p:cSldViewPr snapToGrid="0">
      <p:cViewPr varScale="1">
        <p:scale>
          <a:sx n="83" d="100"/>
          <a:sy n="83" d="100"/>
        </p:scale>
        <p:origin x="201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前野 崇(maeno-takashi.6c4)" userId="0cd23809-b0be-47ab-aff6-2c9c5280cc95" providerId="ADAL" clId="{7608F24E-15A4-4E06-84B8-07BA9E0747EA}"/>
    <pc:docChg chg="modSld">
      <pc:chgData name="前野 崇(maeno-takashi.6c4)" userId="0cd23809-b0be-47ab-aff6-2c9c5280cc95" providerId="ADAL" clId="{7608F24E-15A4-4E06-84B8-07BA9E0747EA}" dt="2024-02-16T08:05:22.456" v="4"/>
      <pc:docMkLst>
        <pc:docMk/>
      </pc:docMkLst>
      <pc:sldChg chg="modAnim">
        <pc:chgData name="前野 崇(maeno-takashi.6c4)" userId="0cd23809-b0be-47ab-aff6-2c9c5280cc95" providerId="ADAL" clId="{7608F24E-15A4-4E06-84B8-07BA9E0747EA}" dt="2024-02-16T08:05:22.456" v="4"/>
        <pc:sldMkLst>
          <pc:docMk/>
          <pc:sldMk cId="2531844349" sldId="265"/>
        </pc:sldMkLst>
      </pc:sldChg>
    </pc:docChg>
  </pc:docChgLst>
  <pc:docChgLst>
    <pc:chgData name="肢体 看護(shitai-kango.82r)" userId="26de94d7-3c7a-40df-895f-6f18b65203cd" providerId="ADAL" clId="{4E3FE0CC-720F-4A7B-9984-F865A0030656}"/>
    <pc:docChg chg="undo custSel modSld">
      <pc:chgData name="肢体 看護(shitai-kango.82r)" userId="26de94d7-3c7a-40df-895f-6f18b65203cd" providerId="ADAL" clId="{4E3FE0CC-720F-4A7B-9984-F865A0030656}" dt="2024-02-11T05:42:09.704" v="482" actId="164"/>
      <pc:docMkLst>
        <pc:docMk/>
      </pc:docMkLst>
      <pc:sldChg chg="addSp delSp modSp mod">
        <pc:chgData name="肢体 看護(shitai-kango.82r)" userId="26de94d7-3c7a-40df-895f-6f18b65203cd" providerId="ADAL" clId="{4E3FE0CC-720F-4A7B-9984-F865A0030656}" dt="2024-02-11T05:42:09.704" v="482" actId="164"/>
        <pc:sldMkLst>
          <pc:docMk/>
          <pc:sldMk cId="678962413" sldId="262"/>
        </pc:sldMkLst>
        <pc:spChg chg="mod">
          <ac:chgData name="肢体 看護(shitai-kango.82r)" userId="26de94d7-3c7a-40df-895f-6f18b65203cd" providerId="ADAL" clId="{4E3FE0CC-720F-4A7B-9984-F865A0030656}" dt="2024-02-11T05:18:08.751" v="325" actId="20577"/>
          <ac:spMkLst>
            <pc:docMk/>
            <pc:sldMk cId="678962413" sldId="262"/>
            <ac:spMk id="2" creationId="{00000000-0000-0000-0000-000000000000}"/>
          </ac:spMkLst>
        </pc:spChg>
        <pc:spChg chg="add del mod">
          <ac:chgData name="肢体 看護(shitai-kango.82r)" userId="26de94d7-3c7a-40df-895f-6f18b65203cd" providerId="ADAL" clId="{4E3FE0CC-720F-4A7B-9984-F865A0030656}" dt="2024-02-11T04:51:43.263" v="71" actId="478"/>
          <ac:spMkLst>
            <pc:docMk/>
            <pc:sldMk cId="678962413" sldId="262"/>
            <ac:spMk id="4" creationId="{D0CDCFEF-DBB3-5FB5-F0FF-B3445E9C3641}"/>
          </ac:spMkLst>
        </pc:spChg>
        <pc:spChg chg="add del mod">
          <ac:chgData name="肢体 看護(shitai-kango.82r)" userId="26de94d7-3c7a-40df-895f-6f18b65203cd" providerId="ADAL" clId="{4E3FE0CC-720F-4A7B-9984-F865A0030656}" dt="2024-02-11T04:55:28.072" v="97" actId="478"/>
          <ac:spMkLst>
            <pc:docMk/>
            <pc:sldMk cId="678962413" sldId="262"/>
            <ac:spMk id="5" creationId="{5A9C66C2-6AEB-3DAE-03E0-1EDEA78F031C}"/>
          </ac:spMkLst>
        </pc:spChg>
        <pc:spChg chg="add mod">
          <ac:chgData name="肢体 看護(shitai-kango.82r)" userId="26de94d7-3c7a-40df-895f-6f18b65203cd" providerId="ADAL" clId="{4E3FE0CC-720F-4A7B-9984-F865A0030656}" dt="2024-02-11T05:06:59.679" v="231" actId="165"/>
          <ac:spMkLst>
            <pc:docMk/>
            <pc:sldMk cId="678962413" sldId="262"/>
            <ac:spMk id="6" creationId="{D34C1B75-A4E5-56CA-96F7-508F76307CE8}"/>
          </ac:spMkLst>
        </pc:spChg>
        <pc:spChg chg="add del mod">
          <ac:chgData name="肢体 看護(shitai-kango.82r)" userId="26de94d7-3c7a-40df-895f-6f18b65203cd" providerId="ADAL" clId="{4E3FE0CC-720F-4A7B-9984-F865A0030656}" dt="2024-02-11T04:54:40.688" v="87" actId="478"/>
          <ac:spMkLst>
            <pc:docMk/>
            <pc:sldMk cId="678962413" sldId="262"/>
            <ac:spMk id="7" creationId="{D8777789-FCE4-EF1B-AD56-0058E0EFB48F}"/>
          </ac:spMkLst>
        </pc:spChg>
        <pc:spChg chg="add del mod">
          <ac:chgData name="肢体 看護(shitai-kango.82r)" userId="26de94d7-3c7a-40df-895f-6f18b65203cd" providerId="ADAL" clId="{4E3FE0CC-720F-4A7B-9984-F865A0030656}" dt="2024-02-11T04:54:56.031" v="91" actId="478"/>
          <ac:spMkLst>
            <pc:docMk/>
            <pc:sldMk cId="678962413" sldId="262"/>
            <ac:spMk id="8" creationId="{2D8C86EF-5D2B-B1BA-6592-4EB4A8613C1A}"/>
          </ac:spMkLst>
        </pc:spChg>
        <pc:spChg chg="add mod">
          <ac:chgData name="肢体 看護(shitai-kango.82r)" userId="26de94d7-3c7a-40df-895f-6f18b65203cd" providerId="ADAL" clId="{4E3FE0CC-720F-4A7B-9984-F865A0030656}" dt="2024-02-11T05:06:59.679" v="231" actId="165"/>
          <ac:spMkLst>
            <pc:docMk/>
            <pc:sldMk cId="678962413" sldId="262"/>
            <ac:spMk id="11" creationId="{506A0A38-C6FA-644C-E497-D57E2017D90D}"/>
          </ac:spMkLst>
        </pc:spChg>
        <pc:spChg chg="mod">
          <ac:chgData name="肢体 看護(shitai-kango.82r)" userId="26de94d7-3c7a-40df-895f-6f18b65203cd" providerId="ADAL" clId="{4E3FE0CC-720F-4A7B-9984-F865A0030656}" dt="2024-02-11T05:06:59.679" v="231" actId="165"/>
          <ac:spMkLst>
            <pc:docMk/>
            <pc:sldMk cId="678962413" sldId="262"/>
            <ac:spMk id="14" creationId="{88A7813F-CA1B-25F0-6C3E-9BCD3BEA0487}"/>
          </ac:spMkLst>
        </pc:spChg>
        <pc:spChg chg="mod">
          <ac:chgData name="肢体 看護(shitai-kango.82r)" userId="26de94d7-3c7a-40df-895f-6f18b65203cd" providerId="ADAL" clId="{4E3FE0CC-720F-4A7B-9984-F865A0030656}" dt="2024-02-11T05:06:59.679" v="231" actId="165"/>
          <ac:spMkLst>
            <pc:docMk/>
            <pc:sldMk cId="678962413" sldId="262"/>
            <ac:spMk id="15" creationId="{C5CAFE4A-DB28-E060-57B7-0B78105E628A}"/>
          </ac:spMkLst>
        </pc:spChg>
        <pc:spChg chg="mod">
          <ac:chgData name="肢体 看護(shitai-kango.82r)" userId="26de94d7-3c7a-40df-895f-6f18b65203cd" providerId="ADAL" clId="{4E3FE0CC-720F-4A7B-9984-F865A0030656}" dt="2024-02-11T04:50:44.777" v="28"/>
          <ac:spMkLst>
            <pc:docMk/>
            <pc:sldMk cId="678962413" sldId="262"/>
            <ac:spMk id="18" creationId="{7CF20DCC-96AA-4565-AD1D-3F349801BED9}"/>
          </ac:spMkLst>
        </pc:spChg>
        <pc:spChg chg="mod">
          <ac:chgData name="肢体 看護(shitai-kango.82r)" userId="26de94d7-3c7a-40df-895f-6f18b65203cd" providerId="ADAL" clId="{4E3FE0CC-720F-4A7B-9984-F865A0030656}" dt="2024-02-11T05:06:59.679" v="231" actId="165"/>
          <ac:spMkLst>
            <pc:docMk/>
            <pc:sldMk cId="678962413" sldId="262"/>
            <ac:spMk id="19" creationId="{198EF39F-B94F-3AE2-3F08-E93AF9B96C96}"/>
          </ac:spMkLst>
        </pc:spChg>
        <pc:spChg chg="mod">
          <ac:chgData name="肢体 看護(shitai-kango.82r)" userId="26de94d7-3c7a-40df-895f-6f18b65203cd" providerId="ADAL" clId="{4E3FE0CC-720F-4A7B-9984-F865A0030656}" dt="2024-02-11T05:06:59.679" v="231" actId="165"/>
          <ac:spMkLst>
            <pc:docMk/>
            <pc:sldMk cId="678962413" sldId="262"/>
            <ac:spMk id="20" creationId="{88F427D3-126C-CFA9-4EAF-92202081B9B7}"/>
          </ac:spMkLst>
        </pc:spChg>
        <pc:spChg chg="mod">
          <ac:chgData name="肢体 看護(shitai-kango.82r)" userId="26de94d7-3c7a-40df-895f-6f18b65203cd" providerId="ADAL" clId="{4E3FE0CC-720F-4A7B-9984-F865A0030656}" dt="2024-02-11T05:06:59.679" v="231" actId="165"/>
          <ac:spMkLst>
            <pc:docMk/>
            <pc:sldMk cId="678962413" sldId="262"/>
            <ac:spMk id="22" creationId="{A2FA8B0A-6842-FCF4-23AE-4D627F436717}"/>
          </ac:spMkLst>
        </pc:spChg>
        <pc:spChg chg="del mod topLvl">
          <ac:chgData name="肢体 看護(shitai-kango.82r)" userId="26de94d7-3c7a-40df-895f-6f18b65203cd" providerId="ADAL" clId="{4E3FE0CC-720F-4A7B-9984-F865A0030656}" dt="2024-02-11T05:00:39.832" v="144" actId="478"/>
          <ac:spMkLst>
            <pc:docMk/>
            <pc:sldMk cId="678962413" sldId="262"/>
            <ac:spMk id="23" creationId="{0E2E7DC8-9E00-4F5B-8973-7DB7771CEFDB}"/>
          </ac:spMkLst>
        </pc:spChg>
        <pc:spChg chg="del mod">
          <ac:chgData name="肢体 看護(shitai-kango.82r)" userId="26de94d7-3c7a-40df-895f-6f18b65203cd" providerId="ADAL" clId="{4E3FE0CC-720F-4A7B-9984-F865A0030656}" dt="2024-02-11T04:58:27.606" v="125" actId="478"/>
          <ac:spMkLst>
            <pc:docMk/>
            <pc:sldMk cId="678962413" sldId="262"/>
            <ac:spMk id="24" creationId="{E6FA2C6D-8BF6-4A3E-8F0B-E03EC04B450D}"/>
          </ac:spMkLst>
        </pc:spChg>
        <pc:spChg chg="mod">
          <ac:chgData name="肢体 看護(shitai-kango.82r)" userId="26de94d7-3c7a-40df-895f-6f18b65203cd" providerId="ADAL" clId="{4E3FE0CC-720F-4A7B-9984-F865A0030656}" dt="2024-02-11T05:06:59.679" v="231" actId="165"/>
          <ac:spMkLst>
            <pc:docMk/>
            <pc:sldMk cId="678962413" sldId="262"/>
            <ac:spMk id="26" creationId="{CE680822-6CE0-6C90-87AE-101FF05E6148}"/>
          </ac:spMkLst>
        </pc:spChg>
        <pc:spChg chg="mod">
          <ac:chgData name="肢体 看護(shitai-kango.82r)" userId="26de94d7-3c7a-40df-895f-6f18b65203cd" providerId="ADAL" clId="{4E3FE0CC-720F-4A7B-9984-F865A0030656}" dt="2024-02-11T05:06:59.679" v="231" actId="165"/>
          <ac:spMkLst>
            <pc:docMk/>
            <pc:sldMk cId="678962413" sldId="262"/>
            <ac:spMk id="34" creationId="{7E60A495-6773-D6A3-B0F8-BD65A959465D}"/>
          </ac:spMkLst>
        </pc:spChg>
        <pc:spChg chg="del mod topLvl">
          <ac:chgData name="肢体 看護(shitai-kango.82r)" userId="26de94d7-3c7a-40df-895f-6f18b65203cd" providerId="ADAL" clId="{4E3FE0CC-720F-4A7B-9984-F865A0030656}" dt="2024-02-11T05:00:47.932" v="145" actId="478"/>
          <ac:spMkLst>
            <pc:docMk/>
            <pc:sldMk cId="678962413" sldId="262"/>
            <ac:spMk id="35" creationId="{E8BC514B-DDAC-414F-80AE-CF6A089A7E83}"/>
          </ac:spMkLst>
        </pc:spChg>
        <pc:spChg chg="mod">
          <ac:chgData name="肢体 看護(shitai-kango.82r)" userId="26de94d7-3c7a-40df-895f-6f18b65203cd" providerId="ADAL" clId="{4E3FE0CC-720F-4A7B-9984-F865A0030656}" dt="2024-02-11T05:06:59.679" v="231" actId="165"/>
          <ac:spMkLst>
            <pc:docMk/>
            <pc:sldMk cId="678962413" sldId="262"/>
            <ac:spMk id="36" creationId="{FF69700F-2EDA-0B0F-79D3-817C3BBEBC12}"/>
          </ac:spMkLst>
        </pc:spChg>
        <pc:spChg chg="add mod ord topLvl">
          <ac:chgData name="肢体 看護(shitai-kango.82r)" userId="26de94d7-3c7a-40df-895f-6f18b65203cd" providerId="ADAL" clId="{4E3FE0CC-720F-4A7B-9984-F865A0030656}" dt="2024-02-11T05:40:03.113" v="479" actId="688"/>
          <ac:spMkLst>
            <pc:docMk/>
            <pc:sldMk cId="678962413" sldId="262"/>
            <ac:spMk id="37" creationId="{956FFE50-FDF9-BE0D-FFCF-9584D895F543}"/>
          </ac:spMkLst>
        </pc:spChg>
        <pc:spChg chg="add del mod">
          <ac:chgData name="肢体 看護(shitai-kango.82r)" userId="26de94d7-3c7a-40df-895f-6f18b65203cd" providerId="ADAL" clId="{4E3FE0CC-720F-4A7B-9984-F865A0030656}" dt="2024-02-11T05:09:28.164" v="258" actId="478"/>
          <ac:spMkLst>
            <pc:docMk/>
            <pc:sldMk cId="678962413" sldId="262"/>
            <ac:spMk id="39" creationId="{F6124B58-8033-B786-885F-06AE7A1ABD50}"/>
          </ac:spMkLst>
        </pc:spChg>
        <pc:spChg chg="add del mod">
          <ac:chgData name="肢体 看護(shitai-kango.82r)" userId="26de94d7-3c7a-40df-895f-6f18b65203cd" providerId="ADAL" clId="{4E3FE0CC-720F-4A7B-9984-F865A0030656}" dt="2024-02-11T05:04:01.016" v="180" actId="478"/>
          <ac:spMkLst>
            <pc:docMk/>
            <pc:sldMk cId="678962413" sldId="262"/>
            <ac:spMk id="40" creationId="{C32FA831-669F-0015-7C9B-F4481CA72290}"/>
          </ac:spMkLst>
        </pc:spChg>
        <pc:spChg chg="add del mod">
          <ac:chgData name="肢体 看護(shitai-kango.82r)" userId="26de94d7-3c7a-40df-895f-6f18b65203cd" providerId="ADAL" clId="{4E3FE0CC-720F-4A7B-9984-F865A0030656}" dt="2024-02-11T05:03:55.316" v="178" actId="478"/>
          <ac:spMkLst>
            <pc:docMk/>
            <pc:sldMk cId="678962413" sldId="262"/>
            <ac:spMk id="41" creationId="{993B58A5-58A3-75F7-DD23-DDD4B2913A79}"/>
          </ac:spMkLst>
        </pc:spChg>
        <pc:spChg chg="add del mod">
          <ac:chgData name="肢体 看護(shitai-kango.82r)" userId="26de94d7-3c7a-40df-895f-6f18b65203cd" providerId="ADAL" clId="{4E3FE0CC-720F-4A7B-9984-F865A0030656}" dt="2024-02-11T05:09:27.151" v="257" actId="478"/>
          <ac:spMkLst>
            <pc:docMk/>
            <pc:sldMk cId="678962413" sldId="262"/>
            <ac:spMk id="42" creationId="{89744AE9-2803-635F-BC5C-39EAC20648FA}"/>
          </ac:spMkLst>
        </pc:spChg>
        <pc:spChg chg="add del mod">
          <ac:chgData name="肢体 看護(shitai-kango.82r)" userId="26de94d7-3c7a-40df-895f-6f18b65203cd" providerId="ADAL" clId="{4E3FE0CC-720F-4A7B-9984-F865A0030656}" dt="2024-02-11T05:09:28.827" v="259" actId="478"/>
          <ac:spMkLst>
            <pc:docMk/>
            <pc:sldMk cId="678962413" sldId="262"/>
            <ac:spMk id="43" creationId="{0CA597E9-6245-6EDA-BAA9-EAACC609A0B5}"/>
          </ac:spMkLst>
        </pc:spChg>
        <pc:spChg chg="add del mod">
          <ac:chgData name="肢体 看護(shitai-kango.82r)" userId="26de94d7-3c7a-40df-895f-6f18b65203cd" providerId="ADAL" clId="{4E3FE0CC-720F-4A7B-9984-F865A0030656}" dt="2024-02-11T05:09:29.962" v="261" actId="478"/>
          <ac:spMkLst>
            <pc:docMk/>
            <pc:sldMk cId="678962413" sldId="262"/>
            <ac:spMk id="44" creationId="{1CBEAC0B-BFDA-6A7E-36FB-BAD8AF1BCEA9}"/>
          </ac:spMkLst>
        </pc:spChg>
        <pc:spChg chg="add del mod">
          <ac:chgData name="肢体 看護(shitai-kango.82r)" userId="26de94d7-3c7a-40df-895f-6f18b65203cd" providerId="ADAL" clId="{4E3FE0CC-720F-4A7B-9984-F865A0030656}" dt="2024-02-11T05:09:29.431" v="260" actId="478"/>
          <ac:spMkLst>
            <pc:docMk/>
            <pc:sldMk cId="678962413" sldId="262"/>
            <ac:spMk id="45" creationId="{35766411-DB55-33CC-2ECB-33FABE79294A}"/>
          </ac:spMkLst>
        </pc:spChg>
        <pc:spChg chg="add del">
          <ac:chgData name="肢体 看護(shitai-kango.82r)" userId="26de94d7-3c7a-40df-895f-6f18b65203cd" providerId="ADAL" clId="{4E3FE0CC-720F-4A7B-9984-F865A0030656}" dt="2024-02-11T05:08:04.439" v="246" actId="478"/>
          <ac:spMkLst>
            <pc:docMk/>
            <pc:sldMk cId="678962413" sldId="262"/>
            <ac:spMk id="46" creationId="{D2FE80C0-CB31-246D-9EEB-1657AAD417B5}"/>
          </ac:spMkLst>
        </pc:spChg>
        <pc:spChg chg="add del">
          <ac:chgData name="肢体 看護(shitai-kango.82r)" userId="26de94d7-3c7a-40df-895f-6f18b65203cd" providerId="ADAL" clId="{4E3FE0CC-720F-4A7B-9984-F865A0030656}" dt="2024-02-11T05:08:25.084" v="248" actId="478"/>
          <ac:spMkLst>
            <pc:docMk/>
            <pc:sldMk cId="678962413" sldId="262"/>
            <ac:spMk id="47" creationId="{DA204169-E12D-E4A6-C82E-4660686BEAF3}"/>
          </ac:spMkLst>
        </pc:spChg>
        <pc:spChg chg="add del mod">
          <ac:chgData name="肢体 看護(shitai-kango.82r)" userId="26de94d7-3c7a-40df-895f-6f18b65203cd" providerId="ADAL" clId="{4E3FE0CC-720F-4A7B-9984-F865A0030656}" dt="2024-02-11T05:08:45.203" v="251" actId="478"/>
          <ac:spMkLst>
            <pc:docMk/>
            <pc:sldMk cId="678962413" sldId="262"/>
            <ac:spMk id="48" creationId="{18F92C5C-DD4A-6007-0CF9-9915DE995950}"/>
          </ac:spMkLst>
        </pc:spChg>
        <pc:spChg chg="add del">
          <ac:chgData name="肢体 看護(shitai-kango.82r)" userId="26de94d7-3c7a-40df-895f-6f18b65203cd" providerId="ADAL" clId="{4E3FE0CC-720F-4A7B-9984-F865A0030656}" dt="2024-02-11T05:08:59.051" v="253" actId="478"/>
          <ac:spMkLst>
            <pc:docMk/>
            <pc:sldMk cId="678962413" sldId="262"/>
            <ac:spMk id="49" creationId="{0D9BFCA4-9B95-0462-004F-2F34E3EC300F}"/>
          </ac:spMkLst>
        </pc:spChg>
        <pc:spChg chg="add del mod">
          <ac:chgData name="肢体 看護(shitai-kango.82r)" userId="26de94d7-3c7a-40df-895f-6f18b65203cd" providerId="ADAL" clId="{4E3FE0CC-720F-4A7B-9984-F865A0030656}" dt="2024-02-11T05:10:29.492" v="271" actId="478"/>
          <ac:spMkLst>
            <pc:docMk/>
            <pc:sldMk cId="678962413" sldId="262"/>
            <ac:spMk id="50" creationId="{7B1A3D94-38E5-D465-6B8B-D5AD3A66392A}"/>
          </ac:spMkLst>
        </pc:spChg>
        <pc:spChg chg="add del">
          <ac:chgData name="肢体 看護(shitai-kango.82r)" userId="26de94d7-3c7a-40df-895f-6f18b65203cd" providerId="ADAL" clId="{4E3FE0CC-720F-4A7B-9984-F865A0030656}" dt="2024-02-11T05:10:51.385" v="273" actId="478"/>
          <ac:spMkLst>
            <pc:docMk/>
            <pc:sldMk cId="678962413" sldId="262"/>
            <ac:spMk id="51" creationId="{F3CE8E85-A871-83B3-A511-8D557745A840}"/>
          </ac:spMkLst>
        </pc:spChg>
        <pc:spChg chg="add del">
          <ac:chgData name="肢体 看護(shitai-kango.82r)" userId="26de94d7-3c7a-40df-895f-6f18b65203cd" providerId="ADAL" clId="{4E3FE0CC-720F-4A7B-9984-F865A0030656}" dt="2024-02-11T05:11:18.683" v="275" actId="478"/>
          <ac:spMkLst>
            <pc:docMk/>
            <pc:sldMk cId="678962413" sldId="262"/>
            <ac:spMk id="52" creationId="{9A8EAF32-60C1-178B-FDC4-087250E79FF3}"/>
          </ac:spMkLst>
        </pc:spChg>
        <pc:spChg chg="add del">
          <ac:chgData name="肢体 看護(shitai-kango.82r)" userId="26de94d7-3c7a-40df-895f-6f18b65203cd" providerId="ADAL" clId="{4E3FE0CC-720F-4A7B-9984-F865A0030656}" dt="2024-02-11T05:14:15.715" v="277" actId="11529"/>
          <ac:spMkLst>
            <pc:docMk/>
            <pc:sldMk cId="678962413" sldId="262"/>
            <ac:spMk id="53" creationId="{3497DE70-A66C-2384-27AB-B7CE9B4FE8C2}"/>
          </ac:spMkLst>
        </pc:spChg>
        <pc:spChg chg="add del">
          <ac:chgData name="肢体 看護(shitai-kango.82r)" userId="26de94d7-3c7a-40df-895f-6f18b65203cd" providerId="ADAL" clId="{4E3FE0CC-720F-4A7B-9984-F865A0030656}" dt="2024-02-11T05:15:21.739" v="279" actId="11529"/>
          <ac:spMkLst>
            <pc:docMk/>
            <pc:sldMk cId="678962413" sldId="262"/>
            <ac:spMk id="54" creationId="{73642C0F-25B6-3211-A417-A8A6C139B9F7}"/>
          </ac:spMkLst>
        </pc:spChg>
        <pc:spChg chg="add del">
          <ac:chgData name="肢体 看護(shitai-kango.82r)" userId="26de94d7-3c7a-40df-895f-6f18b65203cd" providerId="ADAL" clId="{4E3FE0CC-720F-4A7B-9984-F865A0030656}" dt="2024-02-11T05:15:35.865" v="281" actId="11529"/>
          <ac:spMkLst>
            <pc:docMk/>
            <pc:sldMk cId="678962413" sldId="262"/>
            <ac:spMk id="55" creationId="{2B94E524-9A79-32F1-4203-9B8FC2605EFE}"/>
          </ac:spMkLst>
        </pc:spChg>
        <pc:spChg chg="add del">
          <ac:chgData name="肢体 看護(shitai-kango.82r)" userId="26de94d7-3c7a-40df-895f-6f18b65203cd" providerId="ADAL" clId="{4E3FE0CC-720F-4A7B-9984-F865A0030656}" dt="2024-02-11T05:15:46.176" v="283" actId="11529"/>
          <ac:spMkLst>
            <pc:docMk/>
            <pc:sldMk cId="678962413" sldId="262"/>
            <ac:spMk id="56" creationId="{78557CF3-C64A-530F-E0C2-A9AF56C6DFE5}"/>
          </ac:spMkLst>
        </pc:spChg>
        <pc:spChg chg="add del mod">
          <ac:chgData name="肢体 看護(shitai-kango.82r)" userId="26de94d7-3c7a-40df-895f-6f18b65203cd" providerId="ADAL" clId="{4E3FE0CC-720F-4A7B-9984-F865A0030656}" dt="2024-02-11T05:16:38.656" v="291" actId="478"/>
          <ac:spMkLst>
            <pc:docMk/>
            <pc:sldMk cId="678962413" sldId="262"/>
            <ac:spMk id="57" creationId="{564A293A-89EC-6873-EE8F-696EA2D679D8}"/>
          </ac:spMkLst>
        </pc:spChg>
        <pc:spChg chg="add del">
          <ac:chgData name="肢体 看護(shitai-kango.82r)" userId="26de94d7-3c7a-40df-895f-6f18b65203cd" providerId="ADAL" clId="{4E3FE0CC-720F-4A7B-9984-F865A0030656}" dt="2024-02-11T05:16:57.601" v="293" actId="11529"/>
          <ac:spMkLst>
            <pc:docMk/>
            <pc:sldMk cId="678962413" sldId="262"/>
            <ac:spMk id="58" creationId="{1EDE7E81-DDEB-4FA9-E9E6-645BFE55A132}"/>
          </ac:spMkLst>
        </pc:spChg>
        <pc:spChg chg="add del mod">
          <ac:chgData name="肢体 看護(shitai-kango.82r)" userId="26de94d7-3c7a-40df-895f-6f18b65203cd" providerId="ADAL" clId="{4E3FE0CC-720F-4A7B-9984-F865A0030656}" dt="2024-02-11T05:23:05.373" v="362" actId="478"/>
          <ac:spMkLst>
            <pc:docMk/>
            <pc:sldMk cId="678962413" sldId="262"/>
            <ac:spMk id="59" creationId="{B62D183D-C4E2-979D-4282-E3C8CED02DF3}"/>
          </ac:spMkLst>
        </pc:spChg>
        <pc:spChg chg="add mod ord">
          <ac:chgData name="肢体 看護(shitai-kango.82r)" userId="26de94d7-3c7a-40df-895f-6f18b65203cd" providerId="ADAL" clId="{4E3FE0CC-720F-4A7B-9984-F865A0030656}" dt="2024-02-11T05:30:36.680" v="418" actId="208"/>
          <ac:spMkLst>
            <pc:docMk/>
            <pc:sldMk cId="678962413" sldId="262"/>
            <ac:spMk id="60" creationId="{1D47E78E-DBC7-9B56-E6E8-2B76C1152E7B}"/>
          </ac:spMkLst>
        </pc:spChg>
        <pc:spChg chg="add mod">
          <ac:chgData name="肢体 看護(shitai-kango.82r)" userId="26de94d7-3c7a-40df-895f-6f18b65203cd" providerId="ADAL" clId="{4E3FE0CC-720F-4A7B-9984-F865A0030656}" dt="2024-02-11T05:39:16.418" v="478" actId="207"/>
          <ac:spMkLst>
            <pc:docMk/>
            <pc:sldMk cId="678962413" sldId="262"/>
            <ac:spMk id="61" creationId="{1B3DA300-FC34-AB71-8684-B30613749CEF}"/>
          </ac:spMkLst>
        </pc:spChg>
        <pc:spChg chg="add del mod">
          <ac:chgData name="肢体 看護(shitai-kango.82r)" userId="26de94d7-3c7a-40df-895f-6f18b65203cd" providerId="ADAL" clId="{4E3FE0CC-720F-4A7B-9984-F865A0030656}" dt="2024-02-11T05:34:05.927" v="442" actId="478"/>
          <ac:spMkLst>
            <pc:docMk/>
            <pc:sldMk cId="678962413" sldId="262"/>
            <ac:spMk id="64" creationId="{1FB95ED1-0355-BA0F-B514-72C2BE68DD34}"/>
          </ac:spMkLst>
        </pc:spChg>
        <pc:spChg chg="add mod ord">
          <ac:chgData name="肢体 看護(shitai-kango.82r)" userId="26de94d7-3c7a-40df-895f-6f18b65203cd" providerId="ADAL" clId="{4E3FE0CC-720F-4A7B-9984-F865A0030656}" dt="2024-02-11T05:37:28.421" v="467" actId="164"/>
          <ac:spMkLst>
            <pc:docMk/>
            <pc:sldMk cId="678962413" sldId="262"/>
            <ac:spMk id="65" creationId="{BDDC74AF-D75A-7490-DDA3-54C2C73E305F}"/>
          </ac:spMkLst>
        </pc:spChg>
        <pc:spChg chg="add mod">
          <ac:chgData name="肢体 看護(shitai-kango.82r)" userId="26de94d7-3c7a-40df-895f-6f18b65203cd" providerId="ADAL" clId="{4E3FE0CC-720F-4A7B-9984-F865A0030656}" dt="2024-02-11T05:37:28.421" v="467" actId="164"/>
          <ac:spMkLst>
            <pc:docMk/>
            <pc:sldMk cId="678962413" sldId="262"/>
            <ac:spMk id="66" creationId="{2CF37BE1-5D0E-CC3C-E80B-AE5915F416E2}"/>
          </ac:spMkLst>
        </pc:spChg>
        <pc:spChg chg="mod">
          <ac:chgData name="肢体 看護(shitai-kango.82r)" userId="26de94d7-3c7a-40df-895f-6f18b65203cd" providerId="ADAL" clId="{4E3FE0CC-720F-4A7B-9984-F865A0030656}" dt="2024-02-11T05:37:44.165" v="468"/>
          <ac:spMkLst>
            <pc:docMk/>
            <pc:sldMk cId="678962413" sldId="262"/>
            <ac:spMk id="69" creationId="{6924E854-0F0A-312F-E1EA-408FBF5C85FB}"/>
          </ac:spMkLst>
        </pc:spChg>
        <pc:spChg chg="mod">
          <ac:chgData name="肢体 看護(shitai-kango.82r)" userId="26de94d7-3c7a-40df-895f-6f18b65203cd" providerId="ADAL" clId="{4E3FE0CC-720F-4A7B-9984-F865A0030656}" dt="2024-02-11T05:37:44.165" v="468"/>
          <ac:spMkLst>
            <pc:docMk/>
            <pc:sldMk cId="678962413" sldId="262"/>
            <ac:spMk id="70" creationId="{05EBF381-88EB-799D-B459-658B6482CA06}"/>
          </ac:spMkLst>
        </pc:spChg>
        <pc:spChg chg="mod">
          <ac:chgData name="肢体 看護(shitai-kango.82r)" userId="26de94d7-3c7a-40df-895f-6f18b65203cd" providerId="ADAL" clId="{4E3FE0CC-720F-4A7B-9984-F865A0030656}" dt="2024-02-11T05:38:15.810" v="475"/>
          <ac:spMkLst>
            <pc:docMk/>
            <pc:sldMk cId="678962413" sldId="262"/>
            <ac:spMk id="72" creationId="{2B96116C-B52B-A08D-3C5F-E9B21E271F37}"/>
          </ac:spMkLst>
        </pc:spChg>
        <pc:spChg chg="mod">
          <ac:chgData name="肢体 看護(shitai-kango.82r)" userId="26de94d7-3c7a-40df-895f-6f18b65203cd" providerId="ADAL" clId="{4E3FE0CC-720F-4A7B-9984-F865A0030656}" dt="2024-02-11T05:38:15.810" v="475"/>
          <ac:spMkLst>
            <pc:docMk/>
            <pc:sldMk cId="678962413" sldId="262"/>
            <ac:spMk id="73" creationId="{89CD80AC-B57F-3FB0-3623-B3E56DA1A483}"/>
          </ac:spMkLst>
        </pc:spChg>
        <pc:grpChg chg="del">
          <ac:chgData name="肢体 看護(shitai-kango.82r)" userId="26de94d7-3c7a-40df-895f-6f18b65203cd" providerId="ADAL" clId="{4E3FE0CC-720F-4A7B-9984-F865A0030656}" dt="2024-02-11T04:57:36.620" v="122" actId="165"/>
          <ac:grpSpMkLst>
            <pc:docMk/>
            <pc:sldMk cId="678962413" sldId="262"/>
            <ac:grpSpMk id="3" creationId="{CD2EDF20-FE34-4430-A19E-532174552425}"/>
          </ac:grpSpMkLst>
        </pc:grpChg>
        <pc:grpChg chg="add del mod topLvl">
          <ac:chgData name="肢体 看護(shitai-kango.82r)" userId="26de94d7-3c7a-40df-895f-6f18b65203cd" providerId="ADAL" clId="{4E3FE0CC-720F-4A7B-9984-F865A0030656}" dt="2024-02-11T05:07:22.989" v="238" actId="478"/>
          <ac:grpSpMkLst>
            <pc:docMk/>
            <pc:sldMk cId="678962413" sldId="262"/>
            <ac:grpSpMk id="12" creationId="{0761C957-052B-6917-59C3-78AA8F2DA84C}"/>
          </ac:grpSpMkLst>
        </pc:grpChg>
        <pc:grpChg chg="add del mod topLvl">
          <ac:chgData name="肢体 看護(shitai-kango.82r)" userId="26de94d7-3c7a-40df-895f-6f18b65203cd" providerId="ADAL" clId="{4E3FE0CC-720F-4A7B-9984-F865A0030656}" dt="2024-02-11T05:07:23.671" v="239" actId="478"/>
          <ac:grpSpMkLst>
            <pc:docMk/>
            <pc:sldMk cId="678962413" sldId="262"/>
            <ac:grpSpMk id="13" creationId="{0044343E-58F7-3665-6CCD-1AAE4E026E8A}"/>
          </ac:grpSpMkLst>
        </pc:grpChg>
        <pc:grpChg chg="add del mod topLvl">
          <ac:chgData name="肢体 看護(shitai-kango.82r)" userId="26de94d7-3c7a-40df-895f-6f18b65203cd" providerId="ADAL" clId="{4E3FE0CC-720F-4A7B-9984-F865A0030656}" dt="2024-02-11T05:07:22.301" v="237" actId="478"/>
          <ac:grpSpMkLst>
            <pc:docMk/>
            <pc:sldMk cId="678962413" sldId="262"/>
            <ac:grpSpMk id="16" creationId="{3BFDA7C0-D39F-2F5C-6552-F82F32CCA8B6}"/>
          </ac:grpSpMkLst>
        </pc:grpChg>
        <pc:grpChg chg="add del mod topLvl">
          <ac:chgData name="肢体 看護(shitai-kango.82r)" userId="26de94d7-3c7a-40df-895f-6f18b65203cd" providerId="ADAL" clId="{4E3FE0CC-720F-4A7B-9984-F865A0030656}" dt="2024-02-11T05:07:24.300" v="240" actId="478"/>
          <ac:grpSpMkLst>
            <pc:docMk/>
            <pc:sldMk cId="678962413" sldId="262"/>
            <ac:grpSpMk id="21" creationId="{1C7B502F-3B80-7943-C57B-08B3977930A0}"/>
          </ac:grpSpMkLst>
        </pc:grpChg>
        <pc:grpChg chg="add del mod topLvl">
          <ac:chgData name="肢体 看護(shitai-kango.82r)" userId="26de94d7-3c7a-40df-895f-6f18b65203cd" providerId="ADAL" clId="{4E3FE0CC-720F-4A7B-9984-F865A0030656}" dt="2024-02-11T05:07:25.066" v="241" actId="478"/>
          <ac:grpSpMkLst>
            <pc:docMk/>
            <pc:sldMk cId="678962413" sldId="262"/>
            <ac:grpSpMk id="33" creationId="{9B1403FE-11E4-C226-686B-A52541C3C436}"/>
          </ac:grpSpMkLst>
        </pc:grpChg>
        <pc:grpChg chg="add del mod">
          <ac:chgData name="肢体 看護(shitai-kango.82r)" userId="26de94d7-3c7a-40df-895f-6f18b65203cd" providerId="ADAL" clId="{4E3FE0CC-720F-4A7B-9984-F865A0030656}" dt="2024-02-11T05:06:59.679" v="231" actId="165"/>
          <ac:grpSpMkLst>
            <pc:docMk/>
            <pc:sldMk cId="678962413" sldId="262"/>
            <ac:grpSpMk id="38" creationId="{45E79C4E-2447-A76E-8302-320DB5A9DDB6}"/>
          </ac:grpSpMkLst>
        </pc:grpChg>
        <pc:grpChg chg="add mod">
          <ac:chgData name="肢体 看護(shitai-kango.82r)" userId="26de94d7-3c7a-40df-895f-6f18b65203cd" providerId="ADAL" clId="{4E3FE0CC-720F-4A7B-9984-F865A0030656}" dt="2024-02-11T05:29:46.416" v="413" actId="164"/>
          <ac:grpSpMkLst>
            <pc:docMk/>
            <pc:sldMk cId="678962413" sldId="262"/>
            <ac:grpSpMk id="62" creationId="{117CFADE-8FEC-E95A-41E3-315209ECC275}"/>
          </ac:grpSpMkLst>
        </pc:grpChg>
        <pc:grpChg chg="add mod">
          <ac:chgData name="肢体 看護(shitai-kango.82r)" userId="26de94d7-3c7a-40df-895f-6f18b65203cd" providerId="ADAL" clId="{4E3FE0CC-720F-4A7B-9984-F865A0030656}" dt="2024-02-11T05:41:26.423" v="480" actId="164"/>
          <ac:grpSpMkLst>
            <pc:docMk/>
            <pc:sldMk cId="678962413" sldId="262"/>
            <ac:grpSpMk id="63" creationId="{B00F1A81-0908-7071-0814-56E1CBCF8F96}"/>
          </ac:grpSpMkLst>
        </pc:grpChg>
        <pc:grpChg chg="add mod">
          <ac:chgData name="肢体 看護(shitai-kango.82r)" userId="26de94d7-3c7a-40df-895f-6f18b65203cd" providerId="ADAL" clId="{4E3FE0CC-720F-4A7B-9984-F865A0030656}" dt="2024-02-11T05:41:26.423" v="480" actId="164"/>
          <ac:grpSpMkLst>
            <pc:docMk/>
            <pc:sldMk cId="678962413" sldId="262"/>
            <ac:grpSpMk id="67" creationId="{B32D72FE-477A-2AA2-65F1-C05B386DEF2C}"/>
          </ac:grpSpMkLst>
        </pc:grpChg>
        <pc:grpChg chg="add mod">
          <ac:chgData name="肢体 看護(shitai-kango.82r)" userId="26de94d7-3c7a-40df-895f-6f18b65203cd" providerId="ADAL" clId="{4E3FE0CC-720F-4A7B-9984-F865A0030656}" dt="2024-02-11T05:41:57.460" v="481" actId="164"/>
          <ac:grpSpMkLst>
            <pc:docMk/>
            <pc:sldMk cId="678962413" sldId="262"/>
            <ac:grpSpMk id="68" creationId="{4DE15BE6-1360-340D-D5E3-E6FCDEB45294}"/>
          </ac:grpSpMkLst>
        </pc:grpChg>
        <pc:grpChg chg="add mod">
          <ac:chgData name="肢体 看護(shitai-kango.82r)" userId="26de94d7-3c7a-40df-895f-6f18b65203cd" providerId="ADAL" clId="{4E3FE0CC-720F-4A7B-9984-F865A0030656}" dt="2024-02-11T05:42:09.704" v="482" actId="164"/>
          <ac:grpSpMkLst>
            <pc:docMk/>
            <pc:sldMk cId="678962413" sldId="262"/>
            <ac:grpSpMk id="71" creationId="{D734BF01-C11E-2C62-C489-DD8AC2841ACA}"/>
          </ac:grpSpMkLst>
        </pc:grpChg>
        <pc:grpChg chg="add mod">
          <ac:chgData name="肢体 看護(shitai-kango.82r)" userId="26de94d7-3c7a-40df-895f-6f18b65203cd" providerId="ADAL" clId="{4E3FE0CC-720F-4A7B-9984-F865A0030656}" dt="2024-02-11T05:41:57.460" v="481" actId="164"/>
          <ac:grpSpMkLst>
            <pc:docMk/>
            <pc:sldMk cId="678962413" sldId="262"/>
            <ac:grpSpMk id="74" creationId="{F3CC8AA9-036E-BA33-3C6A-57FCAB8B8BB0}"/>
          </ac:grpSpMkLst>
        </pc:grpChg>
        <pc:grpChg chg="add mod">
          <ac:chgData name="肢体 看護(shitai-kango.82r)" userId="26de94d7-3c7a-40df-895f-6f18b65203cd" providerId="ADAL" clId="{4E3FE0CC-720F-4A7B-9984-F865A0030656}" dt="2024-02-11T05:42:09.704" v="482" actId="164"/>
          <ac:grpSpMkLst>
            <pc:docMk/>
            <pc:sldMk cId="678962413" sldId="262"/>
            <ac:grpSpMk id="75" creationId="{62C1E2E1-934F-C842-78F1-5A12513ADBDE}"/>
          </ac:grpSpMkLst>
        </pc:grpChg>
        <pc:grpChg chg="add mod">
          <ac:chgData name="肢体 看護(shitai-kango.82r)" userId="26de94d7-3c7a-40df-895f-6f18b65203cd" providerId="ADAL" clId="{4E3FE0CC-720F-4A7B-9984-F865A0030656}" dt="2024-02-11T05:42:09.704" v="482" actId="164"/>
          <ac:grpSpMkLst>
            <pc:docMk/>
            <pc:sldMk cId="678962413" sldId="262"/>
            <ac:grpSpMk id="76" creationId="{7CC390E9-4DE6-1C6E-5B91-A780E9ECE6FF}"/>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07759-8808-4A54-96F5-41E640D715E5}" type="doc">
      <dgm:prSet loTypeId="urn:microsoft.com/office/officeart/2005/8/layout/gear1" loCatId="cycle" qsTypeId="urn:microsoft.com/office/officeart/2005/8/quickstyle/simple5" qsCatId="simple" csTypeId="urn:microsoft.com/office/officeart/2005/8/colors/colorful5" csCatId="colorful" phldr="1"/>
      <dgm:spPr/>
    </dgm:pt>
    <dgm:pt modelId="{405BD464-26F6-45C3-8D99-39FC606C45E3}">
      <dgm:prSet phldrT="[テキスト]" custT="1"/>
      <dgm:spPr/>
      <dgm:t>
        <a:bodyPr/>
        <a:lstStyle/>
        <a:p>
          <a:r>
            <a:rPr kumimoji="1" lang="ja-JP" altLang="en-US" sz="1400" b="1" dirty="0"/>
            <a:t>排便</a:t>
          </a:r>
          <a:endParaRPr kumimoji="1" lang="en-US" altLang="ja-JP" sz="1400" b="1" dirty="0"/>
        </a:p>
        <a:p>
          <a:r>
            <a:rPr kumimoji="1" lang="ja-JP" altLang="en-US" sz="1200" dirty="0"/>
            <a:t>直腸の便</a:t>
          </a:r>
          <a:endParaRPr kumimoji="1" lang="en-US" altLang="ja-JP" sz="1200" dirty="0"/>
        </a:p>
        <a:p>
          <a:r>
            <a:rPr kumimoji="1" lang="ja-JP" altLang="en-US" sz="1200" dirty="0"/>
            <a:t>を出す</a:t>
          </a:r>
          <a:endParaRPr kumimoji="1" lang="ja-JP" altLang="en-US" sz="1600" dirty="0"/>
        </a:p>
      </dgm:t>
    </dgm:pt>
    <dgm:pt modelId="{F600F67D-F236-4BE0-9755-F5F2BECBBFFA}" type="parTrans" cxnId="{2729DAD2-CF29-4C17-9D46-88F56CCC35D8}">
      <dgm:prSet/>
      <dgm:spPr/>
      <dgm:t>
        <a:bodyPr/>
        <a:lstStyle/>
        <a:p>
          <a:endParaRPr kumimoji="1" lang="ja-JP" altLang="en-US"/>
        </a:p>
      </dgm:t>
    </dgm:pt>
    <dgm:pt modelId="{547198CB-A70E-4906-8A11-FC9E8E81212B}" type="sibTrans" cxnId="{2729DAD2-CF29-4C17-9D46-88F56CCC35D8}">
      <dgm:prSet/>
      <dgm:spPr/>
      <dgm:t>
        <a:bodyPr/>
        <a:lstStyle/>
        <a:p>
          <a:endParaRPr kumimoji="1" lang="ja-JP" altLang="en-US"/>
        </a:p>
      </dgm:t>
    </dgm:pt>
    <dgm:pt modelId="{75DFFF13-9CA5-437E-8DAA-90E73A6E3EFC}">
      <dgm:prSet phldrT="[テキスト]" custT="1"/>
      <dgm:spPr/>
      <dgm:t>
        <a:bodyPr/>
        <a:lstStyle/>
        <a:p>
          <a:r>
            <a:rPr kumimoji="1" lang="ja-JP" altLang="en-US" sz="1200" b="1" dirty="0"/>
            <a:t>食事</a:t>
          </a:r>
          <a:endParaRPr kumimoji="1" lang="en-US" altLang="ja-JP" sz="1200" b="1" dirty="0"/>
        </a:p>
        <a:p>
          <a:r>
            <a:rPr kumimoji="1" lang="ja-JP" altLang="en-US" sz="1100" dirty="0"/>
            <a:t>便の材料</a:t>
          </a:r>
          <a:endParaRPr kumimoji="1" lang="ja-JP" altLang="en-US" sz="1200" dirty="0"/>
        </a:p>
      </dgm:t>
    </dgm:pt>
    <dgm:pt modelId="{ACF92493-4FCD-4280-B1C6-4097355745DE}" type="parTrans" cxnId="{BDE6CFF3-027E-4AB0-9B47-A3812D2F6879}">
      <dgm:prSet/>
      <dgm:spPr/>
      <dgm:t>
        <a:bodyPr/>
        <a:lstStyle/>
        <a:p>
          <a:endParaRPr kumimoji="1" lang="ja-JP" altLang="en-US"/>
        </a:p>
      </dgm:t>
    </dgm:pt>
    <dgm:pt modelId="{67E2569A-B15E-4D56-9003-6C967EA68E4C}" type="sibTrans" cxnId="{BDE6CFF3-027E-4AB0-9B47-A3812D2F6879}">
      <dgm:prSet/>
      <dgm:spPr/>
      <dgm:t>
        <a:bodyPr/>
        <a:lstStyle/>
        <a:p>
          <a:endParaRPr kumimoji="1" lang="ja-JP" altLang="en-US"/>
        </a:p>
      </dgm:t>
    </dgm:pt>
    <dgm:pt modelId="{AE4FE08D-FF67-4813-89A6-B74B40F00584}">
      <dgm:prSet phldrT="[テキスト]" custT="1"/>
      <dgm:spPr/>
      <dgm:t>
        <a:bodyPr/>
        <a:lstStyle/>
        <a:p>
          <a:r>
            <a:rPr kumimoji="1" lang="ja-JP" altLang="en-US" sz="1200" b="1" dirty="0"/>
            <a:t>運搬</a:t>
          </a:r>
          <a:endParaRPr kumimoji="1" lang="en-US" altLang="ja-JP" sz="1200" b="1" dirty="0"/>
        </a:p>
        <a:p>
          <a:r>
            <a:rPr kumimoji="1" lang="ja-JP" altLang="en-US" sz="1100" dirty="0"/>
            <a:t>消化</a:t>
          </a:r>
          <a:endParaRPr kumimoji="1" lang="en-US" altLang="ja-JP" sz="1100" dirty="0"/>
        </a:p>
        <a:p>
          <a:r>
            <a:rPr kumimoji="1" lang="ja-JP" altLang="en-US" sz="1100" dirty="0"/>
            <a:t>吸収</a:t>
          </a:r>
          <a:endParaRPr kumimoji="1" lang="ja-JP" altLang="en-US" sz="1400" dirty="0"/>
        </a:p>
      </dgm:t>
    </dgm:pt>
    <dgm:pt modelId="{81AB1B7A-7FE1-4268-8E18-A4F6A6DC0376}" type="parTrans" cxnId="{46D46B5B-5507-4E95-A5B5-17AE59D9C4FD}">
      <dgm:prSet/>
      <dgm:spPr/>
      <dgm:t>
        <a:bodyPr/>
        <a:lstStyle/>
        <a:p>
          <a:endParaRPr kumimoji="1" lang="ja-JP" altLang="en-US"/>
        </a:p>
      </dgm:t>
    </dgm:pt>
    <dgm:pt modelId="{A5EB91A9-6B7B-4F5F-A541-22F71F821FE4}" type="sibTrans" cxnId="{46D46B5B-5507-4E95-A5B5-17AE59D9C4FD}">
      <dgm:prSet/>
      <dgm:spPr/>
      <dgm:t>
        <a:bodyPr/>
        <a:lstStyle/>
        <a:p>
          <a:endParaRPr kumimoji="1" lang="ja-JP" altLang="en-US"/>
        </a:p>
      </dgm:t>
    </dgm:pt>
    <dgm:pt modelId="{D7A99CF2-F641-4670-9920-0302C90FC455}" type="pres">
      <dgm:prSet presAssocID="{69007759-8808-4A54-96F5-41E640D715E5}" presName="composite" presStyleCnt="0">
        <dgm:presLayoutVars>
          <dgm:chMax val="3"/>
          <dgm:animLvl val="lvl"/>
          <dgm:resizeHandles val="exact"/>
        </dgm:presLayoutVars>
      </dgm:prSet>
      <dgm:spPr/>
    </dgm:pt>
    <dgm:pt modelId="{F9B4EE05-DB5C-4CE9-BD9B-285CAF5E698E}" type="pres">
      <dgm:prSet presAssocID="{405BD464-26F6-45C3-8D99-39FC606C45E3}" presName="gear1" presStyleLbl="node1" presStyleIdx="0" presStyleCnt="3" custScaleX="102732" custScaleY="96141" custLinFactNeighborX="18815" custLinFactNeighborY="11551">
        <dgm:presLayoutVars>
          <dgm:chMax val="1"/>
          <dgm:bulletEnabled val="1"/>
        </dgm:presLayoutVars>
      </dgm:prSet>
      <dgm:spPr/>
    </dgm:pt>
    <dgm:pt modelId="{5476CFD0-932E-455C-9668-2E2DCB2CA017}" type="pres">
      <dgm:prSet presAssocID="{405BD464-26F6-45C3-8D99-39FC606C45E3}" presName="gear1srcNode" presStyleLbl="node1" presStyleIdx="0" presStyleCnt="3"/>
      <dgm:spPr/>
    </dgm:pt>
    <dgm:pt modelId="{A7F1DDBA-EA4C-4B54-96BC-CC40E263A77E}" type="pres">
      <dgm:prSet presAssocID="{405BD464-26F6-45C3-8D99-39FC606C45E3}" presName="gear1dstNode" presStyleLbl="node1" presStyleIdx="0" presStyleCnt="3"/>
      <dgm:spPr/>
    </dgm:pt>
    <dgm:pt modelId="{B4C4BEAD-8D9F-41B1-90BE-51BDC9B0D5C3}" type="pres">
      <dgm:prSet presAssocID="{75DFFF13-9CA5-437E-8DAA-90E73A6E3EFC}" presName="gear2" presStyleLbl="node1" presStyleIdx="1" presStyleCnt="3" custScaleX="133195" custScaleY="121077" custLinFactNeighborX="7091" custLinFactNeighborY="24298">
        <dgm:presLayoutVars>
          <dgm:chMax val="1"/>
          <dgm:bulletEnabled val="1"/>
        </dgm:presLayoutVars>
      </dgm:prSet>
      <dgm:spPr/>
    </dgm:pt>
    <dgm:pt modelId="{FDED1E74-A6F8-4961-9F0C-FB9C31457FB7}" type="pres">
      <dgm:prSet presAssocID="{75DFFF13-9CA5-437E-8DAA-90E73A6E3EFC}" presName="gear2srcNode" presStyleLbl="node1" presStyleIdx="1" presStyleCnt="3"/>
      <dgm:spPr/>
    </dgm:pt>
    <dgm:pt modelId="{C0B960C4-89CA-4FD3-AE93-94C97235C7A1}" type="pres">
      <dgm:prSet presAssocID="{75DFFF13-9CA5-437E-8DAA-90E73A6E3EFC}" presName="gear2dstNode" presStyleLbl="node1" presStyleIdx="1" presStyleCnt="3"/>
      <dgm:spPr/>
    </dgm:pt>
    <dgm:pt modelId="{0FCD63B0-90CF-4E5E-AA16-6EB1443CE2E5}" type="pres">
      <dgm:prSet presAssocID="{AE4FE08D-FF67-4813-89A6-B74B40F00584}" presName="gear3" presStyleLbl="node1" presStyleIdx="2" presStyleCnt="3" custAng="744890" custScaleX="143701" custScaleY="134972" custLinFactNeighborX="20243" custLinFactNeighborY="9558"/>
      <dgm:spPr/>
    </dgm:pt>
    <dgm:pt modelId="{8EE5A25A-0283-42F5-873A-2AC9DE05F945}" type="pres">
      <dgm:prSet presAssocID="{AE4FE08D-FF67-4813-89A6-B74B40F00584}" presName="gear3tx" presStyleLbl="node1" presStyleIdx="2" presStyleCnt="3">
        <dgm:presLayoutVars>
          <dgm:chMax val="1"/>
          <dgm:bulletEnabled val="1"/>
        </dgm:presLayoutVars>
      </dgm:prSet>
      <dgm:spPr/>
    </dgm:pt>
    <dgm:pt modelId="{36043476-5E1D-47D4-84EA-9A6452C91C39}" type="pres">
      <dgm:prSet presAssocID="{AE4FE08D-FF67-4813-89A6-B74B40F00584}" presName="gear3srcNode" presStyleLbl="node1" presStyleIdx="2" presStyleCnt="3"/>
      <dgm:spPr/>
    </dgm:pt>
    <dgm:pt modelId="{1411E227-64C6-465F-9046-8EB6A338F96F}" type="pres">
      <dgm:prSet presAssocID="{AE4FE08D-FF67-4813-89A6-B74B40F00584}" presName="gear3dstNode" presStyleLbl="node1" presStyleIdx="2" presStyleCnt="3"/>
      <dgm:spPr/>
    </dgm:pt>
    <dgm:pt modelId="{873346FD-EC77-40BE-868F-5929975DDA3B}" type="pres">
      <dgm:prSet presAssocID="{547198CB-A70E-4906-8A11-FC9E8E81212B}" presName="connector1" presStyleLbl="sibTrans2D1" presStyleIdx="0" presStyleCnt="3" custScaleX="69355" custScaleY="63768" custLinFactNeighborX="14309" custLinFactNeighborY="-31983"/>
      <dgm:spPr/>
    </dgm:pt>
    <dgm:pt modelId="{E4AF74B2-E4D5-4CD9-8F8E-3503B4507AAB}" type="pres">
      <dgm:prSet presAssocID="{67E2569A-B15E-4D56-9003-6C967EA68E4C}" presName="connector2" presStyleLbl="sibTrans2D1" presStyleIdx="1" presStyleCnt="3" custAng="17698614" custLinFactNeighborX="17659" custLinFactNeighborY="60767"/>
      <dgm:spPr/>
    </dgm:pt>
    <dgm:pt modelId="{02FFBF97-AAB5-41C1-BF4C-6366CCE33CF5}" type="pres">
      <dgm:prSet presAssocID="{A5EB91A9-6B7B-4F5F-A541-22F71F821FE4}" presName="connector3" presStyleLbl="sibTrans2D1" presStyleIdx="2" presStyleCnt="3" custLinFactNeighborX="5543" custLinFactNeighborY="-2959"/>
      <dgm:spPr/>
    </dgm:pt>
  </dgm:ptLst>
  <dgm:cxnLst>
    <dgm:cxn modelId="{C43A4405-6A40-41F5-BC0B-A14F0943885D}" type="presOf" srcId="{547198CB-A70E-4906-8A11-FC9E8E81212B}" destId="{873346FD-EC77-40BE-868F-5929975DDA3B}" srcOrd="0" destOrd="0" presId="urn:microsoft.com/office/officeart/2005/8/layout/gear1"/>
    <dgm:cxn modelId="{111C4618-B43A-4209-994A-9EDC794D9FB7}" type="presOf" srcId="{69007759-8808-4A54-96F5-41E640D715E5}" destId="{D7A99CF2-F641-4670-9920-0302C90FC455}" srcOrd="0" destOrd="0" presId="urn:microsoft.com/office/officeart/2005/8/layout/gear1"/>
    <dgm:cxn modelId="{41046D29-7656-43F2-A97C-231093CBAB8B}" type="presOf" srcId="{AE4FE08D-FF67-4813-89A6-B74B40F00584}" destId="{36043476-5E1D-47D4-84EA-9A6452C91C39}" srcOrd="2" destOrd="0" presId="urn:microsoft.com/office/officeart/2005/8/layout/gear1"/>
    <dgm:cxn modelId="{6D42CF29-0FBB-4AE0-933B-B77C07ABECBC}" type="presOf" srcId="{75DFFF13-9CA5-437E-8DAA-90E73A6E3EFC}" destId="{C0B960C4-89CA-4FD3-AE93-94C97235C7A1}" srcOrd="2" destOrd="0" presId="urn:microsoft.com/office/officeart/2005/8/layout/gear1"/>
    <dgm:cxn modelId="{85B1D337-F085-4E75-9AC4-6CDDFB63BE48}" type="presOf" srcId="{405BD464-26F6-45C3-8D99-39FC606C45E3}" destId="{F9B4EE05-DB5C-4CE9-BD9B-285CAF5E698E}" srcOrd="0" destOrd="0" presId="urn:microsoft.com/office/officeart/2005/8/layout/gear1"/>
    <dgm:cxn modelId="{46D46B5B-5507-4E95-A5B5-17AE59D9C4FD}" srcId="{69007759-8808-4A54-96F5-41E640D715E5}" destId="{AE4FE08D-FF67-4813-89A6-B74B40F00584}" srcOrd="2" destOrd="0" parTransId="{81AB1B7A-7FE1-4268-8E18-A4F6A6DC0376}" sibTransId="{A5EB91A9-6B7B-4F5F-A541-22F71F821FE4}"/>
    <dgm:cxn modelId="{D12D2842-39E2-47DC-AB8C-491FE91154A5}" type="presOf" srcId="{405BD464-26F6-45C3-8D99-39FC606C45E3}" destId="{A7F1DDBA-EA4C-4B54-96BC-CC40E263A77E}" srcOrd="2" destOrd="0" presId="urn:microsoft.com/office/officeart/2005/8/layout/gear1"/>
    <dgm:cxn modelId="{0FBA2775-71ED-4250-A455-B7590BAB7198}" type="presOf" srcId="{405BD464-26F6-45C3-8D99-39FC606C45E3}" destId="{5476CFD0-932E-455C-9668-2E2DCB2CA017}" srcOrd="1" destOrd="0" presId="urn:microsoft.com/office/officeart/2005/8/layout/gear1"/>
    <dgm:cxn modelId="{A948618D-07D6-41B0-99C0-1A5317F46652}" type="presOf" srcId="{AE4FE08D-FF67-4813-89A6-B74B40F00584}" destId="{1411E227-64C6-465F-9046-8EB6A338F96F}" srcOrd="3" destOrd="0" presId="urn:microsoft.com/office/officeart/2005/8/layout/gear1"/>
    <dgm:cxn modelId="{1BE01397-5D3D-4C7D-9D3E-B2CA341047C6}" type="presOf" srcId="{AE4FE08D-FF67-4813-89A6-B74B40F00584}" destId="{8EE5A25A-0283-42F5-873A-2AC9DE05F945}" srcOrd="1" destOrd="0" presId="urn:microsoft.com/office/officeart/2005/8/layout/gear1"/>
    <dgm:cxn modelId="{7AA8DEAE-9EED-4170-8794-29B5CAF671C9}" type="presOf" srcId="{A5EB91A9-6B7B-4F5F-A541-22F71F821FE4}" destId="{02FFBF97-AAB5-41C1-BF4C-6366CCE33CF5}" srcOrd="0" destOrd="0" presId="urn:microsoft.com/office/officeart/2005/8/layout/gear1"/>
    <dgm:cxn modelId="{B000FABC-2CD7-4217-A775-11373EFF3BD2}" type="presOf" srcId="{67E2569A-B15E-4D56-9003-6C967EA68E4C}" destId="{E4AF74B2-E4D5-4CD9-8F8E-3503B4507AAB}" srcOrd="0" destOrd="0" presId="urn:microsoft.com/office/officeart/2005/8/layout/gear1"/>
    <dgm:cxn modelId="{2729DAD2-CF29-4C17-9D46-88F56CCC35D8}" srcId="{69007759-8808-4A54-96F5-41E640D715E5}" destId="{405BD464-26F6-45C3-8D99-39FC606C45E3}" srcOrd="0" destOrd="0" parTransId="{F600F67D-F236-4BE0-9755-F5F2BECBBFFA}" sibTransId="{547198CB-A70E-4906-8A11-FC9E8E81212B}"/>
    <dgm:cxn modelId="{FECBECD6-E7F2-428E-A2A2-50BD3C800498}" type="presOf" srcId="{AE4FE08D-FF67-4813-89A6-B74B40F00584}" destId="{0FCD63B0-90CF-4E5E-AA16-6EB1443CE2E5}" srcOrd="0" destOrd="0" presId="urn:microsoft.com/office/officeart/2005/8/layout/gear1"/>
    <dgm:cxn modelId="{E9B481DB-BFAD-46CF-B633-AD5507998FF7}" type="presOf" srcId="{75DFFF13-9CA5-437E-8DAA-90E73A6E3EFC}" destId="{FDED1E74-A6F8-4961-9F0C-FB9C31457FB7}" srcOrd="1" destOrd="0" presId="urn:microsoft.com/office/officeart/2005/8/layout/gear1"/>
    <dgm:cxn modelId="{27A293DB-962B-4F03-9AA9-5517E154229D}" type="presOf" srcId="{75DFFF13-9CA5-437E-8DAA-90E73A6E3EFC}" destId="{B4C4BEAD-8D9F-41B1-90BE-51BDC9B0D5C3}" srcOrd="0" destOrd="0" presId="urn:microsoft.com/office/officeart/2005/8/layout/gear1"/>
    <dgm:cxn modelId="{BDE6CFF3-027E-4AB0-9B47-A3812D2F6879}" srcId="{69007759-8808-4A54-96F5-41E640D715E5}" destId="{75DFFF13-9CA5-437E-8DAA-90E73A6E3EFC}" srcOrd="1" destOrd="0" parTransId="{ACF92493-4FCD-4280-B1C6-4097355745DE}" sibTransId="{67E2569A-B15E-4D56-9003-6C967EA68E4C}"/>
    <dgm:cxn modelId="{DAEC70C3-DAA9-4C54-8906-714393DB418D}" type="presParOf" srcId="{D7A99CF2-F641-4670-9920-0302C90FC455}" destId="{F9B4EE05-DB5C-4CE9-BD9B-285CAF5E698E}" srcOrd="0" destOrd="0" presId="urn:microsoft.com/office/officeart/2005/8/layout/gear1"/>
    <dgm:cxn modelId="{96C01CD5-B1A0-4A84-ABBB-D8A2596D3897}" type="presParOf" srcId="{D7A99CF2-F641-4670-9920-0302C90FC455}" destId="{5476CFD0-932E-455C-9668-2E2DCB2CA017}" srcOrd="1" destOrd="0" presId="urn:microsoft.com/office/officeart/2005/8/layout/gear1"/>
    <dgm:cxn modelId="{DED22263-E25D-4CB5-95D7-B85A91971D17}" type="presParOf" srcId="{D7A99CF2-F641-4670-9920-0302C90FC455}" destId="{A7F1DDBA-EA4C-4B54-96BC-CC40E263A77E}" srcOrd="2" destOrd="0" presId="urn:microsoft.com/office/officeart/2005/8/layout/gear1"/>
    <dgm:cxn modelId="{317110F0-967F-4001-953F-443E74A1EBC8}" type="presParOf" srcId="{D7A99CF2-F641-4670-9920-0302C90FC455}" destId="{B4C4BEAD-8D9F-41B1-90BE-51BDC9B0D5C3}" srcOrd="3" destOrd="0" presId="urn:microsoft.com/office/officeart/2005/8/layout/gear1"/>
    <dgm:cxn modelId="{E018BC46-F035-4998-B1D0-587E4EA71F31}" type="presParOf" srcId="{D7A99CF2-F641-4670-9920-0302C90FC455}" destId="{FDED1E74-A6F8-4961-9F0C-FB9C31457FB7}" srcOrd="4" destOrd="0" presId="urn:microsoft.com/office/officeart/2005/8/layout/gear1"/>
    <dgm:cxn modelId="{EC6C4F7D-413C-4AB4-BC36-E7EF5E086DAE}" type="presParOf" srcId="{D7A99CF2-F641-4670-9920-0302C90FC455}" destId="{C0B960C4-89CA-4FD3-AE93-94C97235C7A1}" srcOrd="5" destOrd="0" presId="urn:microsoft.com/office/officeart/2005/8/layout/gear1"/>
    <dgm:cxn modelId="{C3327FD1-B542-4E39-B067-822578C67FE3}" type="presParOf" srcId="{D7A99CF2-F641-4670-9920-0302C90FC455}" destId="{0FCD63B0-90CF-4E5E-AA16-6EB1443CE2E5}" srcOrd="6" destOrd="0" presId="urn:microsoft.com/office/officeart/2005/8/layout/gear1"/>
    <dgm:cxn modelId="{56D02270-3A71-489E-B773-A5BC737CE050}" type="presParOf" srcId="{D7A99CF2-F641-4670-9920-0302C90FC455}" destId="{8EE5A25A-0283-42F5-873A-2AC9DE05F945}" srcOrd="7" destOrd="0" presId="urn:microsoft.com/office/officeart/2005/8/layout/gear1"/>
    <dgm:cxn modelId="{2F0BBFDB-935A-4339-9FBA-4B7FBDC3A61C}" type="presParOf" srcId="{D7A99CF2-F641-4670-9920-0302C90FC455}" destId="{36043476-5E1D-47D4-84EA-9A6452C91C39}" srcOrd="8" destOrd="0" presId="urn:microsoft.com/office/officeart/2005/8/layout/gear1"/>
    <dgm:cxn modelId="{CD8EAD96-23D5-499D-AE41-B272A8CC9313}" type="presParOf" srcId="{D7A99CF2-F641-4670-9920-0302C90FC455}" destId="{1411E227-64C6-465F-9046-8EB6A338F96F}" srcOrd="9" destOrd="0" presId="urn:microsoft.com/office/officeart/2005/8/layout/gear1"/>
    <dgm:cxn modelId="{028F4D6D-86FC-43D1-A254-08E02C8B763B}" type="presParOf" srcId="{D7A99CF2-F641-4670-9920-0302C90FC455}" destId="{873346FD-EC77-40BE-868F-5929975DDA3B}" srcOrd="10" destOrd="0" presId="urn:microsoft.com/office/officeart/2005/8/layout/gear1"/>
    <dgm:cxn modelId="{95B97D45-DD2E-4123-9FE5-FE64E4BBBF70}" type="presParOf" srcId="{D7A99CF2-F641-4670-9920-0302C90FC455}" destId="{E4AF74B2-E4D5-4CD9-8F8E-3503B4507AAB}" srcOrd="11" destOrd="0" presId="urn:microsoft.com/office/officeart/2005/8/layout/gear1"/>
    <dgm:cxn modelId="{701687BF-5388-4277-ADD1-388C924C28F6}" type="presParOf" srcId="{D7A99CF2-F641-4670-9920-0302C90FC455}" destId="{02FFBF97-AAB5-41C1-BF4C-6366CCE33CF5}"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4EE05-DB5C-4CE9-BD9B-285CAF5E698E}">
      <dsp:nvSpPr>
        <dsp:cNvPr id="0" name=""/>
        <dsp:cNvSpPr/>
      </dsp:nvSpPr>
      <dsp:spPr>
        <a:xfrm>
          <a:off x="1035490" y="1625170"/>
          <a:ext cx="1333572" cy="1248014"/>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排便</a:t>
          </a:r>
          <a:endParaRPr kumimoji="1" lang="en-US" altLang="ja-JP" sz="1400" b="1" kern="1200" dirty="0"/>
        </a:p>
        <a:p>
          <a:pPr marL="0" lvl="0" indent="0" algn="ctr" defTabSz="622300">
            <a:lnSpc>
              <a:spcPct val="90000"/>
            </a:lnSpc>
            <a:spcBef>
              <a:spcPct val="0"/>
            </a:spcBef>
            <a:spcAft>
              <a:spcPct val="35000"/>
            </a:spcAft>
            <a:buNone/>
          </a:pPr>
          <a:r>
            <a:rPr kumimoji="1" lang="ja-JP" altLang="en-US" sz="1200" kern="1200" dirty="0"/>
            <a:t>直腸の便</a:t>
          </a:r>
          <a:endParaRPr kumimoji="1" lang="en-US" altLang="ja-JP" sz="1200" kern="1200" dirty="0"/>
        </a:p>
        <a:p>
          <a:pPr marL="0" lvl="0" indent="0" algn="ctr" defTabSz="622300">
            <a:lnSpc>
              <a:spcPct val="90000"/>
            </a:lnSpc>
            <a:spcBef>
              <a:spcPct val="0"/>
            </a:spcBef>
            <a:spcAft>
              <a:spcPct val="35000"/>
            </a:spcAft>
            <a:buNone/>
          </a:pPr>
          <a:r>
            <a:rPr kumimoji="1" lang="ja-JP" altLang="en-US" sz="1200" kern="1200" dirty="0"/>
            <a:t>を出す</a:t>
          </a:r>
          <a:endParaRPr kumimoji="1" lang="ja-JP" altLang="en-US" sz="1600" kern="1200" dirty="0"/>
        </a:p>
      </dsp:txBody>
      <dsp:txXfrm>
        <a:off x="1297203" y="1917511"/>
        <a:ext cx="810146" cy="641505"/>
      </dsp:txXfrm>
    </dsp:sp>
    <dsp:sp modelId="{B4C4BEAD-8D9F-41B1-90BE-51BDC9B0D5C3}">
      <dsp:nvSpPr>
        <dsp:cNvPr id="0" name=""/>
        <dsp:cNvSpPr/>
      </dsp:nvSpPr>
      <dsp:spPr>
        <a:xfrm>
          <a:off x="208210" y="1273253"/>
          <a:ext cx="1257465" cy="1143062"/>
        </a:xfrm>
        <a:prstGeom prst="gear6">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t>食事</a:t>
          </a:r>
          <a:endParaRPr kumimoji="1" lang="en-US" altLang="ja-JP" sz="1200" b="1" kern="1200" dirty="0"/>
        </a:p>
        <a:p>
          <a:pPr marL="0" lvl="0" indent="0" algn="ctr" defTabSz="533400">
            <a:lnSpc>
              <a:spcPct val="90000"/>
            </a:lnSpc>
            <a:spcBef>
              <a:spcPct val="0"/>
            </a:spcBef>
            <a:spcAft>
              <a:spcPct val="35000"/>
            </a:spcAft>
            <a:buNone/>
          </a:pPr>
          <a:r>
            <a:rPr kumimoji="1" lang="ja-JP" altLang="en-US" sz="1100" kern="1200" dirty="0"/>
            <a:t>便の材料</a:t>
          </a:r>
          <a:endParaRPr kumimoji="1" lang="ja-JP" altLang="en-US" sz="1200" kern="1200" dirty="0"/>
        </a:p>
      </dsp:txBody>
      <dsp:txXfrm>
        <a:off x="512609" y="1562762"/>
        <a:ext cx="648667" cy="564044"/>
      </dsp:txXfrm>
    </dsp:sp>
    <dsp:sp modelId="{0FCD63B0-90CF-4E5E-AA16-6EB1443CE2E5}">
      <dsp:nvSpPr>
        <dsp:cNvPr id="0" name=""/>
        <dsp:cNvSpPr/>
      </dsp:nvSpPr>
      <dsp:spPr>
        <a:xfrm rot="21444890">
          <a:off x="839176" y="453347"/>
          <a:ext cx="1358794" cy="1218942"/>
        </a:xfrm>
        <a:prstGeom prst="gear6">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t>運搬</a:t>
          </a:r>
          <a:endParaRPr kumimoji="1" lang="en-US" altLang="ja-JP" sz="1200" b="1" kern="1200" dirty="0"/>
        </a:p>
        <a:p>
          <a:pPr marL="0" lvl="0" indent="0" algn="ctr" defTabSz="533400">
            <a:lnSpc>
              <a:spcPct val="90000"/>
            </a:lnSpc>
            <a:spcBef>
              <a:spcPct val="0"/>
            </a:spcBef>
            <a:spcAft>
              <a:spcPct val="35000"/>
            </a:spcAft>
            <a:buNone/>
          </a:pPr>
          <a:r>
            <a:rPr kumimoji="1" lang="ja-JP" altLang="en-US" sz="1100" kern="1200" dirty="0"/>
            <a:t>消化</a:t>
          </a:r>
          <a:endParaRPr kumimoji="1" lang="en-US" altLang="ja-JP" sz="1100" kern="1200" dirty="0"/>
        </a:p>
        <a:p>
          <a:pPr marL="0" lvl="0" indent="0" algn="ctr" defTabSz="533400">
            <a:lnSpc>
              <a:spcPct val="90000"/>
            </a:lnSpc>
            <a:spcBef>
              <a:spcPct val="0"/>
            </a:spcBef>
            <a:spcAft>
              <a:spcPct val="35000"/>
            </a:spcAft>
            <a:buNone/>
          </a:pPr>
          <a:r>
            <a:rPr kumimoji="1" lang="ja-JP" altLang="en-US" sz="1100" kern="1200" dirty="0"/>
            <a:t>吸収</a:t>
          </a:r>
          <a:endParaRPr kumimoji="1" lang="ja-JP" altLang="en-US" sz="1400" kern="1200" dirty="0"/>
        </a:p>
      </dsp:txBody>
      <dsp:txXfrm rot="-20700000">
        <a:off x="1145495" y="712402"/>
        <a:ext cx="746157" cy="700833"/>
      </dsp:txXfrm>
    </dsp:sp>
    <dsp:sp modelId="{873346FD-EC77-40BE-868F-5929975DDA3B}">
      <dsp:nvSpPr>
        <dsp:cNvPr id="0" name=""/>
        <dsp:cNvSpPr/>
      </dsp:nvSpPr>
      <dsp:spPr>
        <a:xfrm>
          <a:off x="1426902" y="1034368"/>
          <a:ext cx="1152387" cy="1059555"/>
        </a:xfrm>
        <a:prstGeom prst="circularArrow">
          <a:avLst>
            <a:gd name="adj1" fmla="val 4687"/>
            <a:gd name="adj2" fmla="val 299029"/>
            <a:gd name="adj3" fmla="val 2446314"/>
            <a:gd name="adj4" fmla="val 16020918"/>
            <a:gd name="adj5" fmla="val 546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AF74B2-E4D5-4CD9-8F8E-3503B4507AAB}">
      <dsp:nvSpPr>
        <dsp:cNvPr id="0" name=""/>
        <dsp:cNvSpPr/>
      </dsp:nvSpPr>
      <dsp:spPr>
        <a:xfrm rot="17698614">
          <a:off x="343951" y="1675939"/>
          <a:ext cx="1207240" cy="1207240"/>
        </a:xfrm>
        <a:prstGeom prst="leftCircularArrow">
          <a:avLst>
            <a:gd name="adj1" fmla="val 6452"/>
            <a:gd name="adj2" fmla="val 429999"/>
            <a:gd name="adj3" fmla="val 10489124"/>
            <a:gd name="adj4" fmla="val 14837806"/>
            <a:gd name="adj5" fmla="val 7527"/>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FFBF97-AAB5-41C1-BF4C-6366CCE33CF5}">
      <dsp:nvSpPr>
        <dsp:cNvPr id="0" name=""/>
        <dsp:cNvSpPr/>
      </dsp:nvSpPr>
      <dsp:spPr>
        <a:xfrm>
          <a:off x="684927" y="258779"/>
          <a:ext cx="1301648" cy="1301648"/>
        </a:xfrm>
        <a:prstGeom prst="circularArrow">
          <a:avLst>
            <a:gd name="adj1" fmla="val 5984"/>
            <a:gd name="adj2" fmla="val 394124"/>
            <a:gd name="adj3" fmla="val 13313824"/>
            <a:gd name="adj4" fmla="val 10508221"/>
            <a:gd name="adj5" fmla="val 6981"/>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7A1F994-3D48-4FAB-AB96-FA9E57D9B6D1}" type="datetimeFigureOut">
              <a:rPr kumimoji="1" lang="ja-JP" altLang="en-US" smtClean="0"/>
              <a:t>2024/2/16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9C2EFD2-4CFF-4C3F-AA1C-3498AA111B5C}" type="slidenum">
              <a:rPr kumimoji="1" lang="ja-JP" altLang="en-US" smtClean="0"/>
              <a:t>‹#›</a:t>
            </a:fld>
            <a:endParaRPr kumimoji="1" lang="ja-JP" altLang="en-US"/>
          </a:p>
        </p:txBody>
      </p:sp>
    </p:spTree>
    <p:extLst>
      <p:ext uri="{BB962C8B-B14F-4D97-AF65-F5344CB8AC3E}">
        <p14:creationId xmlns:p14="http://schemas.microsoft.com/office/powerpoint/2010/main" val="874763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a:t>頚髄損傷により</a:t>
            </a:r>
            <a:r>
              <a:rPr kumimoji="1" lang="ja-JP" altLang="en-US" sz="1200" dirty="0"/>
              <a:t>膀胱や直腸の機能が障害され、尿や便が溜まった感覚がなくなるとともに排尿・排便機能も障害されます。そのため排泄をコントロールする事が大切になります。</a:t>
            </a:r>
            <a:endParaRPr kumimoji="1" lang="en-US" altLang="ja-JP" sz="1200" dirty="0"/>
          </a:p>
          <a:p>
            <a:r>
              <a:rPr kumimoji="1" lang="ja-JP" altLang="en-US" sz="1200" dirty="0"/>
              <a:t>排尿障害は～</a:t>
            </a:r>
            <a:endParaRPr kumimoji="1" lang="en-US" altLang="ja-JP" sz="1200" dirty="0"/>
          </a:p>
          <a:p>
            <a:r>
              <a:rPr kumimoji="1" lang="ja-JP" altLang="en-US" sz="1200"/>
              <a:t>排便障害は、大腸の通過時間が長くなることによる便秘と肛門まで降りてきた便を我慢できないことによる失禁が問題となります。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9C2EFD2-4CFF-4C3F-AA1C-3498AA111B5C}" type="slidenum">
              <a:rPr kumimoji="1" lang="ja-JP" altLang="en-US" smtClean="0"/>
              <a:t>2</a:t>
            </a:fld>
            <a:endParaRPr kumimoji="1" lang="ja-JP" altLang="en-US"/>
          </a:p>
        </p:txBody>
      </p:sp>
    </p:spTree>
    <p:extLst>
      <p:ext uri="{BB962C8B-B14F-4D97-AF65-F5344CB8AC3E}">
        <p14:creationId xmlns:p14="http://schemas.microsoft.com/office/powerpoint/2010/main" val="271522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2EFD2-4CFF-4C3F-AA1C-3498AA111B5C}" type="slidenum">
              <a:rPr kumimoji="1" lang="ja-JP" altLang="en-US" smtClean="0"/>
              <a:t>12</a:t>
            </a:fld>
            <a:endParaRPr kumimoji="1" lang="ja-JP" altLang="en-US"/>
          </a:p>
        </p:txBody>
      </p:sp>
    </p:spTree>
    <p:extLst>
      <p:ext uri="{BB962C8B-B14F-4D97-AF65-F5344CB8AC3E}">
        <p14:creationId xmlns:p14="http://schemas.microsoft.com/office/powerpoint/2010/main" val="83824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a:t>毎日排便することが望ましいですが、排便に時間がかかること、疲労や低血圧等を考えると３日に１回、最低週に２回は排便することが望ましいとされています。</a:t>
            </a:r>
            <a:endParaRPr kumimoji="1" lang="en-US" altLang="ja-JP" dirty="0"/>
          </a:p>
          <a:p>
            <a:endParaRPr kumimoji="1" lang="en-US" altLang="ja-JP" dirty="0"/>
          </a:p>
          <a:p>
            <a:r>
              <a:rPr kumimoji="1" lang="ja-JP" altLang="en-US" dirty="0"/>
              <a:t>排便は、食後の胃直腸反射が起こるときに行うのが効果的で、生活のリズムに合わせ定期的に排便することが必要です。</a:t>
            </a:r>
            <a:endParaRPr kumimoji="1" lang="en-US" altLang="ja-JP" dirty="0"/>
          </a:p>
          <a:p>
            <a:endParaRPr kumimoji="1" lang="en-US" altLang="ja-JP" dirty="0"/>
          </a:p>
          <a:p>
            <a:r>
              <a:rPr kumimoji="1" lang="ja-JP" altLang="en-US" dirty="0"/>
              <a:t>・コントロールすることで、仕事や学校に安心していくことができる。</a:t>
            </a:r>
            <a:endParaRPr kumimoji="1" lang="en-US" altLang="ja-JP" dirty="0"/>
          </a:p>
          <a:p>
            <a:r>
              <a:rPr kumimoji="1" lang="ja-JP" altLang="en-US" dirty="0"/>
              <a:t>・訪問看護やヘルパーの支援を受けられる時間に排便ができる</a:t>
            </a:r>
            <a:endParaRPr kumimoji="1" lang="en-US" altLang="ja-JP" dirty="0"/>
          </a:p>
          <a:p>
            <a:r>
              <a:rPr kumimoji="1" lang="ja-JP" altLang="en-US" dirty="0"/>
              <a:t>・コントロールが出来ないことで予定外に便失禁を</a:t>
            </a:r>
            <a:r>
              <a:rPr kumimoji="1" lang="ja-JP" altLang="en-US" dirty="0" err="1"/>
              <a:t>く</a:t>
            </a:r>
            <a:r>
              <a:rPr kumimoji="1" lang="ja-JP" altLang="en-US" dirty="0"/>
              <a:t>繰り返すと、おむつやパットで対策することになり、陰部のただれやなど皮膚トラブルの原因にもなります。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9FACC65-7A42-4129-B893-49B18627AD7D}" type="slidenum">
              <a:rPr kumimoji="1" lang="ja-JP" altLang="en-US" smtClean="0">
                <a:solidFill>
                  <a:prstClr val="black"/>
                </a:solidFill>
              </a:rPr>
              <a:pPr>
                <a:defRPr/>
              </a:pPr>
              <a:t>4</a:t>
            </a:fld>
            <a:endParaRPr kumimoji="1" lang="ja-JP" altLang="en-US">
              <a:solidFill>
                <a:prstClr val="black"/>
              </a:solidFill>
            </a:endParaRPr>
          </a:p>
        </p:txBody>
      </p:sp>
    </p:spTree>
    <p:extLst>
      <p:ext uri="{BB962C8B-B14F-4D97-AF65-F5344CB8AC3E}">
        <p14:creationId xmlns:p14="http://schemas.microsoft.com/office/powerpoint/2010/main" val="93621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a:t>頚髄損傷は麻痺のレベルや障害の程度によって、生活様式などに違いが生じます。</a:t>
            </a:r>
            <a:endParaRPr kumimoji="1" lang="en-US" altLang="ja-JP" dirty="0"/>
          </a:p>
          <a:p>
            <a:r>
              <a:rPr kumimoji="1" lang="ja-JP" altLang="en-US" dirty="0"/>
              <a:t>しかし排便コントロールの基本はどんなレベルの方も</a:t>
            </a:r>
            <a:endParaRPr kumimoji="1" lang="en-US" altLang="ja-JP" dirty="0"/>
          </a:p>
          <a:p>
            <a:r>
              <a:rPr kumimoji="1" lang="ja-JP" altLang="en-US" dirty="0"/>
              <a:t>食事の調整</a:t>
            </a:r>
            <a:endParaRPr kumimoji="1" lang="en-US" altLang="ja-JP" dirty="0"/>
          </a:p>
          <a:p>
            <a:r>
              <a:rPr kumimoji="1" lang="ja-JP" altLang="en-US" dirty="0"/>
              <a:t>便性のコントロール</a:t>
            </a:r>
            <a:endParaRPr kumimoji="1" lang="en-US" altLang="ja-JP" dirty="0"/>
          </a:p>
          <a:p>
            <a:r>
              <a:rPr kumimoji="1" lang="ja-JP" altLang="en-US" dirty="0"/>
              <a:t>生活習慣を整える</a:t>
            </a:r>
            <a:endParaRPr kumimoji="1" lang="en-US" altLang="ja-JP" dirty="0"/>
          </a:p>
          <a:p>
            <a:r>
              <a:rPr kumimoji="1" lang="ja-JP" altLang="en-US" dirty="0"/>
              <a:t>定期的な排便の誘発</a:t>
            </a:r>
            <a:endParaRPr kumimoji="1" lang="en-US" altLang="ja-JP" dirty="0"/>
          </a:p>
          <a:p>
            <a:r>
              <a:rPr kumimoji="1" lang="ja-JP" altLang="en-US" dirty="0"/>
              <a:t>の</a:t>
            </a:r>
            <a:r>
              <a:rPr kumimoji="1" lang="en-US" altLang="ja-JP" dirty="0"/>
              <a:t>4</a:t>
            </a:r>
            <a:r>
              <a:rPr kumimoji="1" lang="ja-JP" altLang="en-US" dirty="0"/>
              <a:t>点がポイントになります。</a:t>
            </a:r>
          </a:p>
        </p:txBody>
      </p:sp>
      <p:sp>
        <p:nvSpPr>
          <p:cNvPr id="4" name="スライド番号プレースホルダー 3"/>
          <p:cNvSpPr>
            <a:spLocks noGrp="1"/>
          </p:cNvSpPr>
          <p:nvPr>
            <p:ph type="sldNum" sz="quarter" idx="5"/>
          </p:nvPr>
        </p:nvSpPr>
        <p:spPr/>
        <p:txBody>
          <a:bodyPr/>
          <a:lstStyle/>
          <a:p>
            <a:fld id="{B9C2EFD2-4CFF-4C3F-AA1C-3498AA111B5C}" type="slidenum">
              <a:rPr kumimoji="1" lang="ja-JP" altLang="en-US" smtClean="0"/>
              <a:t>5</a:t>
            </a:fld>
            <a:endParaRPr kumimoji="1" lang="ja-JP" altLang="en-US"/>
          </a:p>
        </p:txBody>
      </p:sp>
    </p:spTree>
    <p:extLst>
      <p:ext uri="{BB962C8B-B14F-4D97-AF65-F5344CB8AC3E}">
        <p14:creationId xmlns:p14="http://schemas.microsoft.com/office/powerpoint/2010/main" val="359242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a:t>食事の調整について</a:t>
            </a:r>
            <a:endParaRPr kumimoji="1" lang="en-US" altLang="ja-JP" dirty="0"/>
          </a:p>
          <a:p>
            <a:r>
              <a:rPr kumimoji="1" lang="ja-JP" altLang="en-US" dirty="0"/>
              <a:t>良い便を作るためには食物繊維と腸内環境を整えることが大切です。</a:t>
            </a:r>
            <a:endParaRPr kumimoji="1" lang="en-US" altLang="ja-JP" dirty="0"/>
          </a:p>
          <a:p>
            <a:endParaRPr kumimoji="1" lang="en-US" altLang="ja-JP" dirty="0"/>
          </a:p>
          <a:p>
            <a:r>
              <a:rPr kumimoji="1" lang="ja-JP" altLang="en-US" dirty="0"/>
              <a:t>便の材料となる食物繊維は成人で</a:t>
            </a:r>
            <a:r>
              <a:rPr kumimoji="1" lang="en-US" altLang="ja-JP" dirty="0"/>
              <a:t>1</a:t>
            </a:r>
            <a:r>
              <a:rPr kumimoji="1" lang="ja-JP" altLang="en-US" dirty="0"/>
              <a:t>日に約</a:t>
            </a:r>
            <a:r>
              <a:rPr kumimoji="1" lang="en-US" altLang="ja-JP" dirty="0"/>
              <a:t>20</a:t>
            </a:r>
            <a:r>
              <a:rPr kumimoji="1" lang="ja-JP" altLang="en-US" dirty="0"/>
              <a:t>ｇ必要です。食堂で提供される食事を</a:t>
            </a:r>
            <a:r>
              <a:rPr kumimoji="1" lang="en-US" altLang="ja-JP" dirty="0"/>
              <a:t>3</a:t>
            </a:r>
            <a:r>
              <a:rPr kumimoji="1" lang="ja-JP" altLang="en-US" dirty="0"/>
              <a:t>食食べると食物繊維が約</a:t>
            </a:r>
            <a:r>
              <a:rPr kumimoji="1" lang="en-US" altLang="ja-JP" dirty="0"/>
              <a:t>20</a:t>
            </a:r>
            <a:r>
              <a:rPr kumimoji="1" lang="ja-JP" altLang="en-US" dirty="0"/>
              <a:t>ｇ取れます。</a:t>
            </a:r>
            <a:endParaRPr kumimoji="1" lang="en-US" altLang="ja-JP" dirty="0"/>
          </a:p>
          <a:p>
            <a:r>
              <a:rPr kumimoji="1" lang="ja-JP" altLang="en-US" dirty="0"/>
              <a:t>外食などで野菜不測の時には水に溶ける食物繊維で補うと良いでしょう。</a:t>
            </a:r>
            <a:endParaRPr kumimoji="1" lang="en-US" altLang="ja-JP" dirty="0"/>
          </a:p>
          <a:p>
            <a:endParaRPr kumimoji="1" lang="en-US" altLang="ja-JP" dirty="0"/>
          </a:p>
          <a:p>
            <a:pPr algn="just">
              <a:spcAft>
                <a:spcPts val="0"/>
              </a:spcAft>
            </a:pPr>
            <a:r>
              <a:rPr lang="ja-JP" altLang="en-US" sz="1200" kern="100" dirty="0">
                <a:latin typeface="+mn-ea"/>
                <a:cs typeface="Times New Roman" panose="02020603050405020304" pitchFamily="18" charset="0"/>
              </a:rPr>
              <a:t>発酵食品に含まれる善玉菌は下痢や便秘を防ぎます。効果には</a:t>
            </a:r>
            <a:r>
              <a:rPr lang="en-US" altLang="ja-JP" sz="1200" kern="100" dirty="0">
                <a:latin typeface="+mn-ea"/>
                <a:cs typeface="Times New Roman" panose="02020603050405020304" pitchFamily="18" charset="0"/>
              </a:rPr>
              <a:t>2</a:t>
            </a:r>
            <a:r>
              <a:rPr lang="ja-JP" altLang="en-US" sz="1200" kern="100" dirty="0">
                <a:latin typeface="+mn-ea"/>
                <a:cs typeface="Times New Roman" panose="02020603050405020304" pitchFamily="18" charset="0"/>
              </a:rPr>
              <a:t>週間必要でエサになるオリゴ糖などがなければ根つきにくく増えずらいので根気よく続けることが必要です。</a:t>
            </a:r>
            <a:endParaRPr lang="en-US" altLang="ja-JP" sz="1200" kern="100" dirty="0">
              <a:latin typeface="+mn-ea"/>
              <a:cs typeface="Times New Roman" panose="02020603050405020304" pitchFamily="18" charset="0"/>
            </a:endParaRPr>
          </a:p>
          <a:p>
            <a:pPr algn="just">
              <a:spcAft>
                <a:spcPts val="0"/>
              </a:spcAft>
            </a:pPr>
            <a:r>
              <a:rPr lang="ja-JP" altLang="en-US" sz="1200" kern="100" dirty="0">
                <a:latin typeface="+mn-ea"/>
                <a:cs typeface="Times New Roman" panose="02020603050405020304" pitchFamily="18" charset="0"/>
              </a:rPr>
              <a:t>善玉菌が優勢になると便は黄色っぽく、便器に付きにくく、臭いが少ない便になります。また栄養の消化・吸収を助け、身体の抵抗力を高めます。</a:t>
            </a:r>
            <a:endParaRPr kumimoji="1" lang="en-US" altLang="ja-JP" sz="1200" kern="100" dirty="0">
              <a:solidFill>
                <a:schemeClr val="tx1"/>
              </a:solidFill>
              <a:latin typeface="+mj-ea"/>
              <a:ea typeface="+mn-ea"/>
              <a:cs typeface="Times New Roman" panose="02020603050405020304" pitchFamily="18" charset="0"/>
            </a:endParaRPr>
          </a:p>
          <a:p>
            <a:endParaRPr kumimoji="1" lang="en-US" altLang="ja-JP" dirty="0"/>
          </a:p>
          <a:p>
            <a:r>
              <a:rPr kumimoji="1" lang="ja-JP" altLang="en-US" dirty="0"/>
              <a:t>水分は</a:t>
            </a:r>
            <a:r>
              <a:rPr kumimoji="1" lang="en-US" altLang="ja-JP" dirty="0"/>
              <a:t>1</a:t>
            </a:r>
            <a:r>
              <a:rPr kumimoji="1" lang="ja-JP" altLang="en-US" dirty="0"/>
              <a:t>日に</a:t>
            </a:r>
            <a:r>
              <a:rPr kumimoji="1" lang="en-US" altLang="ja-JP" dirty="0"/>
              <a:t>1500ml</a:t>
            </a:r>
            <a:r>
              <a:rPr kumimoji="1" lang="ja-JP" altLang="en-US" dirty="0"/>
              <a:t>（ペットボトル</a:t>
            </a:r>
            <a:r>
              <a:rPr kumimoji="1" lang="en-US" altLang="ja-JP" dirty="0"/>
              <a:t>3</a:t>
            </a:r>
            <a:r>
              <a:rPr kumimoji="1" lang="ja-JP" altLang="en-US" dirty="0"/>
              <a:t>本分）前後が適量で飲み過ぎても尿となるだけで、かえって便秘となる事もあります。</a:t>
            </a:r>
          </a:p>
        </p:txBody>
      </p:sp>
      <p:sp>
        <p:nvSpPr>
          <p:cNvPr id="4" name="スライド番号プレースホルダー 3"/>
          <p:cNvSpPr>
            <a:spLocks noGrp="1"/>
          </p:cNvSpPr>
          <p:nvPr>
            <p:ph type="sldNum" sz="quarter" idx="10"/>
          </p:nvPr>
        </p:nvSpPr>
        <p:spPr/>
        <p:txBody>
          <a:bodyPr/>
          <a:lstStyle/>
          <a:p>
            <a:fld id="{B9C2EFD2-4CFF-4C3F-AA1C-3498AA111B5C}" type="slidenum">
              <a:rPr kumimoji="1" lang="ja-JP" altLang="en-US" smtClean="0"/>
              <a:t>6</a:t>
            </a:fld>
            <a:endParaRPr kumimoji="1" lang="ja-JP" altLang="en-US"/>
          </a:p>
        </p:txBody>
      </p:sp>
    </p:spTree>
    <p:extLst>
      <p:ext uri="{BB962C8B-B14F-4D97-AF65-F5344CB8AC3E}">
        <p14:creationId xmlns:p14="http://schemas.microsoft.com/office/powerpoint/2010/main" val="159086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a:t>栄養課で提供されるメニューから</a:t>
            </a:r>
            <a:endParaRPr kumimoji="1" lang="en-US" altLang="ja-JP" dirty="0"/>
          </a:p>
          <a:p>
            <a:r>
              <a:rPr kumimoji="1" lang="ja-JP" altLang="en-US" dirty="0"/>
              <a:t>便の材料になり腸の動きを良くする食品：五目豆（豆類）、キノコソテー（キノコ類）、サラダ（葉物野菜）</a:t>
            </a:r>
            <a:endParaRPr kumimoji="1" lang="en-US" altLang="ja-JP" dirty="0"/>
          </a:p>
          <a:p>
            <a:r>
              <a:rPr kumimoji="1" lang="ja-JP" altLang="en-US" dirty="0"/>
              <a:t>便を軟らかくして滑りを良くする食品：ひじきの煮物（海藻）、根菜の煮物（特にこんにゃく）、イチゴ（果物）</a:t>
            </a:r>
            <a:endParaRPr kumimoji="1" lang="en-US" altLang="ja-JP" dirty="0"/>
          </a:p>
          <a:p>
            <a:r>
              <a:rPr kumimoji="1" lang="ja-JP" altLang="en-US" dirty="0"/>
              <a:t>便の材料になり、便の滑りも良くする食品：きんぴらごぼう（根菜特にごぼう）、ポテトサラダ（イモ類）、納豆（発酵食品でもある）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9C2EFD2-4CFF-4C3F-AA1C-3498AA111B5C}" type="slidenum">
              <a:rPr kumimoji="1" lang="ja-JP" altLang="en-US" smtClean="0"/>
              <a:t>7</a:t>
            </a:fld>
            <a:endParaRPr kumimoji="1" lang="ja-JP" altLang="en-US"/>
          </a:p>
        </p:txBody>
      </p:sp>
    </p:spTree>
    <p:extLst>
      <p:ext uri="{BB962C8B-B14F-4D97-AF65-F5344CB8AC3E}">
        <p14:creationId xmlns:p14="http://schemas.microsoft.com/office/powerpoint/2010/main" val="370965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排便は材料である食事、材料を運ぶ腸の動き、直腸から便を出す３要素から成り立っています。その中でも排便コントロールの基本は①食事②腸の動きを整えることです。便の材料である食事は腸の動きに影響を与えるので、摂取した食事、水分を整えることは大切です。</a:t>
            </a:r>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B9C2EFD2-4CFF-4C3F-AA1C-3498AA111B5C}" type="slidenum">
              <a:rPr kumimoji="1" lang="ja-JP" altLang="en-US" smtClean="0"/>
              <a:t>8</a:t>
            </a:fld>
            <a:endParaRPr kumimoji="1" lang="ja-JP" altLang="en-US"/>
          </a:p>
        </p:txBody>
      </p:sp>
    </p:spTree>
    <p:extLst>
      <p:ext uri="{BB962C8B-B14F-4D97-AF65-F5344CB8AC3E}">
        <p14:creationId xmlns:p14="http://schemas.microsoft.com/office/powerpoint/2010/main" val="198358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a:t>腸の刺激が強い食品は下痢を誘発します。</a:t>
            </a:r>
            <a:endParaRPr kumimoji="1" lang="en-US" altLang="ja-JP" dirty="0"/>
          </a:p>
          <a:p>
            <a:r>
              <a:rPr kumimoji="1" lang="ja-JP" altLang="en-US" dirty="0"/>
              <a:t>アルコール、カフェインや炭酸飲料、イタリアン、焼肉、中華料理などの外食は油分が多く、キシリトールガムなどは腸蠕動を促進しますので摂取する量やタイミングに注意すると良いでしょう。カップラーメン</a:t>
            </a:r>
            <a:r>
              <a:rPr kumimoji="1" lang="ja-JP" altLang="en-US"/>
              <a:t>やファストフードは</a:t>
            </a:r>
            <a:r>
              <a:rPr kumimoji="1" lang="ja-JP" altLang="en-US" dirty="0"/>
              <a:t>食物繊維が不足します</a:t>
            </a:r>
            <a:r>
              <a:rPr kumimoji="1" lang="ja-JP" altLang="en-US"/>
              <a:t>。また、夜更かしや欠食など不規則な生活は排便コントロールが乱れる原因となります。便失禁や定期排便がうまくいかないときは普段の生活を振り返ってみましょう。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B9C2EFD2-4CFF-4C3F-AA1C-3498AA111B5C}" type="slidenum">
              <a:rPr kumimoji="1" lang="ja-JP" altLang="en-US" smtClean="0"/>
              <a:t>9</a:t>
            </a:fld>
            <a:endParaRPr kumimoji="1" lang="ja-JP" altLang="en-US"/>
          </a:p>
        </p:txBody>
      </p:sp>
    </p:spTree>
    <p:extLst>
      <p:ext uri="{BB962C8B-B14F-4D97-AF65-F5344CB8AC3E}">
        <p14:creationId xmlns:p14="http://schemas.microsoft.com/office/powerpoint/2010/main" val="46270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共通言語</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まず、便の固さについて説明します。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排便状況はブリストルスケールで表現します。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定期排便で目指してほしいのは赤枠の</a:t>
            </a:r>
            <a:r>
              <a:rPr kumimoji="1" lang="en-US" altLang="ja-JP" dirty="0"/>
              <a:t>3</a:t>
            </a:r>
            <a:r>
              <a:rPr kumimoji="1" lang="ja-JP" altLang="en-US" dirty="0"/>
              <a:t>番から</a:t>
            </a:r>
            <a:r>
              <a:rPr kumimoji="1" lang="en-US" altLang="ja-JP" dirty="0"/>
              <a:t>5</a:t>
            </a:r>
            <a:r>
              <a:rPr kumimoji="1" lang="ja-JP" altLang="en-US" dirty="0"/>
              <a:t>番の便です。</a:t>
            </a:r>
            <a:r>
              <a:rPr kumimoji="1" lang="ja-JP" altLang="en-US" u="sng" dirty="0"/>
              <a:t>出る便がこの硬さになることを目標にコントロールしましょう。</a:t>
            </a:r>
            <a:endParaRPr kumimoji="1" lang="en-US" altLang="ja-JP" u="sng" dirty="0"/>
          </a:p>
          <a:p>
            <a:r>
              <a:rPr kumimoji="1" lang="ja-JP" altLang="en-US" dirty="0"/>
              <a:t>また、数日間排便がなかったとしてもブリストルスケールで３、４、５の正常な便が出ていればその人の排便周期なので問題ありません。</a:t>
            </a:r>
            <a:endParaRPr kumimoji="1" lang="en-US" altLang="ja-JP" dirty="0"/>
          </a:p>
          <a:p>
            <a:r>
              <a:rPr kumimoji="1" lang="ja-JP" altLang="en-US" dirty="0"/>
              <a:t>出ないからと不安になり座薬や浣腸を追加することはかえって体に負担をかけてしまいます。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排便量は片手もしくは両手～杯を目安に表しています。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9C2EFD2-4CFF-4C3F-AA1C-3498AA111B5C}" type="slidenum">
              <a:rPr kumimoji="1" lang="ja-JP" altLang="en-US" smtClean="0"/>
              <a:t>10</a:t>
            </a:fld>
            <a:endParaRPr kumimoji="1" lang="ja-JP" altLang="en-US"/>
          </a:p>
        </p:txBody>
      </p:sp>
    </p:spTree>
    <p:extLst>
      <p:ext uri="{BB962C8B-B14F-4D97-AF65-F5344CB8AC3E}">
        <p14:creationId xmlns:p14="http://schemas.microsoft.com/office/powerpoint/2010/main" val="128024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a:t>排便周期・パターン自分の排便を知る</a:t>
            </a:r>
            <a:endParaRPr kumimoji="1" lang="en-US" altLang="ja-JP" dirty="0"/>
          </a:p>
          <a:p>
            <a:r>
              <a:rPr kumimoji="1" lang="ja-JP" altLang="en-US" dirty="0"/>
              <a:t>排便時間は</a:t>
            </a:r>
            <a:r>
              <a:rPr kumimoji="1" lang="en-US" altLang="ja-JP" dirty="0"/>
              <a:t>30</a:t>
            </a:r>
            <a:r>
              <a:rPr kumimoji="1" lang="ja-JP" altLang="en-US" dirty="0"/>
              <a:t>～</a:t>
            </a:r>
            <a:r>
              <a:rPr kumimoji="1" lang="en-US" altLang="ja-JP" dirty="0"/>
              <a:t>60</a:t>
            </a:r>
            <a:r>
              <a:rPr kumimoji="1" lang="ja-JP" altLang="en-US" dirty="0"/>
              <a:t>分以内、週</a:t>
            </a:r>
            <a:r>
              <a:rPr kumimoji="1" lang="en-US" altLang="ja-JP" dirty="0"/>
              <a:t>2</a:t>
            </a:r>
            <a:r>
              <a:rPr kumimoji="1" lang="ja-JP" altLang="en-US" dirty="0"/>
              <a:t>～</a:t>
            </a:r>
            <a:r>
              <a:rPr kumimoji="1" lang="en-US" altLang="ja-JP" dirty="0"/>
              <a:t>3</a:t>
            </a:r>
            <a:r>
              <a:rPr kumimoji="1" lang="ja-JP" altLang="en-US" dirty="0"/>
              <a:t>回をめどにして終わらせると、体にも負担なく在宅サービスも受けやすくなります。</a:t>
            </a:r>
            <a:endParaRPr kumimoji="1" lang="en-US" altLang="ja-JP" dirty="0"/>
          </a:p>
          <a:p>
            <a:r>
              <a:rPr kumimoji="1" lang="ja-JP" altLang="en-US" dirty="0"/>
              <a:t>排便日誌を付けると自身の排便パターンを把握しやすくなります。</a:t>
            </a:r>
            <a:endParaRPr kumimoji="1" lang="en-US" altLang="ja-JP" dirty="0"/>
          </a:p>
          <a:p>
            <a:endParaRPr kumimoji="1" lang="en-US" altLang="ja-JP" dirty="0"/>
          </a:p>
          <a:p>
            <a:r>
              <a:rPr kumimoji="1" lang="ja-JP" altLang="en-US" dirty="0"/>
              <a:t>排便表、アプリ</a:t>
            </a:r>
            <a:endParaRPr kumimoji="1" lang="en-US" altLang="ja-JP" dirty="0"/>
          </a:p>
          <a:p>
            <a:r>
              <a:rPr kumimoji="1" lang="ja-JP" altLang="en-US" dirty="0"/>
              <a:t>排便習慣</a:t>
            </a:r>
            <a:endParaRPr kumimoji="1" lang="en-US" altLang="ja-JP" dirty="0"/>
          </a:p>
          <a:p>
            <a:r>
              <a:rPr kumimoji="1" lang="ja-JP" altLang="en-US" dirty="0"/>
              <a:t>運動　運び</a:t>
            </a:r>
          </a:p>
        </p:txBody>
      </p:sp>
      <p:sp>
        <p:nvSpPr>
          <p:cNvPr id="4" name="スライド番号プレースホルダー 3"/>
          <p:cNvSpPr>
            <a:spLocks noGrp="1"/>
          </p:cNvSpPr>
          <p:nvPr>
            <p:ph type="sldNum" sz="quarter" idx="5"/>
          </p:nvPr>
        </p:nvSpPr>
        <p:spPr/>
        <p:txBody>
          <a:bodyPr/>
          <a:lstStyle/>
          <a:p>
            <a:fld id="{B9C2EFD2-4CFF-4C3F-AA1C-3498AA111B5C}" type="slidenum">
              <a:rPr kumimoji="1" lang="ja-JP" altLang="en-US" smtClean="0"/>
              <a:t>11</a:t>
            </a:fld>
            <a:endParaRPr kumimoji="1" lang="ja-JP" altLang="en-US"/>
          </a:p>
        </p:txBody>
      </p:sp>
    </p:spTree>
    <p:extLst>
      <p:ext uri="{BB962C8B-B14F-4D97-AF65-F5344CB8AC3E}">
        <p14:creationId xmlns:p14="http://schemas.microsoft.com/office/powerpoint/2010/main" val="229987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0727BC1-2D08-46EE-8A0A-CD95D1409A1F}" type="datetime1">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228153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2096D4-0EF8-4A61-8E04-AEF327769E4D}" type="datetime1">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46121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9D691F-59B7-428A-A00B-F7BEF18C19D4}" type="datetime1">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296729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7B0E1F-A0AE-437F-8FC7-4491BB5754D7}" type="datetime1">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203341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3223C1-A55C-465B-B9EB-B75BCA639ED5}" type="datetime1">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29783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D9C0D2-7F74-401D-8CE1-99D06B4D4514}" type="datetime1">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8280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228C78-015B-422B-8D30-6478235CEE5C}" type="datetime1">
              <a:rPr kumimoji="1" lang="ja-JP" altLang="en-US" smtClean="0"/>
              <a:t>2024/2/16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189398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F2595F-5E4A-4E91-9372-B5D85855CE2C}" type="datetime1">
              <a:rPr kumimoji="1" lang="ja-JP" altLang="en-US" smtClean="0"/>
              <a:t>2024/2/16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90404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69BB6-1D56-410E-9A22-B08A658C0657}" type="datetime1">
              <a:rPr kumimoji="1" lang="ja-JP" altLang="en-US" smtClean="0"/>
              <a:t>2024/2/16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351093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D1A9F2-E7AE-4A00-BEEB-363EAABC910C}" type="datetime1">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152655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3C77B9-0126-49C4-8C4B-235870256A4A}" type="datetime1">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130046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0D3CD-1BC4-4709-9D12-4D3B2DDFACCE}" type="datetime1">
              <a:rPr kumimoji="1" lang="ja-JP" altLang="en-US" smtClean="0"/>
              <a:t>2024/2/16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6F923-A590-49F2-B8D3-031D351237A7}" type="slidenum">
              <a:rPr kumimoji="1" lang="ja-JP" altLang="en-US" smtClean="0"/>
              <a:t>‹#›</a:t>
            </a:fld>
            <a:endParaRPr kumimoji="1" lang="ja-JP" altLang="en-US"/>
          </a:p>
        </p:txBody>
      </p:sp>
    </p:spTree>
    <p:extLst>
      <p:ext uri="{BB962C8B-B14F-4D97-AF65-F5344CB8AC3E}">
        <p14:creationId xmlns:p14="http://schemas.microsoft.com/office/powerpoint/2010/main" val="1900693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40.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microsoft.com/office/2007/relationships/hdphoto" Target="../media/hdphoto6.wdp"/><Relationship Id="rId3" Type="http://schemas.openxmlformats.org/officeDocument/2006/relationships/image" Target="../media/image22.png"/><Relationship Id="rId7" Type="http://schemas.openxmlformats.org/officeDocument/2006/relationships/diagramQuickStyle" Target="../diagrams/quickStyle1.xml"/><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microsoft.com/office/2007/relationships/hdphoto" Target="../media/hdphoto5.wdp"/><Relationship Id="rId5" Type="http://schemas.openxmlformats.org/officeDocument/2006/relationships/diagramData" Target="../diagrams/data1.xml"/><Relationship Id="rId10" Type="http://schemas.openxmlformats.org/officeDocument/2006/relationships/image" Target="../media/image23.png"/><Relationship Id="rId4" Type="http://schemas.microsoft.com/office/2007/relationships/hdphoto" Target="../media/hdphoto4.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11.wdp"/><Relationship Id="rId18" Type="http://schemas.openxmlformats.org/officeDocument/2006/relationships/image" Target="../media/image33.png"/><Relationship Id="rId26" Type="http://schemas.microsoft.com/office/2007/relationships/hdphoto" Target="../media/hdphoto17.wdp"/><Relationship Id="rId3" Type="http://schemas.openxmlformats.org/officeDocument/2006/relationships/image" Target="../media/image25.png"/><Relationship Id="rId21" Type="http://schemas.openxmlformats.org/officeDocument/2006/relationships/image" Target="../media/image35.png"/><Relationship Id="rId7" Type="http://schemas.microsoft.com/office/2007/relationships/hdphoto" Target="../media/hdphoto8.wdp"/><Relationship Id="rId12" Type="http://schemas.openxmlformats.org/officeDocument/2006/relationships/image" Target="../media/image30.png"/><Relationship Id="rId17" Type="http://schemas.microsoft.com/office/2007/relationships/hdphoto" Target="../media/hdphoto13.wdp"/><Relationship Id="rId25" Type="http://schemas.openxmlformats.org/officeDocument/2006/relationships/image" Target="../media/image37.pn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7.png"/><Relationship Id="rId11" Type="http://schemas.microsoft.com/office/2007/relationships/hdphoto" Target="../media/hdphoto10.wdp"/><Relationship Id="rId24" Type="http://schemas.microsoft.com/office/2007/relationships/hdphoto" Target="../media/hdphoto16.wdp"/><Relationship Id="rId5" Type="http://schemas.openxmlformats.org/officeDocument/2006/relationships/image" Target="../media/image26.png"/><Relationship Id="rId15" Type="http://schemas.microsoft.com/office/2007/relationships/hdphoto" Target="../media/hdphoto12.wdp"/><Relationship Id="rId23" Type="http://schemas.openxmlformats.org/officeDocument/2006/relationships/image" Target="../media/image36.png"/><Relationship Id="rId10" Type="http://schemas.openxmlformats.org/officeDocument/2006/relationships/image" Target="../media/image29.png"/><Relationship Id="rId19" Type="http://schemas.microsoft.com/office/2007/relationships/hdphoto" Target="../media/hdphoto14.wdp"/><Relationship Id="rId4" Type="http://schemas.microsoft.com/office/2007/relationships/hdphoto" Target="../media/hdphoto7.wdp"/><Relationship Id="rId9" Type="http://schemas.microsoft.com/office/2007/relationships/hdphoto" Target="../media/hdphoto9.wdp"/><Relationship Id="rId14" Type="http://schemas.openxmlformats.org/officeDocument/2006/relationships/image" Target="../media/image31.png"/><Relationship Id="rId22" Type="http://schemas.microsoft.com/office/2007/relationships/hdphoto" Target="../media/hdphoto1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83ABC22-B586-4CC6-A251-C7B4F1B4FE3D}"/>
              </a:ext>
            </a:extLst>
          </p:cNvPr>
          <p:cNvSpPr txBox="1"/>
          <p:nvPr/>
        </p:nvSpPr>
        <p:spPr>
          <a:xfrm>
            <a:off x="1763316" y="2154438"/>
            <a:ext cx="5894783" cy="2133597"/>
          </a:xfrm>
          <a:prstGeom prst="rect">
            <a:avLst/>
          </a:prstGeom>
          <a:noFill/>
        </p:spPr>
        <p:txBody>
          <a:bodyPr wrap="square">
            <a:spAutoFit/>
          </a:bodyPr>
          <a:lstStyle/>
          <a:p>
            <a:r>
              <a:rPr lang="ja-JP" altLang="en-US" sz="3600" b="1" dirty="0">
                <a:solidFill>
                  <a:schemeClr val="accent1">
                    <a:lumMod val="50000"/>
                  </a:schemeClr>
                </a:solidFill>
                <a:latin typeface="HG丸ｺﾞｼｯｸM-PRO" panose="020F0600000000000000" pitchFamily="50" charset="-128"/>
                <a:ea typeface="HG丸ｺﾞｼｯｸM-PRO" panose="020F0600000000000000" pitchFamily="50" charset="-128"/>
              </a:rPr>
              <a:t>第２回 頸損看護プログラム</a:t>
            </a:r>
            <a:br>
              <a:rPr lang="en-US" altLang="ja-JP" sz="2025" b="1" dirty="0">
                <a:solidFill>
                  <a:schemeClr val="accent1">
                    <a:lumMod val="50000"/>
                  </a:schemeClr>
                </a:solidFill>
                <a:latin typeface="HG丸ｺﾞｼｯｸM-PRO" panose="020F0600000000000000" pitchFamily="50" charset="-128"/>
                <a:ea typeface="HG丸ｺﾞｼｯｸM-PRO" panose="020F0600000000000000" pitchFamily="50" charset="-128"/>
              </a:rPr>
            </a:br>
            <a:br>
              <a:rPr lang="en-US" altLang="ja-JP" sz="338" b="1" dirty="0">
                <a:solidFill>
                  <a:schemeClr val="accent1">
                    <a:lumMod val="50000"/>
                  </a:schemeClr>
                </a:solidFill>
                <a:latin typeface="HG丸ｺﾞｼｯｸM-PRO" panose="020F0600000000000000" pitchFamily="50" charset="-128"/>
                <a:ea typeface="HG丸ｺﾞｼｯｸM-PRO" panose="020F0600000000000000" pitchFamily="50" charset="-128"/>
              </a:rPr>
            </a:br>
            <a:br>
              <a:rPr lang="en-US" altLang="ja-JP" sz="338" b="1" dirty="0">
                <a:solidFill>
                  <a:schemeClr val="accent1">
                    <a:lumMod val="50000"/>
                  </a:schemeClr>
                </a:solidFill>
                <a:latin typeface="HG丸ｺﾞｼｯｸM-PRO" panose="020F0600000000000000" pitchFamily="50" charset="-128"/>
                <a:ea typeface="HG丸ｺﾞｼｯｸM-PRO" panose="020F0600000000000000" pitchFamily="50" charset="-128"/>
              </a:rPr>
            </a:br>
            <a:br>
              <a:rPr lang="en-US" altLang="ja-JP" sz="338" b="1" dirty="0">
                <a:solidFill>
                  <a:schemeClr val="accent1">
                    <a:lumMod val="50000"/>
                  </a:schemeClr>
                </a:solidFill>
                <a:latin typeface="HG丸ｺﾞｼｯｸM-PRO" panose="020F0600000000000000" pitchFamily="50" charset="-128"/>
                <a:ea typeface="HG丸ｺﾞｼｯｸM-PRO" panose="020F0600000000000000" pitchFamily="50" charset="-128"/>
              </a:rPr>
            </a:br>
            <a:br>
              <a:rPr lang="en-US" altLang="ja-JP" sz="338" dirty="0">
                <a:solidFill>
                  <a:schemeClr val="accent1">
                    <a:lumMod val="50000"/>
                  </a:schemeClr>
                </a:solidFill>
                <a:latin typeface="HG丸ｺﾞｼｯｸM-PRO" panose="020F0600000000000000" pitchFamily="50" charset="-128"/>
                <a:ea typeface="HG丸ｺﾞｼｯｸM-PRO" panose="020F0600000000000000" pitchFamily="50" charset="-128"/>
              </a:rPr>
            </a:br>
            <a:br>
              <a:rPr lang="en-US" altLang="ja-JP" sz="338" dirty="0">
                <a:solidFill>
                  <a:schemeClr val="accent1">
                    <a:lumMod val="50000"/>
                  </a:schemeClr>
                </a:solidFill>
                <a:latin typeface="HG丸ｺﾞｼｯｸM-PRO" panose="020F0600000000000000" pitchFamily="50" charset="-128"/>
                <a:ea typeface="HG丸ｺﾞｼｯｸM-PRO" panose="020F0600000000000000" pitchFamily="50" charset="-128"/>
              </a:rPr>
            </a:br>
            <a:r>
              <a:rPr lang="ja-JP" altLang="en-US" sz="3200" b="1" dirty="0">
                <a:solidFill>
                  <a:schemeClr val="accent1">
                    <a:lumMod val="50000"/>
                  </a:schemeClr>
                </a:solidFill>
                <a:latin typeface="HG丸ｺﾞｼｯｸM-PRO" panose="020F0600000000000000" pitchFamily="50" charset="-128"/>
                <a:ea typeface="HG丸ｺﾞｼｯｸM-PRO" panose="020F0600000000000000" pitchFamily="50" charset="-128"/>
              </a:rPr>
              <a:t>「排便のコントロール」</a:t>
            </a:r>
            <a:br>
              <a:rPr lang="en-US" altLang="ja-JP" sz="3200" dirty="0">
                <a:solidFill>
                  <a:schemeClr val="accent1">
                    <a:lumMod val="50000"/>
                  </a:schemeClr>
                </a:solidFill>
                <a:latin typeface="HG丸ｺﾞｼｯｸM-PRO" panose="020F0600000000000000" pitchFamily="50" charset="-128"/>
                <a:ea typeface="HG丸ｺﾞｼｯｸM-PRO" panose="020F0600000000000000" pitchFamily="50" charset="-128"/>
              </a:rPr>
            </a:br>
            <a:r>
              <a:rPr lang="ja-JP" altLang="en-US" sz="3200" b="1" dirty="0">
                <a:solidFill>
                  <a:schemeClr val="accent1">
                    <a:lumMod val="50000"/>
                  </a:schemeClr>
                </a:solidFill>
                <a:latin typeface="HG丸ｺﾞｼｯｸM-PRO" panose="020F0600000000000000" pitchFamily="50" charset="-128"/>
                <a:ea typeface="HG丸ｺﾞｼｯｸM-PRO" panose="020F0600000000000000" pitchFamily="50" charset="-128"/>
              </a:rPr>
              <a:t>「排尿の管理」</a:t>
            </a:r>
            <a:br>
              <a:rPr lang="en-US" altLang="ja-JP" sz="3200" b="1" dirty="0">
                <a:solidFill>
                  <a:schemeClr val="accent1">
                    <a:lumMod val="50000"/>
                  </a:schemeClr>
                </a:solidFill>
                <a:latin typeface="HG丸ｺﾞｼｯｸM-PRO" panose="020F0600000000000000" pitchFamily="50" charset="-128"/>
                <a:ea typeface="HG丸ｺﾞｼｯｸM-PRO" panose="020F0600000000000000" pitchFamily="50" charset="-128"/>
              </a:rPr>
            </a:br>
            <a:endParaRPr lang="ja-JP" altLang="en-US" sz="1575"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B652E152-EB6B-EFE8-8294-B9448764CC2E}"/>
              </a:ext>
            </a:extLst>
          </p:cNvPr>
          <p:cNvSpPr>
            <a:spLocks noGrp="1"/>
          </p:cNvSpPr>
          <p:nvPr>
            <p:ph type="sldNum" sz="quarter" idx="12"/>
          </p:nvPr>
        </p:nvSpPr>
        <p:spPr/>
        <p:txBody>
          <a:bodyPr/>
          <a:lstStyle/>
          <a:p>
            <a:fld id="{E976F923-A590-49F2-B8D3-031D351237A7}" type="slidenum">
              <a:rPr kumimoji="1" lang="ja-JP" altLang="en-US" smtClean="0"/>
              <a:t>1</a:t>
            </a:fld>
            <a:endParaRPr kumimoji="1" lang="ja-JP" altLang="en-US"/>
          </a:p>
        </p:txBody>
      </p:sp>
    </p:spTree>
    <p:extLst>
      <p:ext uri="{BB962C8B-B14F-4D97-AF65-F5344CB8AC3E}">
        <p14:creationId xmlns:p14="http://schemas.microsoft.com/office/powerpoint/2010/main" val="2733119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22455862"/>
              </p:ext>
            </p:extLst>
          </p:nvPr>
        </p:nvGraphicFramePr>
        <p:xfrm>
          <a:off x="612929" y="2344425"/>
          <a:ext cx="4648200" cy="3709198"/>
        </p:xfrm>
        <a:graphic>
          <a:graphicData uri="http://schemas.openxmlformats.org/drawingml/2006/table">
            <a:tbl>
              <a:tblPr firstRow="1" bandRow="1">
                <a:tableStyleId>{5C22544A-7EE6-4342-B048-85BDC9FD1C3A}</a:tableStyleId>
              </a:tblPr>
              <a:tblGrid>
                <a:gridCol w="590799">
                  <a:extLst>
                    <a:ext uri="{9D8B030D-6E8A-4147-A177-3AD203B41FA5}">
                      <a16:colId xmlns:a16="http://schemas.microsoft.com/office/drawing/2014/main" val="20000"/>
                    </a:ext>
                  </a:extLst>
                </a:gridCol>
                <a:gridCol w="2790576">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tblGrid>
              <a:tr h="538869">
                <a:tc>
                  <a:txBody>
                    <a:bodyPr/>
                    <a:lstStyle/>
                    <a:p>
                      <a:pPr algn="ctr"/>
                      <a:r>
                        <a:rPr kumimoji="1" lang="en-US" altLang="ja-JP" sz="1800" b="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100" b="0"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硬くコロコロの便</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869">
                <a:tc>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２</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短く固まった硬い便</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8869">
                <a:tc>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３</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水分がなくひび割れた便</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8869">
                <a:tc>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４</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適度な柔らかさの便</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1378">
                <a:tc>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５</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水分が多く非常に軟らかい便</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5032">
                <a:tc>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６</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形のない柔らかい便</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7312">
                <a:tc>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７</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水のような便</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34" name="フリーフォーム 33"/>
          <p:cNvSpPr/>
          <p:nvPr/>
        </p:nvSpPr>
        <p:spPr>
          <a:xfrm>
            <a:off x="4225101" y="5704056"/>
            <a:ext cx="946298" cy="272404"/>
          </a:xfrm>
          <a:custGeom>
            <a:avLst/>
            <a:gdLst>
              <a:gd name="connsiteX0" fmla="*/ 594696 w 1319373"/>
              <a:gd name="connsiteY0" fmla="*/ 11876 h 344385"/>
              <a:gd name="connsiteX1" fmla="*/ 594696 w 1319373"/>
              <a:gd name="connsiteY1" fmla="*/ 11876 h 344385"/>
              <a:gd name="connsiteX2" fmla="*/ 998457 w 1319373"/>
              <a:gd name="connsiteY2" fmla="*/ 23751 h 344385"/>
              <a:gd name="connsiteX3" fmla="*/ 986581 w 1319373"/>
              <a:gd name="connsiteY3" fmla="*/ 59377 h 344385"/>
              <a:gd name="connsiteX4" fmla="*/ 950955 w 1319373"/>
              <a:gd name="connsiteY4" fmla="*/ 71252 h 344385"/>
              <a:gd name="connsiteX5" fmla="*/ 950955 w 1319373"/>
              <a:gd name="connsiteY5" fmla="*/ 118754 h 344385"/>
              <a:gd name="connsiteX6" fmla="*/ 1295340 w 1319373"/>
              <a:gd name="connsiteY6" fmla="*/ 130629 h 344385"/>
              <a:gd name="connsiteX7" fmla="*/ 1319090 w 1319373"/>
              <a:gd name="connsiteY7" fmla="*/ 166255 h 344385"/>
              <a:gd name="connsiteX8" fmla="*/ 1283464 w 1319373"/>
              <a:gd name="connsiteY8" fmla="*/ 190006 h 344385"/>
              <a:gd name="connsiteX9" fmla="*/ 1212212 w 1319373"/>
              <a:gd name="connsiteY9" fmla="*/ 213756 h 344385"/>
              <a:gd name="connsiteX10" fmla="*/ 998457 w 1319373"/>
              <a:gd name="connsiteY10" fmla="*/ 225632 h 344385"/>
              <a:gd name="connsiteX11" fmla="*/ 950955 w 1319373"/>
              <a:gd name="connsiteY11" fmla="*/ 237507 h 344385"/>
              <a:gd name="connsiteX12" fmla="*/ 1117210 w 1319373"/>
              <a:gd name="connsiteY12" fmla="*/ 273133 h 344385"/>
              <a:gd name="connsiteX13" fmla="*/ 1081584 w 1319373"/>
              <a:gd name="connsiteY13" fmla="*/ 296884 h 344385"/>
              <a:gd name="connsiteX14" fmla="*/ 1045958 w 1319373"/>
              <a:gd name="connsiteY14" fmla="*/ 308759 h 344385"/>
              <a:gd name="connsiteX15" fmla="*/ 915329 w 1319373"/>
              <a:gd name="connsiteY15" fmla="*/ 332510 h 344385"/>
              <a:gd name="connsiteX16" fmla="*/ 867828 w 1319373"/>
              <a:gd name="connsiteY16" fmla="*/ 344385 h 344385"/>
              <a:gd name="connsiteX17" fmla="*/ 618446 w 1319373"/>
              <a:gd name="connsiteY17" fmla="*/ 332510 h 344385"/>
              <a:gd name="connsiteX18" fmla="*/ 404690 w 1319373"/>
              <a:gd name="connsiteY18" fmla="*/ 308759 h 344385"/>
              <a:gd name="connsiteX19" fmla="*/ 24680 w 1319373"/>
              <a:gd name="connsiteY19" fmla="*/ 296884 h 344385"/>
              <a:gd name="connsiteX20" fmla="*/ 929 w 1319373"/>
              <a:gd name="connsiteY20" fmla="*/ 261258 h 344385"/>
              <a:gd name="connsiteX21" fmla="*/ 250311 w 1319373"/>
              <a:gd name="connsiteY21" fmla="*/ 225632 h 344385"/>
              <a:gd name="connsiteX22" fmla="*/ 333438 w 1319373"/>
              <a:gd name="connsiteY22" fmla="*/ 213756 h 344385"/>
              <a:gd name="connsiteX23" fmla="*/ 309688 w 1319373"/>
              <a:gd name="connsiteY23" fmla="*/ 178130 h 344385"/>
              <a:gd name="connsiteX24" fmla="*/ 274062 w 1319373"/>
              <a:gd name="connsiteY24" fmla="*/ 166255 h 344385"/>
              <a:gd name="connsiteX25" fmla="*/ 250311 w 1319373"/>
              <a:gd name="connsiteY25" fmla="*/ 130629 h 344385"/>
              <a:gd name="connsiteX26" fmla="*/ 285937 w 1319373"/>
              <a:gd name="connsiteY26" fmla="*/ 118754 h 344385"/>
              <a:gd name="connsiteX27" fmla="*/ 487818 w 1319373"/>
              <a:gd name="connsiteY27" fmla="*/ 106878 h 344385"/>
              <a:gd name="connsiteX28" fmla="*/ 499693 w 1319373"/>
              <a:gd name="connsiteY28" fmla="*/ 71252 h 344385"/>
              <a:gd name="connsiteX29" fmla="*/ 559070 w 1319373"/>
              <a:gd name="connsiteY29" fmla="*/ 59377 h 344385"/>
              <a:gd name="connsiteX30" fmla="*/ 642197 w 1319373"/>
              <a:gd name="connsiteY30" fmla="*/ 47502 h 344385"/>
              <a:gd name="connsiteX31" fmla="*/ 665947 w 1319373"/>
              <a:gd name="connsiteY31" fmla="*/ 0 h 344385"/>
              <a:gd name="connsiteX32" fmla="*/ 594696 w 1319373"/>
              <a:gd name="connsiteY32" fmla="*/ 11876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19373" h="344385">
                <a:moveTo>
                  <a:pt x="594696" y="11876"/>
                </a:moveTo>
                <a:lnTo>
                  <a:pt x="594696" y="11876"/>
                </a:lnTo>
                <a:cubicBezTo>
                  <a:pt x="729283" y="15834"/>
                  <a:pt x="864790" y="7549"/>
                  <a:pt x="998457" y="23751"/>
                </a:cubicBezTo>
                <a:cubicBezTo>
                  <a:pt x="1010884" y="25257"/>
                  <a:pt x="995432" y="50526"/>
                  <a:pt x="986581" y="59377"/>
                </a:cubicBezTo>
                <a:cubicBezTo>
                  <a:pt x="977730" y="68228"/>
                  <a:pt x="962830" y="67294"/>
                  <a:pt x="950955" y="71252"/>
                </a:cubicBezTo>
                <a:cubicBezTo>
                  <a:pt x="939242" y="79060"/>
                  <a:pt x="867665" y="110946"/>
                  <a:pt x="950955" y="118754"/>
                </a:cubicBezTo>
                <a:cubicBezTo>
                  <a:pt x="1065317" y="129475"/>
                  <a:pt x="1180545" y="126671"/>
                  <a:pt x="1295340" y="130629"/>
                </a:cubicBezTo>
                <a:cubicBezTo>
                  <a:pt x="1303257" y="142504"/>
                  <a:pt x="1321889" y="152260"/>
                  <a:pt x="1319090" y="166255"/>
                </a:cubicBezTo>
                <a:cubicBezTo>
                  <a:pt x="1316291" y="180250"/>
                  <a:pt x="1296506" y="184209"/>
                  <a:pt x="1283464" y="190006"/>
                </a:cubicBezTo>
                <a:cubicBezTo>
                  <a:pt x="1260586" y="200174"/>
                  <a:pt x="1237209" y="212367"/>
                  <a:pt x="1212212" y="213756"/>
                </a:cubicBezTo>
                <a:lnTo>
                  <a:pt x="998457" y="225632"/>
                </a:lnTo>
                <a:cubicBezTo>
                  <a:pt x="982623" y="229590"/>
                  <a:pt x="941902" y="223927"/>
                  <a:pt x="950955" y="237507"/>
                </a:cubicBezTo>
                <a:cubicBezTo>
                  <a:pt x="966338" y="260582"/>
                  <a:pt x="1107179" y="271879"/>
                  <a:pt x="1117210" y="273133"/>
                </a:cubicBezTo>
                <a:cubicBezTo>
                  <a:pt x="1105335" y="281050"/>
                  <a:pt x="1094350" y="290501"/>
                  <a:pt x="1081584" y="296884"/>
                </a:cubicBezTo>
                <a:cubicBezTo>
                  <a:pt x="1070388" y="302482"/>
                  <a:pt x="1057994" y="305320"/>
                  <a:pt x="1045958" y="308759"/>
                </a:cubicBezTo>
                <a:cubicBezTo>
                  <a:pt x="975258" y="328959"/>
                  <a:pt x="1007830" y="315691"/>
                  <a:pt x="915329" y="332510"/>
                </a:cubicBezTo>
                <a:cubicBezTo>
                  <a:pt x="899271" y="335430"/>
                  <a:pt x="883662" y="340427"/>
                  <a:pt x="867828" y="344385"/>
                </a:cubicBezTo>
                <a:cubicBezTo>
                  <a:pt x="784701" y="340427"/>
                  <a:pt x="701470" y="338236"/>
                  <a:pt x="618446" y="332510"/>
                </a:cubicBezTo>
                <a:cubicBezTo>
                  <a:pt x="427199" y="319320"/>
                  <a:pt x="625966" y="319296"/>
                  <a:pt x="404690" y="308759"/>
                </a:cubicBezTo>
                <a:cubicBezTo>
                  <a:pt x="278102" y="302731"/>
                  <a:pt x="151350" y="300842"/>
                  <a:pt x="24680" y="296884"/>
                </a:cubicBezTo>
                <a:cubicBezTo>
                  <a:pt x="16763" y="285009"/>
                  <a:pt x="2947" y="275387"/>
                  <a:pt x="929" y="261258"/>
                </a:cubicBezTo>
                <a:cubicBezTo>
                  <a:pt x="-17194" y="134394"/>
                  <a:pt x="235573" y="224895"/>
                  <a:pt x="250311" y="225632"/>
                </a:cubicBezTo>
                <a:cubicBezTo>
                  <a:pt x="278020" y="221673"/>
                  <a:pt x="311581" y="231242"/>
                  <a:pt x="333438" y="213756"/>
                </a:cubicBezTo>
                <a:cubicBezTo>
                  <a:pt x="344583" y="204840"/>
                  <a:pt x="320833" y="187046"/>
                  <a:pt x="309688" y="178130"/>
                </a:cubicBezTo>
                <a:cubicBezTo>
                  <a:pt x="299913" y="170310"/>
                  <a:pt x="285937" y="170213"/>
                  <a:pt x="274062" y="166255"/>
                </a:cubicBezTo>
                <a:cubicBezTo>
                  <a:pt x="266145" y="154380"/>
                  <a:pt x="246849" y="144475"/>
                  <a:pt x="250311" y="130629"/>
                </a:cubicBezTo>
                <a:cubicBezTo>
                  <a:pt x="253347" y="118485"/>
                  <a:pt x="273481" y="120000"/>
                  <a:pt x="285937" y="118754"/>
                </a:cubicBezTo>
                <a:cubicBezTo>
                  <a:pt x="353012" y="112046"/>
                  <a:pt x="420524" y="110837"/>
                  <a:pt x="487818" y="106878"/>
                </a:cubicBezTo>
                <a:cubicBezTo>
                  <a:pt x="491776" y="95003"/>
                  <a:pt x="489278" y="78196"/>
                  <a:pt x="499693" y="71252"/>
                </a:cubicBezTo>
                <a:cubicBezTo>
                  <a:pt x="516487" y="60056"/>
                  <a:pt x="539211" y="62988"/>
                  <a:pt x="559070" y="59377"/>
                </a:cubicBezTo>
                <a:cubicBezTo>
                  <a:pt x="627964" y="46851"/>
                  <a:pt x="607273" y="47502"/>
                  <a:pt x="642197" y="47502"/>
                </a:cubicBezTo>
                <a:lnTo>
                  <a:pt x="665947" y="0"/>
                </a:lnTo>
                <a:lnTo>
                  <a:pt x="594696" y="11876"/>
                </a:lnTo>
                <a:close/>
              </a:path>
            </a:pathLst>
          </a:custGeom>
          <a:solidFill>
            <a:srgbClr val="EABD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42" name="グループ化 41"/>
          <p:cNvGrpSpPr/>
          <p:nvPr/>
        </p:nvGrpSpPr>
        <p:grpSpPr>
          <a:xfrm>
            <a:off x="4372638" y="5207382"/>
            <a:ext cx="720709" cy="308202"/>
            <a:chOff x="5486275" y="4534181"/>
            <a:chExt cx="1409926" cy="427965"/>
          </a:xfrm>
        </p:grpSpPr>
        <p:grpSp>
          <p:nvGrpSpPr>
            <p:cNvPr id="33" name="グループ化 32"/>
            <p:cNvGrpSpPr/>
            <p:nvPr/>
          </p:nvGrpSpPr>
          <p:grpSpPr>
            <a:xfrm>
              <a:off x="5486275" y="4540841"/>
              <a:ext cx="771426" cy="317059"/>
              <a:chOff x="5724453" y="4439307"/>
              <a:chExt cx="771426" cy="317059"/>
            </a:xfrm>
          </p:grpSpPr>
          <p:sp>
            <p:nvSpPr>
              <p:cNvPr id="38" name="フリーフォーム 37"/>
              <p:cNvSpPr/>
              <p:nvPr/>
            </p:nvSpPr>
            <p:spPr>
              <a:xfrm>
                <a:off x="5724453" y="4559364"/>
                <a:ext cx="421978" cy="197002"/>
              </a:xfrm>
              <a:custGeom>
                <a:avLst/>
                <a:gdLst>
                  <a:gd name="connsiteX0" fmla="*/ 0 w 452279"/>
                  <a:gd name="connsiteY0" fmla="*/ 71252 h 237506"/>
                  <a:gd name="connsiteX1" fmla="*/ 0 w 452279"/>
                  <a:gd name="connsiteY1" fmla="*/ 71252 h 237506"/>
                  <a:gd name="connsiteX2" fmla="*/ 95003 w 452279"/>
                  <a:gd name="connsiteY2" fmla="*/ 23750 h 237506"/>
                  <a:gd name="connsiteX3" fmla="*/ 178130 w 452279"/>
                  <a:gd name="connsiteY3" fmla="*/ 11875 h 237506"/>
                  <a:gd name="connsiteX4" fmla="*/ 213756 w 452279"/>
                  <a:gd name="connsiteY4" fmla="*/ 0 h 237506"/>
                  <a:gd name="connsiteX5" fmla="*/ 296883 w 452279"/>
                  <a:gd name="connsiteY5" fmla="*/ 23750 h 237506"/>
                  <a:gd name="connsiteX6" fmla="*/ 368135 w 452279"/>
                  <a:gd name="connsiteY6" fmla="*/ 35626 h 237506"/>
                  <a:gd name="connsiteX7" fmla="*/ 403761 w 452279"/>
                  <a:gd name="connsiteY7" fmla="*/ 59376 h 237506"/>
                  <a:gd name="connsiteX8" fmla="*/ 368135 w 452279"/>
                  <a:gd name="connsiteY8" fmla="*/ 83127 h 237506"/>
                  <a:gd name="connsiteX9" fmla="*/ 439387 w 452279"/>
                  <a:gd name="connsiteY9" fmla="*/ 130628 h 237506"/>
                  <a:gd name="connsiteX10" fmla="*/ 451262 w 452279"/>
                  <a:gd name="connsiteY10" fmla="*/ 166254 h 237506"/>
                  <a:gd name="connsiteX11" fmla="*/ 415636 w 452279"/>
                  <a:gd name="connsiteY11" fmla="*/ 190005 h 237506"/>
                  <a:gd name="connsiteX12" fmla="*/ 225631 w 452279"/>
                  <a:gd name="connsiteY12" fmla="*/ 201880 h 237506"/>
                  <a:gd name="connsiteX13" fmla="*/ 154379 w 452279"/>
                  <a:gd name="connsiteY13" fmla="*/ 237506 h 237506"/>
                  <a:gd name="connsiteX14" fmla="*/ 118753 w 452279"/>
                  <a:gd name="connsiteY14" fmla="*/ 225631 h 237506"/>
                  <a:gd name="connsiteX15" fmla="*/ 106878 w 452279"/>
                  <a:gd name="connsiteY15" fmla="*/ 154379 h 237506"/>
                  <a:gd name="connsiteX16" fmla="*/ 0 w 452279"/>
                  <a:gd name="connsiteY16" fmla="*/ 71252 h 23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279" h="237506">
                    <a:moveTo>
                      <a:pt x="0" y="71252"/>
                    </a:moveTo>
                    <a:lnTo>
                      <a:pt x="0" y="71252"/>
                    </a:lnTo>
                    <a:cubicBezTo>
                      <a:pt x="31668" y="55418"/>
                      <a:pt x="61414" y="34946"/>
                      <a:pt x="95003" y="23750"/>
                    </a:cubicBezTo>
                    <a:cubicBezTo>
                      <a:pt x="121557" y="14899"/>
                      <a:pt x="150683" y="17364"/>
                      <a:pt x="178130" y="11875"/>
                    </a:cubicBezTo>
                    <a:cubicBezTo>
                      <a:pt x="190405" y="9420"/>
                      <a:pt x="201881" y="3958"/>
                      <a:pt x="213756" y="0"/>
                    </a:cubicBezTo>
                    <a:cubicBezTo>
                      <a:pt x="247712" y="11318"/>
                      <a:pt x="259603" y="16294"/>
                      <a:pt x="296883" y="23750"/>
                    </a:cubicBezTo>
                    <a:cubicBezTo>
                      <a:pt x="320494" y="28472"/>
                      <a:pt x="344384" y="31667"/>
                      <a:pt x="368135" y="35626"/>
                    </a:cubicBezTo>
                    <a:cubicBezTo>
                      <a:pt x="380010" y="43543"/>
                      <a:pt x="403761" y="45104"/>
                      <a:pt x="403761" y="59376"/>
                    </a:cubicBezTo>
                    <a:cubicBezTo>
                      <a:pt x="403761" y="73648"/>
                      <a:pt x="361752" y="70361"/>
                      <a:pt x="368135" y="83127"/>
                    </a:cubicBezTo>
                    <a:cubicBezTo>
                      <a:pt x="380901" y="108658"/>
                      <a:pt x="439387" y="130628"/>
                      <a:pt x="439387" y="130628"/>
                    </a:cubicBezTo>
                    <a:cubicBezTo>
                      <a:pt x="443345" y="142503"/>
                      <a:pt x="455911" y="154632"/>
                      <a:pt x="451262" y="166254"/>
                    </a:cubicBezTo>
                    <a:cubicBezTo>
                      <a:pt x="445961" y="179506"/>
                      <a:pt x="429734" y="187779"/>
                      <a:pt x="415636" y="190005"/>
                    </a:cubicBezTo>
                    <a:cubicBezTo>
                      <a:pt x="352954" y="199902"/>
                      <a:pt x="288966" y="197922"/>
                      <a:pt x="225631" y="201880"/>
                    </a:cubicBezTo>
                    <a:cubicBezTo>
                      <a:pt x="207618" y="213889"/>
                      <a:pt x="178963" y="237506"/>
                      <a:pt x="154379" y="237506"/>
                    </a:cubicBezTo>
                    <a:cubicBezTo>
                      <a:pt x="141861" y="237506"/>
                      <a:pt x="130628" y="229589"/>
                      <a:pt x="118753" y="225631"/>
                    </a:cubicBezTo>
                    <a:cubicBezTo>
                      <a:pt x="114795" y="201880"/>
                      <a:pt x="126604" y="168187"/>
                      <a:pt x="106878" y="154379"/>
                    </a:cubicBezTo>
                    <a:cubicBezTo>
                      <a:pt x="-19671" y="65795"/>
                      <a:pt x="17813" y="85107"/>
                      <a:pt x="0" y="71252"/>
                    </a:cubicBezTo>
                    <a:close/>
                  </a:path>
                </a:pathLst>
              </a:custGeom>
              <a:solidFill>
                <a:srgbClr val="D5973B"/>
              </a:solidFill>
              <a:ln>
                <a:solidFill>
                  <a:srgbClr val="C47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0" name="フリーフォーム 39"/>
              <p:cNvSpPr/>
              <p:nvPr/>
            </p:nvSpPr>
            <p:spPr>
              <a:xfrm>
                <a:off x="6091835" y="4439307"/>
                <a:ext cx="404044" cy="154379"/>
              </a:xfrm>
              <a:custGeom>
                <a:avLst/>
                <a:gdLst>
                  <a:gd name="connsiteX0" fmla="*/ 225631 w 404044"/>
                  <a:gd name="connsiteY0" fmla="*/ 0 h 154379"/>
                  <a:gd name="connsiteX1" fmla="*/ 225631 w 404044"/>
                  <a:gd name="connsiteY1" fmla="*/ 0 h 154379"/>
                  <a:gd name="connsiteX2" fmla="*/ 118753 w 404044"/>
                  <a:gd name="connsiteY2" fmla="*/ 11875 h 154379"/>
                  <a:gd name="connsiteX3" fmla="*/ 83127 w 404044"/>
                  <a:gd name="connsiteY3" fmla="*/ 23750 h 154379"/>
                  <a:gd name="connsiteX4" fmla="*/ 71252 w 404044"/>
                  <a:gd name="connsiteY4" fmla="*/ 59376 h 154379"/>
                  <a:gd name="connsiteX5" fmla="*/ 59377 w 404044"/>
                  <a:gd name="connsiteY5" fmla="*/ 106878 h 154379"/>
                  <a:gd name="connsiteX6" fmla="*/ 0 w 404044"/>
                  <a:gd name="connsiteY6" fmla="*/ 118753 h 154379"/>
                  <a:gd name="connsiteX7" fmla="*/ 71252 w 404044"/>
                  <a:gd name="connsiteY7" fmla="*/ 142504 h 154379"/>
                  <a:gd name="connsiteX8" fmla="*/ 106878 w 404044"/>
                  <a:gd name="connsiteY8" fmla="*/ 154379 h 154379"/>
                  <a:gd name="connsiteX9" fmla="*/ 237507 w 404044"/>
                  <a:gd name="connsiteY9" fmla="*/ 142504 h 154379"/>
                  <a:gd name="connsiteX10" fmla="*/ 273133 w 404044"/>
                  <a:gd name="connsiteY10" fmla="*/ 118753 h 154379"/>
                  <a:gd name="connsiteX11" fmla="*/ 380011 w 404044"/>
                  <a:gd name="connsiteY11" fmla="*/ 106878 h 154379"/>
                  <a:gd name="connsiteX12" fmla="*/ 403761 w 404044"/>
                  <a:gd name="connsiteY12" fmla="*/ 71252 h 154379"/>
                  <a:gd name="connsiteX13" fmla="*/ 368135 w 404044"/>
                  <a:gd name="connsiteY13" fmla="*/ 47501 h 154379"/>
                  <a:gd name="connsiteX14" fmla="*/ 332509 w 404044"/>
                  <a:gd name="connsiteY14" fmla="*/ 35626 h 154379"/>
                  <a:gd name="connsiteX15" fmla="*/ 225631 w 404044"/>
                  <a:gd name="connsiteY15" fmla="*/ 0 h 15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044" h="154379">
                    <a:moveTo>
                      <a:pt x="225631" y="0"/>
                    </a:moveTo>
                    <a:lnTo>
                      <a:pt x="225631" y="0"/>
                    </a:lnTo>
                    <a:cubicBezTo>
                      <a:pt x="190005" y="3958"/>
                      <a:pt x="154111" y="5982"/>
                      <a:pt x="118753" y="11875"/>
                    </a:cubicBezTo>
                    <a:cubicBezTo>
                      <a:pt x="106406" y="13933"/>
                      <a:pt x="91978" y="14899"/>
                      <a:pt x="83127" y="23750"/>
                    </a:cubicBezTo>
                    <a:cubicBezTo>
                      <a:pt x="74276" y="32601"/>
                      <a:pt x="74691" y="47340"/>
                      <a:pt x="71252" y="59376"/>
                    </a:cubicBezTo>
                    <a:cubicBezTo>
                      <a:pt x="66768" y="75069"/>
                      <a:pt x="71915" y="96429"/>
                      <a:pt x="59377" y="106878"/>
                    </a:cubicBezTo>
                    <a:cubicBezTo>
                      <a:pt x="43871" y="119800"/>
                      <a:pt x="19792" y="114795"/>
                      <a:pt x="0" y="118753"/>
                    </a:cubicBezTo>
                    <a:lnTo>
                      <a:pt x="71252" y="142504"/>
                    </a:lnTo>
                    <a:lnTo>
                      <a:pt x="106878" y="154379"/>
                    </a:lnTo>
                    <a:cubicBezTo>
                      <a:pt x="150421" y="150421"/>
                      <a:pt x="194755" y="151665"/>
                      <a:pt x="237507" y="142504"/>
                    </a:cubicBezTo>
                    <a:cubicBezTo>
                      <a:pt x="251463" y="139514"/>
                      <a:pt x="259287" y="122215"/>
                      <a:pt x="273133" y="118753"/>
                    </a:cubicBezTo>
                    <a:cubicBezTo>
                      <a:pt x="307908" y="110059"/>
                      <a:pt x="344385" y="110836"/>
                      <a:pt x="380011" y="106878"/>
                    </a:cubicBezTo>
                    <a:cubicBezTo>
                      <a:pt x="387928" y="95003"/>
                      <a:pt x="406560" y="85247"/>
                      <a:pt x="403761" y="71252"/>
                    </a:cubicBezTo>
                    <a:cubicBezTo>
                      <a:pt x="400962" y="57257"/>
                      <a:pt x="380901" y="53884"/>
                      <a:pt x="368135" y="47501"/>
                    </a:cubicBezTo>
                    <a:cubicBezTo>
                      <a:pt x="356939" y="41903"/>
                      <a:pt x="344856" y="37684"/>
                      <a:pt x="332509" y="35626"/>
                    </a:cubicBezTo>
                    <a:cubicBezTo>
                      <a:pt x="297151" y="29733"/>
                      <a:pt x="243444" y="5938"/>
                      <a:pt x="225631" y="0"/>
                    </a:cubicBezTo>
                    <a:close/>
                  </a:path>
                </a:pathLst>
              </a:custGeom>
              <a:solidFill>
                <a:srgbClr val="CE8C2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41" name="グループ化 40"/>
            <p:cNvGrpSpPr/>
            <p:nvPr/>
          </p:nvGrpSpPr>
          <p:grpSpPr>
            <a:xfrm>
              <a:off x="5946157" y="4534181"/>
              <a:ext cx="950044" cy="427965"/>
              <a:chOff x="5946157" y="4534181"/>
              <a:chExt cx="950044" cy="427965"/>
            </a:xfrm>
          </p:grpSpPr>
          <p:sp>
            <p:nvSpPr>
              <p:cNvPr id="39" name="フリーフォーム 38"/>
              <p:cNvSpPr/>
              <p:nvPr/>
            </p:nvSpPr>
            <p:spPr>
              <a:xfrm>
                <a:off x="6164018" y="4705677"/>
                <a:ext cx="491159" cy="256469"/>
              </a:xfrm>
              <a:custGeom>
                <a:avLst/>
                <a:gdLst>
                  <a:gd name="connsiteX0" fmla="*/ 134608 w 491159"/>
                  <a:gd name="connsiteY0" fmla="*/ 54589 h 256469"/>
                  <a:gd name="connsiteX1" fmla="*/ 134608 w 491159"/>
                  <a:gd name="connsiteY1" fmla="*/ 54589 h 256469"/>
                  <a:gd name="connsiteX2" fmla="*/ 324613 w 491159"/>
                  <a:gd name="connsiteY2" fmla="*/ 18963 h 256469"/>
                  <a:gd name="connsiteX3" fmla="*/ 336488 w 491159"/>
                  <a:gd name="connsiteY3" fmla="*/ 90215 h 256469"/>
                  <a:gd name="connsiteX4" fmla="*/ 372114 w 491159"/>
                  <a:gd name="connsiteY4" fmla="*/ 102090 h 256469"/>
                  <a:gd name="connsiteX5" fmla="*/ 455241 w 491159"/>
                  <a:gd name="connsiteY5" fmla="*/ 125841 h 256469"/>
                  <a:gd name="connsiteX6" fmla="*/ 490867 w 491159"/>
                  <a:gd name="connsiteY6" fmla="*/ 161467 h 256469"/>
                  <a:gd name="connsiteX7" fmla="*/ 467117 w 491159"/>
                  <a:gd name="connsiteY7" fmla="*/ 197093 h 256469"/>
                  <a:gd name="connsiteX8" fmla="*/ 253361 w 491159"/>
                  <a:gd name="connsiteY8" fmla="*/ 208968 h 256469"/>
                  <a:gd name="connsiteX9" fmla="*/ 217735 w 491159"/>
                  <a:gd name="connsiteY9" fmla="*/ 232719 h 256469"/>
                  <a:gd name="connsiteX10" fmla="*/ 146483 w 491159"/>
                  <a:gd name="connsiteY10" fmla="*/ 256469 h 256469"/>
                  <a:gd name="connsiteX11" fmla="*/ 87106 w 491159"/>
                  <a:gd name="connsiteY11" fmla="*/ 208968 h 256469"/>
                  <a:gd name="connsiteX12" fmla="*/ 122732 w 491159"/>
                  <a:gd name="connsiteY12" fmla="*/ 185217 h 256469"/>
                  <a:gd name="connsiteX13" fmla="*/ 134608 w 491159"/>
                  <a:gd name="connsiteY13" fmla="*/ 149591 h 256469"/>
                  <a:gd name="connsiteX14" fmla="*/ 63356 w 491159"/>
                  <a:gd name="connsiteY14" fmla="*/ 125841 h 256469"/>
                  <a:gd name="connsiteX15" fmla="*/ 27730 w 491159"/>
                  <a:gd name="connsiteY15" fmla="*/ 113965 h 256469"/>
                  <a:gd name="connsiteX16" fmla="*/ 15854 w 491159"/>
                  <a:gd name="connsiteY16" fmla="*/ 42713 h 256469"/>
                  <a:gd name="connsiteX17" fmla="*/ 75231 w 491159"/>
                  <a:gd name="connsiteY17" fmla="*/ 54589 h 256469"/>
                  <a:gd name="connsiteX18" fmla="*/ 134608 w 491159"/>
                  <a:gd name="connsiteY18" fmla="*/ 54589 h 25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1159" h="256469">
                    <a:moveTo>
                      <a:pt x="134608" y="54589"/>
                    </a:moveTo>
                    <a:lnTo>
                      <a:pt x="134608" y="54589"/>
                    </a:lnTo>
                    <a:cubicBezTo>
                      <a:pt x="184401" y="29692"/>
                      <a:pt x="260959" y="-30546"/>
                      <a:pt x="324613" y="18963"/>
                    </a:cubicBezTo>
                    <a:cubicBezTo>
                      <a:pt x="343619" y="33746"/>
                      <a:pt x="324542" y="69309"/>
                      <a:pt x="336488" y="90215"/>
                    </a:cubicBezTo>
                    <a:cubicBezTo>
                      <a:pt x="342698" y="101083"/>
                      <a:pt x="360078" y="98651"/>
                      <a:pt x="372114" y="102090"/>
                    </a:cubicBezTo>
                    <a:cubicBezTo>
                      <a:pt x="476467" y="131904"/>
                      <a:pt x="369842" y="97373"/>
                      <a:pt x="455241" y="125841"/>
                    </a:cubicBezTo>
                    <a:cubicBezTo>
                      <a:pt x="467116" y="137716"/>
                      <a:pt x="488106" y="144901"/>
                      <a:pt x="490867" y="161467"/>
                    </a:cubicBezTo>
                    <a:cubicBezTo>
                      <a:pt x="493213" y="175545"/>
                      <a:pt x="481112" y="194294"/>
                      <a:pt x="467117" y="197093"/>
                    </a:cubicBezTo>
                    <a:cubicBezTo>
                      <a:pt x="397141" y="211088"/>
                      <a:pt x="324613" y="205010"/>
                      <a:pt x="253361" y="208968"/>
                    </a:cubicBezTo>
                    <a:cubicBezTo>
                      <a:pt x="241486" y="216885"/>
                      <a:pt x="230777" y="226922"/>
                      <a:pt x="217735" y="232719"/>
                    </a:cubicBezTo>
                    <a:cubicBezTo>
                      <a:pt x="194857" y="242887"/>
                      <a:pt x="146483" y="256469"/>
                      <a:pt x="146483" y="256469"/>
                    </a:cubicBezTo>
                    <a:cubicBezTo>
                      <a:pt x="131263" y="252664"/>
                      <a:pt x="70070" y="251559"/>
                      <a:pt x="87106" y="208968"/>
                    </a:cubicBezTo>
                    <a:cubicBezTo>
                      <a:pt x="92406" y="195716"/>
                      <a:pt x="110857" y="193134"/>
                      <a:pt x="122732" y="185217"/>
                    </a:cubicBezTo>
                    <a:cubicBezTo>
                      <a:pt x="126691" y="173342"/>
                      <a:pt x="143459" y="158442"/>
                      <a:pt x="134608" y="149591"/>
                    </a:cubicBezTo>
                    <a:cubicBezTo>
                      <a:pt x="116905" y="131888"/>
                      <a:pt x="87107" y="133758"/>
                      <a:pt x="63356" y="125841"/>
                    </a:cubicBezTo>
                    <a:lnTo>
                      <a:pt x="27730" y="113965"/>
                    </a:lnTo>
                    <a:cubicBezTo>
                      <a:pt x="24216" y="108694"/>
                      <a:pt x="-24373" y="56122"/>
                      <a:pt x="15854" y="42713"/>
                    </a:cubicBezTo>
                    <a:cubicBezTo>
                      <a:pt x="35003" y="36330"/>
                      <a:pt x="55439" y="50630"/>
                      <a:pt x="75231" y="54589"/>
                    </a:cubicBezTo>
                    <a:cubicBezTo>
                      <a:pt x="124032" y="87122"/>
                      <a:pt x="124712" y="54589"/>
                      <a:pt x="134608" y="54589"/>
                    </a:cubicBezTo>
                    <a:close/>
                  </a:path>
                </a:pathLst>
              </a:custGeom>
              <a:solidFill>
                <a:srgbClr val="CE8C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35" name="グループ化 34"/>
              <p:cNvGrpSpPr/>
              <p:nvPr/>
            </p:nvGrpSpPr>
            <p:grpSpPr>
              <a:xfrm>
                <a:off x="5946157" y="4534181"/>
                <a:ext cx="950044" cy="359962"/>
                <a:chOff x="5553551" y="4348663"/>
                <a:chExt cx="950044" cy="359962"/>
              </a:xfrm>
            </p:grpSpPr>
            <p:sp>
              <p:nvSpPr>
                <p:cNvPr id="36" name="フリーフォーム 35"/>
                <p:cNvSpPr/>
                <p:nvPr/>
              </p:nvSpPr>
              <p:spPr>
                <a:xfrm>
                  <a:off x="5553551" y="4451002"/>
                  <a:ext cx="344083" cy="246535"/>
                </a:xfrm>
                <a:custGeom>
                  <a:avLst/>
                  <a:gdLst>
                    <a:gd name="connsiteX0" fmla="*/ 85055 w 360605"/>
                    <a:gd name="connsiteY0" fmla="*/ 71695 h 250208"/>
                    <a:gd name="connsiteX1" fmla="*/ 85055 w 360605"/>
                    <a:gd name="connsiteY1" fmla="*/ 71695 h 250208"/>
                    <a:gd name="connsiteX2" fmla="*/ 168182 w 360605"/>
                    <a:gd name="connsiteY2" fmla="*/ 443 h 250208"/>
                    <a:gd name="connsiteX3" fmla="*/ 191933 w 360605"/>
                    <a:gd name="connsiteY3" fmla="*/ 36069 h 250208"/>
                    <a:gd name="connsiteX4" fmla="*/ 227559 w 360605"/>
                    <a:gd name="connsiteY4" fmla="*/ 47944 h 250208"/>
                    <a:gd name="connsiteX5" fmla="*/ 322561 w 360605"/>
                    <a:gd name="connsiteY5" fmla="*/ 59819 h 250208"/>
                    <a:gd name="connsiteX6" fmla="*/ 358187 w 360605"/>
                    <a:gd name="connsiteY6" fmla="*/ 95445 h 250208"/>
                    <a:gd name="connsiteX7" fmla="*/ 334437 w 360605"/>
                    <a:gd name="connsiteY7" fmla="*/ 237949 h 250208"/>
                    <a:gd name="connsiteX8" fmla="*/ 263185 w 360605"/>
                    <a:gd name="connsiteY8" fmla="*/ 226074 h 250208"/>
                    <a:gd name="connsiteX9" fmla="*/ 227559 w 360605"/>
                    <a:gd name="connsiteY9" fmla="*/ 202323 h 250208"/>
                    <a:gd name="connsiteX10" fmla="*/ 191933 w 360605"/>
                    <a:gd name="connsiteY10" fmla="*/ 190448 h 250208"/>
                    <a:gd name="connsiteX11" fmla="*/ 132556 w 360605"/>
                    <a:gd name="connsiteY11" fmla="*/ 249825 h 250208"/>
                    <a:gd name="connsiteX12" fmla="*/ 73179 w 360605"/>
                    <a:gd name="connsiteY12" fmla="*/ 237949 h 250208"/>
                    <a:gd name="connsiteX13" fmla="*/ 37554 w 360605"/>
                    <a:gd name="connsiteY13" fmla="*/ 214199 h 250208"/>
                    <a:gd name="connsiteX14" fmla="*/ 13803 w 360605"/>
                    <a:gd name="connsiteY14" fmla="*/ 142947 h 250208"/>
                    <a:gd name="connsiteX15" fmla="*/ 49429 w 360605"/>
                    <a:gd name="connsiteY15" fmla="*/ 131071 h 250208"/>
                    <a:gd name="connsiteX16" fmla="*/ 85055 w 360605"/>
                    <a:gd name="connsiteY16" fmla="*/ 71695 h 25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605" h="250208">
                      <a:moveTo>
                        <a:pt x="85055" y="71695"/>
                      </a:moveTo>
                      <a:lnTo>
                        <a:pt x="85055" y="71695"/>
                      </a:lnTo>
                      <a:cubicBezTo>
                        <a:pt x="112764" y="47944"/>
                        <a:pt x="133560" y="11984"/>
                        <a:pt x="168182" y="443"/>
                      </a:cubicBezTo>
                      <a:cubicBezTo>
                        <a:pt x="181722" y="-4070"/>
                        <a:pt x="180788" y="27153"/>
                        <a:pt x="191933" y="36069"/>
                      </a:cubicBezTo>
                      <a:cubicBezTo>
                        <a:pt x="201708" y="43889"/>
                        <a:pt x="215243" y="45705"/>
                        <a:pt x="227559" y="47944"/>
                      </a:cubicBezTo>
                      <a:cubicBezTo>
                        <a:pt x="258958" y="53653"/>
                        <a:pt x="290894" y="55861"/>
                        <a:pt x="322561" y="59819"/>
                      </a:cubicBezTo>
                      <a:cubicBezTo>
                        <a:pt x="334436" y="71694"/>
                        <a:pt x="355426" y="78879"/>
                        <a:pt x="358187" y="95445"/>
                      </a:cubicBezTo>
                      <a:cubicBezTo>
                        <a:pt x="367025" y="148475"/>
                        <a:pt x="349931" y="191466"/>
                        <a:pt x="334437" y="237949"/>
                      </a:cubicBezTo>
                      <a:cubicBezTo>
                        <a:pt x="310686" y="233991"/>
                        <a:pt x="286028" y="233688"/>
                        <a:pt x="263185" y="226074"/>
                      </a:cubicBezTo>
                      <a:cubicBezTo>
                        <a:pt x="249645" y="221561"/>
                        <a:pt x="240325" y="208706"/>
                        <a:pt x="227559" y="202323"/>
                      </a:cubicBezTo>
                      <a:cubicBezTo>
                        <a:pt x="216363" y="196725"/>
                        <a:pt x="203808" y="194406"/>
                        <a:pt x="191933" y="190448"/>
                      </a:cubicBezTo>
                      <a:cubicBezTo>
                        <a:pt x="178978" y="209880"/>
                        <a:pt x="161344" y="246227"/>
                        <a:pt x="132556" y="249825"/>
                      </a:cubicBezTo>
                      <a:cubicBezTo>
                        <a:pt x="112528" y="252328"/>
                        <a:pt x="92971" y="241908"/>
                        <a:pt x="73179" y="237949"/>
                      </a:cubicBezTo>
                      <a:cubicBezTo>
                        <a:pt x="61304" y="230032"/>
                        <a:pt x="48518" y="223336"/>
                        <a:pt x="37554" y="214199"/>
                      </a:cubicBezTo>
                      <a:cubicBezTo>
                        <a:pt x="14187" y="194726"/>
                        <a:pt x="-19117" y="175868"/>
                        <a:pt x="13803" y="142947"/>
                      </a:cubicBezTo>
                      <a:cubicBezTo>
                        <a:pt x="22654" y="134096"/>
                        <a:pt x="37554" y="135030"/>
                        <a:pt x="49429" y="131071"/>
                      </a:cubicBezTo>
                      <a:lnTo>
                        <a:pt x="85055" y="71695"/>
                      </a:lnTo>
                      <a:close/>
                    </a:path>
                  </a:pathLst>
                </a:custGeom>
                <a:solidFill>
                  <a:srgbClr val="D597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10" name="グループ化 9"/>
                <p:cNvGrpSpPr/>
                <p:nvPr/>
              </p:nvGrpSpPr>
              <p:grpSpPr>
                <a:xfrm>
                  <a:off x="5798410" y="4348663"/>
                  <a:ext cx="705185" cy="359962"/>
                  <a:chOff x="5849202" y="4363320"/>
                  <a:chExt cx="705185" cy="359962"/>
                </a:xfrm>
              </p:grpSpPr>
              <p:sp>
                <p:nvSpPr>
                  <p:cNvPr id="37" name="フリーフォーム 36"/>
                  <p:cNvSpPr/>
                  <p:nvPr/>
                </p:nvSpPr>
                <p:spPr>
                  <a:xfrm>
                    <a:off x="5849202" y="4363320"/>
                    <a:ext cx="417841" cy="298564"/>
                  </a:xfrm>
                  <a:custGeom>
                    <a:avLst/>
                    <a:gdLst>
                      <a:gd name="connsiteX0" fmla="*/ 35831 w 417841"/>
                      <a:gd name="connsiteY0" fmla="*/ 83128 h 298564"/>
                      <a:gd name="connsiteX1" fmla="*/ 35831 w 417841"/>
                      <a:gd name="connsiteY1" fmla="*/ 83128 h 298564"/>
                      <a:gd name="connsiteX2" fmla="*/ 142709 w 417841"/>
                      <a:gd name="connsiteY2" fmla="*/ 59377 h 298564"/>
                      <a:gd name="connsiteX3" fmla="*/ 178335 w 417841"/>
                      <a:gd name="connsiteY3" fmla="*/ 47502 h 298564"/>
                      <a:gd name="connsiteX4" fmla="*/ 225836 w 417841"/>
                      <a:gd name="connsiteY4" fmla="*/ 0 h 298564"/>
                      <a:gd name="connsiteX5" fmla="*/ 249587 w 417841"/>
                      <a:gd name="connsiteY5" fmla="*/ 35626 h 298564"/>
                      <a:gd name="connsiteX6" fmla="*/ 285213 w 417841"/>
                      <a:gd name="connsiteY6" fmla="*/ 71252 h 298564"/>
                      <a:gd name="connsiteX7" fmla="*/ 297088 w 417841"/>
                      <a:gd name="connsiteY7" fmla="*/ 106878 h 298564"/>
                      <a:gd name="connsiteX8" fmla="*/ 368340 w 417841"/>
                      <a:gd name="connsiteY8" fmla="*/ 130629 h 298564"/>
                      <a:gd name="connsiteX9" fmla="*/ 415841 w 417841"/>
                      <a:gd name="connsiteY9" fmla="*/ 190006 h 298564"/>
                      <a:gd name="connsiteX10" fmla="*/ 380215 w 417841"/>
                      <a:gd name="connsiteY10" fmla="*/ 213756 h 298564"/>
                      <a:gd name="connsiteX11" fmla="*/ 308963 w 417841"/>
                      <a:gd name="connsiteY11" fmla="*/ 201881 h 298564"/>
                      <a:gd name="connsiteX12" fmla="*/ 273337 w 417841"/>
                      <a:gd name="connsiteY12" fmla="*/ 190006 h 298564"/>
                      <a:gd name="connsiteX13" fmla="*/ 237711 w 417841"/>
                      <a:gd name="connsiteY13" fmla="*/ 201881 h 298564"/>
                      <a:gd name="connsiteX14" fmla="*/ 225836 w 417841"/>
                      <a:gd name="connsiteY14" fmla="*/ 285008 h 298564"/>
                      <a:gd name="connsiteX15" fmla="*/ 190210 w 417841"/>
                      <a:gd name="connsiteY15" fmla="*/ 296884 h 298564"/>
                      <a:gd name="connsiteX16" fmla="*/ 166459 w 417841"/>
                      <a:gd name="connsiteY16" fmla="*/ 261258 h 298564"/>
                      <a:gd name="connsiteX17" fmla="*/ 118958 w 417841"/>
                      <a:gd name="connsiteY17" fmla="*/ 201881 h 298564"/>
                      <a:gd name="connsiteX18" fmla="*/ 71457 w 417841"/>
                      <a:gd name="connsiteY18" fmla="*/ 213756 h 298564"/>
                      <a:gd name="connsiteX19" fmla="*/ 35831 w 417841"/>
                      <a:gd name="connsiteY19" fmla="*/ 201881 h 298564"/>
                      <a:gd name="connsiteX20" fmla="*/ 205 w 417841"/>
                      <a:gd name="connsiteY20" fmla="*/ 130629 h 298564"/>
                      <a:gd name="connsiteX21" fmla="*/ 35831 w 417841"/>
                      <a:gd name="connsiteY21" fmla="*/ 83128 h 29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841" h="298564">
                        <a:moveTo>
                          <a:pt x="35831" y="83128"/>
                        </a:moveTo>
                        <a:lnTo>
                          <a:pt x="35831" y="83128"/>
                        </a:lnTo>
                        <a:cubicBezTo>
                          <a:pt x="71457" y="75211"/>
                          <a:pt x="107304" y="68228"/>
                          <a:pt x="142709" y="59377"/>
                        </a:cubicBezTo>
                        <a:cubicBezTo>
                          <a:pt x="154853" y="56341"/>
                          <a:pt x="169484" y="56353"/>
                          <a:pt x="178335" y="47502"/>
                        </a:cubicBezTo>
                        <a:cubicBezTo>
                          <a:pt x="241672" y="-15835"/>
                          <a:pt x="130831" y="31670"/>
                          <a:pt x="225836" y="0"/>
                        </a:cubicBezTo>
                        <a:cubicBezTo>
                          <a:pt x="233753" y="11875"/>
                          <a:pt x="240450" y="24662"/>
                          <a:pt x="249587" y="35626"/>
                        </a:cubicBezTo>
                        <a:cubicBezTo>
                          <a:pt x="260338" y="48528"/>
                          <a:pt x="275897" y="57278"/>
                          <a:pt x="285213" y="71252"/>
                        </a:cubicBezTo>
                        <a:cubicBezTo>
                          <a:pt x="292157" y="81667"/>
                          <a:pt x="286902" y="99602"/>
                          <a:pt x="297088" y="106878"/>
                        </a:cubicBezTo>
                        <a:cubicBezTo>
                          <a:pt x="317460" y="121430"/>
                          <a:pt x="368340" y="130629"/>
                          <a:pt x="368340" y="130629"/>
                        </a:cubicBezTo>
                        <a:cubicBezTo>
                          <a:pt x="381927" y="139687"/>
                          <a:pt x="427917" y="159816"/>
                          <a:pt x="415841" y="190006"/>
                        </a:cubicBezTo>
                        <a:cubicBezTo>
                          <a:pt x="410540" y="203257"/>
                          <a:pt x="392090" y="205839"/>
                          <a:pt x="380215" y="213756"/>
                        </a:cubicBezTo>
                        <a:cubicBezTo>
                          <a:pt x="356464" y="209798"/>
                          <a:pt x="332468" y="207104"/>
                          <a:pt x="308963" y="201881"/>
                        </a:cubicBezTo>
                        <a:cubicBezTo>
                          <a:pt x="296743" y="199166"/>
                          <a:pt x="285855" y="190006"/>
                          <a:pt x="273337" y="190006"/>
                        </a:cubicBezTo>
                        <a:cubicBezTo>
                          <a:pt x="260819" y="190006"/>
                          <a:pt x="249586" y="197923"/>
                          <a:pt x="237711" y="201881"/>
                        </a:cubicBezTo>
                        <a:cubicBezTo>
                          <a:pt x="233753" y="229590"/>
                          <a:pt x="238354" y="259973"/>
                          <a:pt x="225836" y="285008"/>
                        </a:cubicBezTo>
                        <a:cubicBezTo>
                          <a:pt x="220238" y="296204"/>
                          <a:pt x="201833" y="301533"/>
                          <a:pt x="190210" y="296884"/>
                        </a:cubicBezTo>
                        <a:cubicBezTo>
                          <a:pt x="176958" y="291584"/>
                          <a:pt x="174376" y="273133"/>
                          <a:pt x="166459" y="261258"/>
                        </a:cubicBezTo>
                        <a:cubicBezTo>
                          <a:pt x="157474" y="234301"/>
                          <a:pt x="156559" y="207253"/>
                          <a:pt x="118958" y="201881"/>
                        </a:cubicBezTo>
                        <a:cubicBezTo>
                          <a:pt x="102801" y="199573"/>
                          <a:pt x="87291" y="209798"/>
                          <a:pt x="71457" y="213756"/>
                        </a:cubicBezTo>
                        <a:cubicBezTo>
                          <a:pt x="59582" y="209798"/>
                          <a:pt x="45606" y="209701"/>
                          <a:pt x="35831" y="201881"/>
                        </a:cubicBezTo>
                        <a:cubicBezTo>
                          <a:pt x="27205" y="194981"/>
                          <a:pt x="-2762" y="145467"/>
                          <a:pt x="205" y="130629"/>
                        </a:cubicBezTo>
                        <a:cubicBezTo>
                          <a:pt x="2401" y="119650"/>
                          <a:pt x="29893" y="91045"/>
                          <a:pt x="35831" y="83128"/>
                        </a:cubicBezTo>
                        <a:close/>
                      </a:path>
                    </a:pathLst>
                  </a:custGeom>
                  <a:solidFill>
                    <a:srgbClr val="CE8C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1" name="フリーフォーム 110"/>
                  <p:cNvSpPr/>
                  <p:nvPr/>
                </p:nvSpPr>
                <p:spPr>
                  <a:xfrm>
                    <a:off x="6150343" y="4568903"/>
                    <a:ext cx="404044" cy="154379"/>
                  </a:xfrm>
                  <a:custGeom>
                    <a:avLst/>
                    <a:gdLst>
                      <a:gd name="connsiteX0" fmla="*/ 225631 w 404044"/>
                      <a:gd name="connsiteY0" fmla="*/ 0 h 154379"/>
                      <a:gd name="connsiteX1" fmla="*/ 225631 w 404044"/>
                      <a:gd name="connsiteY1" fmla="*/ 0 h 154379"/>
                      <a:gd name="connsiteX2" fmla="*/ 118753 w 404044"/>
                      <a:gd name="connsiteY2" fmla="*/ 11875 h 154379"/>
                      <a:gd name="connsiteX3" fmla="*/ 83127 w 404044"/>
                      <a:gd name="connsiteY3" fmla="*/ 23750 h 154379"/>
                      <a:gd name="connsiteX4" fmla="*/ 71252 w 404044"/>
                      <a:gd name="connsiteY4" fmla="*/ 59376 h 154379"/>
                      <a:gd name="connsiteX5" fmla="*/ 59377 w 404044"/>
                      <a:gd name="connsiteY5" fmla="*/ 106878 h 154379"/>
                      <a:gd name="connsiteX6" fmla="*/ 0 w 404044"/>
                      <a:gd name="connsiteY6" fmla="*/ 118753 h 154379"/>
                      <a:gd name="connsiteX7" fmla="*/ 71252 w 404044"/>
                      <a:gd name="connsiteY7" fmla="*/ 142504 h 154379"/>
                      <a:gd name="connsiteX8" fmla="*/ 106878 w 404044"/>
                      <a:gd name="connsiteY8" fmla="*/ 154379 h 154379"/>
                      <a:gd name="connsiteX9" fmla="*/ 237507 w 404044"/>
                      <a:gd name="connsiteY9" fmla="*/ 142504 h 154379"/>
                      <a:gd name="connsiteX10" fmla="*/ 273133 w 404044"/>
                      <a:gd name="connsiteY10" fmla="*/ 118753 h 154379"/>
                      <a:gd name="connsiteX11" fmla="*/ 380011 w 404044"/>
                      <a:gd name="connsiteY11" fmla="*/ 106878 h 154379"/>
                      <a:gd name="connsiteX12" fmla="*/ 403761 w 404044"/>
                      <a:gd name="connsiteY12" fmla="*/ 71252 h 154379"/>
                      <a:gd name="connsiteX13" fmla="*/ 368135 w 404044"/>
                      <a:gd name="connsiteY13" fmla="*/ 47501 h 154379"/>
                      <a:gd name="connsiteX14" fmla="*/ 332509 w 404044"/>
                      <a:gd name="connsiteY14" fmla="*/ 35626 h 154379"/>
                      <a:gd name="connsiteX15" fmla="*/ 225631 w 404044"/>
                      <a:gd name="connsiteY15" fmla="*/ 0 h 15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044" h="154379">
                        <a:moveTo>
                          <a:pt x="225631" y="0"/>
                        </a:moveTo>
                        <a:lnTo>
                          <a:pt x="225631" y="0"/>
                        </a:lnTo>
                        <a:cubicBezTo>
                          <a:pt x="190005" y="3958"/>
                          <a:pt x="154111" y="5982"/>
                          <a:pt x="118753" y="11875"/>
                        </a:cubicBezTo>
                        <a:cubicBezTo>
                          <a:pt x="106406" y="13933"/>
                          <a:pt x="91978" y="14899"/>
                          <a:pt x="83127" y="23750"/>
                        </a:cubicBezTo>
                        <a:cubicBezTo>
                          <a:pt x="74276" y="32601"/>
                          <a:pt x="74691" y="47340"/>
                          <a:pt x="71252" y="59376"/>
                        </a:cubicBezTo>
                        <a:cubicBezTo>
                          <a:pt x="66768" y="75069"/>
                          <a:pt x="71915" y="96429"/>
                          <a:pt x="59377" y="106878"/>
                        </a:cubicBezTo>
                        <a:cubicBezTo>
                          <a:pt x="43871" y="119800"/>
                          <a:pt x="19792" y="114795"/>
                          <a:pt x="0" y="118753"/>
                        </a:cubicBezTo>
                        <a:lnTo>
                          <a:pt x="71252" y="142504"/>
                        </a:lnTo>
                        <a:lnTo>
                          <a:pt x="106878" y="154379"/>
                        </a:lnTo>
                        <a:cubicBezTo>
                          <a:pt x="150421" y="150421"/>
                          <a:pt x="194755" y="151665"/>
                          <a:pt x="237507" y="142504"/>
                        </a:cubicBezTo>
                        <a:cubicBezTo>
                          <a:pt x="251463" y="139514"/>
                          <a:pt x="259287" y="122215"/>
                          <a:pt x="273133" y="118753"/>
                        </a:cubicBezTo>
                        <a:cubicBezTo>
                          <a:pt x="307908" y="110059"/>
                          <a:pt x="344385" y="110836"/>
                          <a:pt x="380011" y="106878"/>
                        </a:cubicBezTo>
                        <a:cubicBezTo>
                          <a:pt x="387928" y="95003"/>
                          <a:pt x="406560" y="85247"/>
                          <a:pt x="403761" y="71252"/>
                        </a:cubicBezTo>
                        <a:cubicBezTo>
                          <a:pt x="400962" y="57257"/>
                          <a:pt x="380901" y="53884"/>
                          <a:pt x="368135" y="47501"/>
                        </a:cubicBezTo>
                        <a:cubicBezTo>
                          <a:pt x="356939" y="41903"/>
                          <a:pt x="344856" y="37684"/>
                          <a:pt x="332509" y="35626"/>
                        </a:cubicBezTo>
                        <a:cubicBezTo>
                          <a:pt x="297151" y="29733"/>
                          <a:pt x="243444" y="5938"/>
                          <a:pt x="225631" y="0"/>
                        </a:cubicBezTo>
                        <a:close/>
                      </a:path>
                    </a:pathLst>
                  </a:custGeom>
                  <a:solidFill>
                    <a:srgbClr val="CE8C2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grpSp>
      </p:grpSp>
      <p:grpSp>
        <p:nvGrpSpPr>
          <p:cNvPr id="57" name="グループ化 56"/>
          <p:cNvGrpSpPr/>
          <p:nvPr/>
        </p:nvGrpSpPr>
        <p:grpSpPr>
          <a:xfrm>
            <a:off x="4225101" y="4541187"/>
            <a:ext cx="859769" cy="440999"/>
            <a:chOff x="5610517" y="3926700"/>
            <a:chExt cx="853026" cy="437897"/>
          </a:xfrm>
        </p:grpSpPr>
        <p:sp>
          <p:nvSpPr>
            <p:cNvPr id="13" name="フリーフォーム 12"/>
            <p:cNvSpPr/>
            <p:nvPr/>
          </p:nvSpPr>
          <p:spPr>
            <a:xfrm>
              <a:off x="5610517" y="3976201"/>
              <a:ext cx="248308" cy="264935"/>
            </a:xfrm>
            <a:custGeom>
              <a:avLst/>
              <a:gdLst>
                <a:gd name="connsiteX0" fmla="*/ 231251 w 385630"/>
                <a:gd name="connsiteY0" fmla="*/ 59645 h 297152"/>
                <a:gd name="connsiteX1" fmla="*/ 231251 w 385630"/>
                <a:gd name="connsiteY1" fmla="*/ 59645 h 297152"/>
                <a:gd name="connsiteX2" fmla="*/ 148123 w 385630"/>
                <a:gd name="connsiteY2" fmla="*/ 268 h 297152"/>
                <a:gd name="connsiteX3" fmla="*/ 124373 w 385630"/>
                <a:gd name="connsiteY3" fmla="*/ 35894 h 297152"/>
                <a:gd name="connsiteX4" fmla="*/ 148123 w 385630"/>
                <a:gd name="connsiteY4" fmla="*/ 107146 h 297152"/>
                <a:gd name="connsiteX5" fmla="*/ 5619 w 385630"/>
                <a:gd name="connsiteY5" fmla="*/ 154648 h 297152"/>
                <a:gd name="connsiteX6" fmla="*/ 17495 w 385630"/>
                <a:gd name="connsiteY6" fmla="*/ 202149 h 297152"/>
                <a:gd name="connsiteX7" fmla="*/ 53121 w 385630"/>
                <a:gd name="connsiteY7" fmla="*/ 225900 h 297152"/>
                <a:gd name="connsiteX8" fmla="*/ 159999 w 385630"/>
                <a:gd name="connsiteY8" fmla="*/ 249650 h 297152"/>
                <a:gd name="connsiteX9" fmla="*/ 231251 w 385630"/>
                <a:gd name="connsiteY9" fmla="*/ 285276 h 297152"/>
                <a:gd name="connsiteX10" fmla="*/ 266877 w 385630"/>
                <a:gd name="connsiteY10" fmla="*/ 297152 h 297152"/>
                <a:gd name="connsiteX11" fmla="*/ 373754 w 385630"/>
                <a:gd name="connsiteY11" fmla="*/ 249650 h 297152"/>
                <a:gd name="connsiteX12" fmla="*/ 385630 w 385630"/>
                <a:gd name="connsiteY12" fmla="*/ 214024 h 297152"/>
                <a:gd name="connsiteX13" fmla="*/ 373754 w 385630"/>
                <a:gd name="connsiteY13" fmla="*/ 166523 h 297152"/>
                <a:gd name="connsiteX14" fmla="*/ 361879 w 385630"/>
                <a:gd name="connsiteY14" fmla="*/ 130897 h 297152"/>
                <a:gd name="connsiteX15" fmla="*/ 350004 w 385630"/>
                <a:gd name="connsiteY15" fmla="*/ 47770 h 297152"/>
                <a:gd name="connsiteX16" fmla="*/ 314378 w 385630"/>
                <a:gd name="connsiteY16" fmla="*/ 35894 h 297152"/>
                <a:gd name="connsiteX17" fmla="*/ 231251 w 385630"/>
                <a:gd name="connsiteY17" fmla="*/ 59645 h 29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5630" h="297152">
                  <a:moveTo>
                    <a:pt x="231251" y="59645"/>
                  </a:moveTo>
                  <a:lnTo>
                    <a:pt x="231251" y="59645"/>
                  </a:lnTo>
                  <a:cubicBezTo>
                    <a:pt x="203542" y="39853"/>
                    <a:pt x="181364" y="7655"/>
                    <a:pt x="148123" y="268"/>
                  </a:cubicBezTo>
                  <a:cubicBezTo>
                    <a:pt x="134191" y="-2828"/>
                    <a:pt x="124373" y="21622"/>
                    <a:pt x="124373" y="35894"/>
                  </a:cubicBezTo>
                  <a:cubicBezTo>
                    <a:pt x="124373" y="60929"/>
                    <a:pt x="148123" y="107146"/>
                    <a:pt x="148123" y="107146"/>
                  </a:cubicBezTo>
                  <a:cubicBezTo>
                    <a:pt x="115718" y="204362"/>
                    <a:pt x="172129" y="71392"/>
                    <a:pt x="5619" y="154648"/>
                  </a:cubicBezTo>
                  <a:cubicBezTo>
                    <a:pt x="-8979" y="161947"/>
                    <a:pt x="8442" y="188569"/>
                    <a:pt x="17495" y="202149"/>
                  </a:cubicBezTo>
                  <a:cubicBezTo>
                    <a:pt x="25412" y="214024"/>
                    <a:pt x="40355" y="219517"/>
                    <a:pt x="53121" y="225900"/>
                  </a:cubicBezTo>
                  <a:cubicBezTo>
                    <a:pt x="82354" y="240517"/>
                    <a:pt x="132636" y="245090"/>
                    <a:pt x="159999" y="249650"/>
                  </a:cubicBezTo>
                  <a:cubicBezTo>
                    <a:pt x="249546" y="279501"/>
                    <a:pt x="139168" y="239234"/>
                    <a:pt x="231251" y="285276"/>
                  </a:cubicBezTo>
                  <a:cubicBezTo>
                    <a:pt x="242447" y="290874"/>
                    <a:pt x="255002" y="293193"/>
                    <a:pt x="266877" y="297152"/>
                  </a:cubicBezTo>
                  <a:cubicBezTo>
                    <a:pt x="326387" y="287233"/>
                    <a:pt x="340846" y="299011"/>
                    <a:pt x="373754" y="249650"/>
                  </a:cubicBezTo>
                  <a:cubicBezTo>
                    <a:pt x="380698" y="239235"/>
                    <a:pt x="381671" y="225899"/>
                    <a:pt x="385630" y="214024"/>
                  </a:cubicBezTo>
                  <a:cubicBezTo>
                    <a:pt x="381671" y="198190"/>
                    <a:pt x="378238" y="182216"/>
                    <a:pt x="373754" y="166523"/>
                  </a:cubicBezTo>
                  <a:cubicBezTo>
                    <a:pt x="370315" y="154487"/>
                    <a:pt x="364334" y="143172"/>
                    <a:pt x="361879" y="130897"/>
                  </a:cubicBezTo>
                  <a:cubicBezTo>
                    <a:pt x="356390" y="103450"/>
                    <a:pt x="362522" y="72805"/>
                    <a:pt x="350004" y="47770"/>
                  </a:cubicBezTo>
                  <a:cubicBezTo>
                    <a:pt x="344406" y="36574"/>
                    <a:pt x="326253" y="39853"/>
                    <a:pt x="314378" y="35894"/>
                  </a:cubicBezTo>
                  <a:cubicBezTo>
                    <a:pt x="247238" y="49323"/>
                    <a:pt x="245105" y="55687"/>
                    <a:pt x="231251" y="59645"/>
                  </a:cubicBezTo>
                  <a:close/>
                </a:path>
              </a:pathLst>
            </a:custGeom>
            <a:solidFill>
              <a:srgbClr val="B15E2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55" name="グループ化 54"/>
            <p:cNvGrpSpPr/>
            <p:nvPr/>
          </p:nvGrpSpPr>
          <p:grpSpPr>
            <a:xfrm>
              <a:off x="5852536" y="3926700"/>
              <a:ext cx="611007" cy="437897"/>
              <a:chOff x="5852536" y="3926700"/>
              <a:chExt cx="611007" cy="437897"/>
            </a:xfrm>
          </p:grpSpPr>
          <p:sp>
            <p:nvSpPr>
              <p:cNvPr id="113" name="フリーフォーム 112"/>
              <p:cNvSpPr/>
              <p:nvPr/>
            </p:nvSpPr>
            <p:spPr>
              <a:xfrm>
                <a:off x="6106912" y="3976201"/>
                <a:ext cx="249382" cy="250751"/>
              </a:xfrm>
              <a:custGeom>
                <a:avLst/>
                <a:gdLst>
                  <a:gd name="connsiteX0" fmla="*/ 35626 w 249382"/>
                  <a:gd name="connsiteY0" fmla="*/ 48871 h 250751"/>
                  <a:gd name="connsiteX1" fmla="*/ 35626 w 249382"/>
                  <a:gd name="connsiteY1" fmla="*/ 48871 h 250751"/>
                  <a:gd name="connsiteX2" fmla="*/ 0 w 249382"/>
                  <a:gd name="connsiteY2" fmla="*/ 143873 h 250751"/>
                  <a:gd name="connsiteX3" fmla="*/ 35626 w 249382"/>
                  <a:gd name="connsiteY3" fmla="*/ 167624 h 250751"/>
                  <a:gd name="connsiteX4" fmla="*/ 95003 w 249382"/>
                  <a:gd name="connsiteY4" fmla="*/ 227001 h 250751"/>
                  <a:gd name="connsiteX5" fmla="*/ 166255 w 249382"/>
                  <a:gd name="connsiteY5" fmla="*/ 250751 h 250751"/>
                  <a:gd name="connsiteX6" fmla="*/ 225631 w 249382"/>
                  <a:gd name="connsiteY6" fmla="*/ 238876 h 250751"/>
                  <a:gd name="connsiteX7" fmla="*/ 249382 w 249382"/>
                  <a:gd name="connsiteY7" fmla="*/ 167624 h 250751"/>
                  <a:gd name="connsiteX8" fmla="*/ 213756 w 249382"/>
                  <a:gd name="connsiteY8" fmla="*/ 155749 h 250751"/>
                  <a:gd name="connsiteX9" fmla="*/ 142504 w 249382"/>
                  <a:gd name="connsiteY9" fmla="*/ 143873 h 250751"/>
                  <a:gd name="connsiteX10" fmla="*/ 154379 w 249382"/>
                  <a:gd name="connsiteY10" fmla="*/ 48871 h 250751"/>
                  <a:gd name="connsiteX11" fmla="*/ 142504 w 249382"/>
                  <a:gd name="connsiteY11" fmla="*/ 13245 h 250751"/>
                  <a:gd name="connsiteX12" fmla="*/ 71252 w 249382"/>
                  <a:gd name="connsiteY12" fmla="*/ 25120 h 250751"/>
                  <a:gd name="connsiteX13" fmla="*/ 35626 w 249382"/>
                  <a:gd name="connsiteY13" fmla="*/ 48871 h 25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382" h="250751">
                    <a:moveTo>
                      <a:pt x="35626" y="48871"/>
                    </a:moveTo>
                    <a:lnTo>
                      <a:pt x="35626" y="48871"/>
                    </a:lnTo>
                    <a:cubicBezTo>
                      <a:pt x="23751" y="80538"/>
                      <a:pt x="0" y="110052"/>
                      <a:pt x="0" y="143873"/>
                    </a:cubicBezTo>
                    <a:cubicBezTo>
                      <a:pt x="0" y="158145"/>
                      <a:pt x="25534" y="157532"/>
                      <a:pt x="35626" y="167624"/>
                    </a:cubicBezTo>
                    <a:cubicBezTo>
                      <a:pt x="76792" y="208790"/>
                      <a:pt x="38003" y="201668"/>
                      <a:pt x="95003" y="227001"/>
                    </a:cubicBezTo>
                    <a:cubicBezTo>
                      <a:pt x="117881" y="237169"/>
                      <a:pt x="166255" y="250751"/>
                      <a:pt x="166255" y="250751"/>
                    </a:cubicBezTo>
                    <a:cubicBezTo>
                      <a:pt x="186047" y="246793"/>
                      <a:pt x="211359" y="253148"/>
                      <a:pt x="225631" y="238876"/>
                    </a:cubicBezTo>
                    <a:cubicBezTo>
                      <a:pt x="243334" y="221173"/>
                      <a:pt x="249382" y="167624"/>
                      <a:pt x="249382" y="167624"/>
                    </a:cubicBezTo>
                    <a:cubicBezTo>
                      <a:pt x="237507" y="163666"/>
                      <a:pt x="225976" y="158464"/>
                      <a:pt x="213756" y="155749"/>
                    </a:cubicBezTo>
                    <a:cubicBezTo>
                      <a:pt x="190251" y="150526"/>
                      <a:pt x="154198" y="164921"/>
                      <a:pt x="142504" y="143873"/>
                    </a:cubicBezTo>
                    <a:cubicBezTo>
                      <a:pt x="127005" y="115975"/>
                      <a:pt x="150421" y="80538"/>
                      <a:pt x="154379" y="48871"/>
                    </a:cubicBezTo>
                    <a:cubicBezTo>
                      <a:pt x="150421" y="36996"/>
                      <a:pt x="151355" y="22096"/>
                      <a:pt x="142504" y="13245"/>
                    </a:cubicBezTo>
                    <a:cubicBezTo>
                      <a:pt x="114539" y="-14721"/>
                      <a:pt x="93121" y="7624"/>
                      <a:pt x="71252" y="25120"/>
                    </a:cubicBezTo>
                    <a:cubicBezTo>
                      <a:pt x="62509" y="32114"/>
                      <a:pt x="41564" y="44913"/>
                      <a:pt x="35626" y="48871"/>
                    </a:cubicBezTo>
                    <a:close/>
                  </a:path>
                </a:pathLst>
              </a:custGeom>
              <a:solidFill>
                <a:srgbClr val="C477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53" name="グループ化 52"/>
              <p:cNvGrpSpPr/>
              <p:nvPr/>
            </p:nvGrpSpPr>
            <p:grpSpPr>
              <a:xfrm>
                <a:off x="5852536" y="3926700"/>
                <a:ext cx="611007" cy="437897"/>
                <a:chOff x="5884508" y="3895113"/>
                <a:chExt cx="611007" cy="437897"/>
              </a:xfrm>
            </p:grpSpPr>
            <p:sp>
              <p:nvSpPr>
                <p:cNvPr id="12" name="フリーフォーム 11"/>
                <p:cNvSpPr/>
                <p:nvPr/>
              </p:nvSpPr>
              <p:spPr>
                <a:xfrm>
                  <a:off x="5884508" y="3895113"/>
                  <a:ext cx="249382" cy="250751"/>
                </a:xfrm>
                <a:custGeom>
                  <a:avLst/>
                  <a:gdLst>
                    <a:gd name="connsiteX0" fmla="*/ 35626 w 249382"/>
                    <a:gd name="connsiteY0" fmla="*/ 48871 h 250751"/>
                    <a:gd name="connsiteX1" fmla="*/ 35626 w 249382"/>
                    <a:gd name="connsiteY1" fmla="*/ 48871 h 250751"/>
                    <a:gd name="connsiteX2" fmla="*/ 0 w 249382"/>
                    <a:gd name="connsiteY2" fmla="*/ 143873 h 250751"/>
                    <a:gd name="connsiteX3" fmla="*/ 35626 w 249382"/>
                    <a:gd name="connsiteY3" fmla="*/ 167624 h 250751"/>
                    <a:gd name="connsiteX4" fmla="*/ 95003 w 249382"/>
                    <a:gd name="connsiteY4" fmla="*/ 227001 h 250751"/>
                    <a:gd name="connsiteX5" fmla="*/ 166255 w 249382"/>
                    <a:gd name="connsiteY5" fmla="*/ 250751 h 250751"/>
                    <a:gd name="connsiteX6" fmla="*/ 225631 w 249382"/>
                    <a:gd name="connsiteY6" fmla="*/ 238876 h 250751"/>
                    <a:gd name="connsiteX7" fmla="*/ 249382 w 249382"/>
                    <a:gd name="connsiteY7" fmla="*/ 167624 h 250751"/>
                    <a:gd name="connsiteX8" fmla="*/ 213756 w 249382"/>
                    <a:gd name="connsiteY8" fmla="*/ 155749 h 250751"/>
                    <a:gd name="connsiteX9" fmla="*/ 142504 w 249382"/>
                    <a:gd name="connsiteY9" fmla="*/ 143873 h 250751"/>
                    <a:gd name="connsiteX10" fmla="*/ 154379 w 249382"/>
                    <a:gd name="connsiteY10" fmla="*/ 48871 h 250751"/>
                    <a:gd name="connsiteX11" fmla="*/ 142504 w 249382"/>
                    <a:gd name="connsiteY11" fmla="*/ 13245 h 250751"/>
                    <a:gd name="connsiteX12" fmla="*/ 71252 w 249382"/>
                    <a:gd name="connsiteY12" fmla="*/ 25120 h 250751"/>
                    <a:gd name="connsiteX13" fmla="*/ 35626 w 249382"/>
                    <a:gd name="connsiteY13" fmla="*/ 48871 h 25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382" h="250751">
                      <a:moveTo>
                        <a:pt x="35626" y="48871"/>
                      </a:moveTo>
                      <a:lnTo>
                        <a:pt x="35626" y="48871"/>
                      </a:lnTo>
                      <a:cubicBezTo>
                        <a:pt x="23751" y="80538"/>
                        <a:pt x="0" y="110052"/>
                        <a:pt x="0" y="143873"/>
                      </a:cubicBezTo>
                      <a:cubicBezTo>
                        <a:pt x="0" y="158145"/>
                        <a:pt x="25534" y="157532"/>
                        <a:pt x="35626" y="167624"/>
                      </a:cubicBezTo>
                      <a:cubicBezTo>
                        <a:pt x="76792" y="208790"/>
                        <a:pt x="38003" y="201668"/>
                        <a:pt x="95003" y="227001"/>
                      </a:cubicBezTo>
                      <a:cubicBezTo>
                        <a:pt x="117881" y="237169"/>
                        <a:pt x="166255" y="250751"/>
                        <a:pt x="166255" y="250751"/>
                      </a:cubicBezTo>
                      <a:cubicBezTo>
                        <a:pt x="186047" y="246793"/>
                        <a:pt x="211359" y="253148"/>
                        <a:pt x="225631" y="238876"/>
                      </a:cubicBezTo>
                      <a:cubicBezTo>
                        <a:pt x="243334" y="221173"/>
                        <a:pt x="249382" y="167624"/>
                        <a:pt x="249382" y="167624"/>
                      </a:cubicBezTo>
                      <a:cubicBezTo>
                        <a:pt x="237507" y="163666"/>
                        <a:pt x="225976" y="158464"/>
                        <a:pt x="213756" y="155749"/>
                      </a:cubicBezTo>
                      <a:cubicBezTo>
                        <a:pt x="190251" y="150526"/>
                        <a:pt x="154198" y="164921"/>
                        <a:pt x="142504" y="143873"/>
                      </a:cubicBezTo>
                      <a:cubicBezTo>
                        <a:pt x="127005" y="115975"/>
                        <a:pt x="150421" y="80538"/>
                        <a:pt x="154379" y="48871"/>
                      </a:cubicBezTo>
                      <a:cubicBezTo>
                        <a:pt x="150421" y="36996"/>
                        <a:pt x="151355" y="22096"/>
                        <a:pt x="142504" y="13245"/>
                      </a:cubicBezTo>
                      <a:cubicBezTo>
                        <a:pt x="114539" y="-14721"/>
                        <a:pt x="93121" y="7624"/>
                        <a:pt x="71252" y="25120"/>
                      </a:cubicBezTo>
                      <a:cubicBezTo>
                        <a:pt x="62509" y="32114"/>
                        <a:pt x="41564" y="44913"/>
                        <a:pt x="35626" y="48871"/>
                      </a:cubicBezTo>
                      <a:close/>
                    </a:path>
                  </a:pathLst>
                </a:custGeom>
                <a:solidFill>
                  <a:srgbClr val="C477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51" name="グループ化 50"/>
                <p:cNvGrpSpPr/>
                <p:nvPr/>
              </p:nvGrpSpPr>
              <p:grpSpPr>
                <a:xfrm>
                  <a:off x="5904814" y="3981869"/>
                  <a:ext cx="590701" cy="351141"/>
                  <a:chOff x="5903330" y="3933932"/>
                  <a:chExt cx="590701" cy="351141"/>
                </a:xfrm>
              </p:grpSpPr>
              <p:sp>
                <p:nvSpPr>
                  <p:cNvPr id="112" name="フリーフォーム 111"/>
                  <p:cNvSpPr/>
                  <p:nvPr/>
                </p:nvSpPr>
                <p:spPr>
                  <a:xfrm>
                    <a:off x="5903330" y="4043064"/>
                    <a:ext cx="300926" cy="187013"/>
                  </a:xfrm>
                  <a:custGeom>
                    <a:avLst/>
                    <a:gdLst>
                      <a:gd name="connsiteX0" fmla="*/ 59377 w 300926"/>
                      <a:gd name="connsiteY0" fmla="*/ 8794 h 187013"/>
                      <a:gd name="connsiteX1" fmla="*/ 59377 w 300926"/>
                      <a:gd name="connsiteY1" fmla="*/ 8794 h 187013"/>
                      <a:gd name="connsiteX2" fmla="*/ 154380 w 300926"/>
                      <a:gd name="connsiteY2" fmla="*/ 44420 h 187013"/>
                      <a:gd name="connsiteX3" fmla="*/ 190006 w 300926"/>
                      <a:gd name="connsiteY3" fmla="*/ 56296 h 187013"/>
                      <a:gd name="connsiteX4" fmla="*/ 261258 w 300926"/>
                      <a:gd name="connsiteY4" fmla="*/ 68171 h 187013"/>
                      <a:gd name="connsiteX5" fmla="*/ 296884 w 300926"/>
                      <a:gd name="connsiteY5" fmla="*/ 91922 h 187013"/>
                      <a:gd name="connsiteX6" fmla="*/ 154380 w 300926"/>
                      <a:gd name="connsiteY6" fmla="*/ 163174 h 187013"/>
                      <a:gd name="connsiteX7" fmla="*/ 35626 w 300926"/>
                      <a:gd name="connsiteY7" fmla="*/ 175049 h 187013"/>
                      <a:gd name="connsiteX8" fmla="*/ 23751 w 300926"/>
                      <a:gd name="connsiteY8" fmla="*/ 139423 h 187013"/>
                      <a:gd name="connsiteX9" fmla="*/ 35626 w 300926"/>
                      <a:gd name="connsiteY9" fmla="*/ 103797 h 187013"/>
                      <a:gd name="connsiteX10" fmla="*/ 0 w 300926"/>
                      <a:gd name="connsiteY10" fmla="*/ 80046 h 187013"/>
                      <a:gd name="connsiteX11" fmla="*/ 59377 w 300926"/>
                      <a:gd name="connsiteY11" fmla="*/ 8794 h 1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26" h="187013">
                        <a:moveTo>
                          <a:pt x="59377" y="8794"/>
                        </a:moveTo>
                        <a:lnTo>
                          <a:pt x="59377" y="8794"/>
                        </a:lnTo>
                        <a:lnTo>
                          <a:pt x="154380" y="44420"/>
                        </a:lnTo>
                        <a:cubicBezTo>
                          <a:pt x="166144" y="48698"/>
                          <a:pt x="177786" y="53580"/>
                          <a:pt x="190006" y="56296"/>
                        </a:cubicBezTo>
                        <a:cubicBezTo>
                          <a:pt x="213511" y="61519"/>
                          <a:pt x="237507" y="64213"/>
                          <a:pt x="261258" y="68171"/>
                        </a:cubicBezTo>
                        <a:cubicBezTo>
                          <a:pt x="273133" y="76088"/>
                          <a:pt x="292963" y="78199"/>
                          <a:pt x="296884" y="91922"/>
                        </a:cubicBezTo>
                        <a:cubicBezTo>
                          <a:pt x="324840" y="189770"/>
                          <a:pt x="200250" y="159004"/>
                          <a:pt x="154380" y="163174"/>
                        </a:cubicBezTo>
                        <a:cubicBezTo>
                          <a:pt x="67644" y="192085"/>
                          <a:pt x="107416" y="192996"/>
                          <a:pt x="35626" y="175049"/>
                        </a:cubicBezTo>
                        <a:cubicBezTo>
                          <a:pt x="31668" y="163174"/>
                          <a:pt x="23751" y="151941"/>
                          <a:pt x="23751" y="139423"/>
                        </a:cubicBezTo>
                        <a:cubicBezTo>
                          <a:pt x="23751" y="126905"/>
                          <a:pt x="40275" y="115419"/>
                          <a:pt x="35626" y="103797"/>
                        </a:cubicBezTo>
                        <a:cubicBezTo>
                          <a:pt x="30325" y="90545"/>
                          <a:pt x="11875" y="87963"/>
                          <a:pt x="0" y="80046"/>
                        </a:cubicBezTo>
                        <a:cubicBezTo>
                          <a:pt x="14115" y="-18756"/>
                          <a:pt x="-16114" y="-3081"/>
                          <a:pt x="59377" y="8794"/>
                        </a:cubicBezTo>
                        <a:close/>
                      </a:path>
                    </a:pathLst>
                  </a:custGeom>
                  <a:solidFill>
                    <a:srgbClr val="C477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47" name="グループ化 46"/>
                  <p:cNvGrpSpPr/>
                  <p:nvPr/>
                </p:nvGrpSpPr>
                <p:grpSpPr>
                  <a:xfrm>
                    <a:off x="5983613" y="3933932"/>
                    <a:ext cx="510418" cy="351141"/>
                    <a:chOff x="5983613" y="3933932"/>
                    <a:chExt cx="510418" cy="351141"/>
                  </a:xfrm>
                </p:grpSpPr>
                <p:sp>
                  <p:nvSpPr>
                    <p:cNvPr id="114" name="フリーフォーム 113"/>
                    <p:cNvSpPr/>
                    <p:nvPr/>
                  </p:nvSpPr>
                  <p:spPr>
                    <a:xfrm>
                      <a:off x="6058542" y="4184500"/>
                      <a:ext cx="177613" cy="100573"/>
                    </a:xfrm>
                    <a:custGeom>
                      <a:avLst/>
                      <a:gdLst>
                        <a:gd name="connsiteX0" fmla="*/ 72591 w 349955"/>
                        <a:gd name="connsiteY0" fmla="*/ 15535 h 147864"/>
                        <a:gd name="connsiteX1" fmla="*/ 72591 w 349955"/>
                        <a:gd name="connsiteY1" fmla="*/ 15535 h 147864"/>
                        <a:gd name="connsiteX2" fmla="*/ 250720 w 349955"/>
                        <a:gd name="connsiteY2" fmla="*/ 51161 h 147864"/>
                        <a:gd name="connsiteX3" fmla="*/ 321972 w 349955"/>
                        <a:gd name="connsiteY3" fmla="*/ 74911 h 147864"/>
                        <a:gd name="connsiteX4" fmla="*/ 333848 w 349955"/>
                        <a:gd name="connsiteY4" fmla="*/ 146163 h 147864"/>
                        <a:gd name="connsiteX5" fmla="*/ 262596 w 349955"/>
                        <a:gd name="connsiteY5" fmla="*/ 134288 h 147864"/>
                        <a:gd name="connsiteX6" fmla="*/ 226970 w 349955"/>
                        <a:gd name="connsiteY6" fmla="*/ 110537 h 147864"/>
                        <a:gd name="connsiteX7" fmla="*/ 108217 w 349955"/>
                        <a:gd name="connsiteY7" fmla="*/ 146163 h 147864"/>
                        <a:gd name="connsiteX8" fmla="*/ 60715 w 349955"/>
                        <a:gd name="connsiteY8" fmla="*/ 134288 h 147864"/>
                        <a:gd name="connsiteX9" fmla="*/ 13214 w 349955"/>
                        <a:gd name="connsiteY9" fmla="*/ 63036 h 147864"/>
                        <a:gd name="connsiteX10" fmla="*/ 1339 w 349955"/>
                        <a:gd name="connsiteY10" fmla="*/ 27410 h 147864"/>
                        <a:gd name="connsiteX11" fmla="*/ 36965 w 349955"/>
                        <a:gd name="connsiteY11" fmla="*/ 15535 h 147864"/>
                        <a:gd name="connsiteX12" fmla="*/ 72591 w 349955"/>
                        <a:gd name="connsiteY12" fmla="*/ 15535 h 1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955" h="147864">
                          <a:moveTo>
                            <a:pt x="72591" y="15535"/>
                          </a:moveTo>
                          <a:lnTo>
                            <a:pt x="72591" y="15535"/>
                          </a:lnTo>
                          <a:cubicBezTo>
                            <a:pt x="303043" y="-10072"/>
                            <a:pt x="73830" y="-7801"/>
                            <a:pt x="250720" y="51161"/>
                          </a:cubicBezTo>
                          <a:lnTo>
                            <a:pt x="321972" y="74911"/>
                          </a:lnTo>
                          <a:cubicBezTo>
                            <a:pt x="324263" y="78348"/>
                            <a:pt x="375147" y="134363"/>
                            <a:pt x="333848" y="146163"/>
                          </a:cubicBezTo>
                          <a:cubicBezTo>
                            <a:pt x="310696" y="152778"/>
                            <a:pt x="286347" y="138246"/>
                            <a:pt x="262596" y="134288"/>
                          </a:cubicBezTo>
                          <a:cubicBezTo>
                            <a:pt x="250721" y="126371"/>
                            <a:pt x="241172" y="111957"/>
                            <a:pt x="226970" y="110537"/>
                          </a:cubicBezTo>
                          <a:cubicBezTo>
                            <a:pt x="160524" y="103893"/>
                            <a:pt x="151423" y="117360"/>
                            <a:pt x="108217" y="146163"/>
                          </a:cubicBezTo>
                          <a:cubicBezTo>
                            <a:pt x="92383" y="142205"/>
                            <a:pt x="72998" y="145036"/>
                            <a:pt x="60715" y="134288"/>
                          </a:cubicBezTo>
                          <a:cubicBezTo>
                            <a:pt x="39233" y="115491"/>
                            <a:pt x="13214" y="63036"/>
                            <a:pt x="13214" y="63036"/>
                          </a:cubicBezTo>
                          <a:cubicBezTo>
                            <a:pt x="9256" y="51161"/>
                            <a:pt x="-4259" y="38606"/>
                            <a:pt x="1339" y="27410"/>
                          </a:cubicBezTo>
                          <a:cubicBezTo>
                            <a:pt x="6937" y="16214"/>
                            <a:pt x="24447" y="15535"/>
                            <a:pt x="36965" y="15535"/>
                          </a:cubicBezTo>
                          <a:lnTo>
                            <a:pt x="72591" y="15535"/>
                          </a:lnTo>
                          <a:close/>
                        </a:path>
                      </a:pathLst>
                    </a:custGeom>
                    <a:solidFill>
                      <a:srgbClr val="B15E2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46" name="グループ化 45"/>
                    <p:cNvGrpSpPr/>
                    <p:nvPr/>
                  </p:nvGrpSpPr>
                  <p:grpSpPr>
                    <a:xfrm>
                      <a:off x="5983613" y="3933932"/>
                      <a:ext cx="510418" cy="291310"/>
                      <a:chOff x="5983613" y="3933932"/>
                      <a:chExt cx="510418" cy="291310"/>
                    </a:xfrm>
                  </p:grpSpPr>
                  <p:grpSp>
                    <p:nvGrpSpPr>
                      <p:cNvPr id="43" name="グループ化 42"/>
                      <p:cNvGrpSpPr/>
                      <p:nvPr/>
                    </p:nvGrpSpPr>
                    <p:grpSpPr>
                      <a:xfrm>
                        <a:off x="5983613" y="3933932"/>
                        <a:ext cx="510418" cy="263766"/>
                        <a:chOff x="6017577" y="3934114"/>
                        <a:chExt cx="510418" cy="263766"/>
                      </a:xfrm>
                    </p:grpSpPr>
                    <p:sp>
                      <p:nvSpPr>
                        <p:cNvPr id="21" name="フリーフォーム 20"/>
                        <p:cNvSpPr/>
                        <p:nvPr/>
                      </p:nvSpPr>
                      <p:spPr>
                        <a:xfrm>
                          <a:off x="6017577" y="3934114"/>
                          <a:ext cx="250399" cy="97986"/>
                        </a:xfrm>
                        <a:custGeom>
                          <a:avLst/>
                          <a:gdLst>
                            <a:gd name="connsiteX0" fmla="*/ 0 w 250399"/>
                            <a:gd name="connsiteY0" fmla="*/ 11875 h 97986"/>
                            <a:gd name="connsiteX1" fmla="*/ 0 w 250399"/>
                            <a:gd name="connsiteY1" fmla="*/ 11875 h 97986"/>
                            <a:gd name="connsiteX2" fmla="*/ 106878 w 250399"/>
                            <a:gd name="connsiteY2" fmla="*/ 0 h 97986"/>
                            <a:gd name="connsiteX3" fmla="*/ 142504 w 250399"/>
                            <a:gd name="connsiteY3" fmla="*/ 11875 h 97986"/>
                            <a:gd name="connsiteX4" fmla="*/ 237507 w 250399"/>
                            <a:gd name="connsiteY4" fmla="*/ 23751 h 97986"/>
                            <a:gd name="connsiteX5" fmla="*/ 249382 w 250399"/>
                            <a:gd name="connsiteY5" fmla="*/ 59377 h 97986"/>
                            <a:gd name="connsiteX6" fmla="*/ 178130 w 250399"/>
                            <a:gd name="connsiteY6" fmla="*/ 95003 h 97986"/>
                            <a:gd name="connsiteX7" fmla="*/ 23751 w 250399"/>
                            <a:gd name="connsiteY7" fmla="*/ 47501 h 97986"/>
                            <a:gd name="connsiteX8" fmla="*/ 0 w 250399"/>
                            <a:gd name="connsiteY8" fmla="*/ 11875 h 9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99" h="97986">
                              <a:moveTo>
                                <a:pt x="0" y="11875"/>
                              </a:moveTo>
                              <a:lnTo>
                                <a:pt x="0" y="11875"/>
                              </a:lnTo>
                              <a:cubicBezTo>
                                <a:pt x="35626" y="7917"/>
                                <a:pt x="71033" y="0"/>
                                <a:pt x="106878" y="0"/>
                              </a:cubicBezTo>
                              <a:cubicBezTo>
                                <a:pt x="119396" y="0"/>
                                <a:pt x="130188" y="9636"/>
                                <a:pt x="142504" y="11875"/>
                              </a:cubicBezTo>
                              <a:cubicBezTo>
                                <a:pt x="173903" y="17584"/>
                                <a:pt x="205839" y="19792"/>
                                <a:pt x="237507" y="23751"/>
                              </a:cubicBezTo>
                              <a:cubicBezTo>
                                <a:pt x="241465" y="35626"/>
                                <a:pt x="254031" y="47755"/>
                                <a:pt x="249382" y="59377"/>
                              </a:cubicBezTo>
                              <a:cubicBezTo>
                                <a:pt x="242299" y="77084"/>
                                <a:pt x="193126" y="90004"/>
                                <a:pt x="178130" y="95003"/>
                              </a:cubicBezTo>
                              <a:cubicBezTo>
                                <a:pt x="75182" y="86423"/>
                                <a:pt x="37035" y="127208"/>
                                <a:pt x="23751" y="47501"/>
                              </a:cubicBezTo>
                              <a:cubicBezTo>
                                <a:pt x="21799" y="35787"/>
                                <a:pt x="3958" y="17813"/>
                                <a:pt x="0" y="11875"/>
                              </a:cubicBezTo>
                              <a:close/>
                            </a:path>
                          </a:pathLst>
                        </a:custGeom>
                        <a:solidFill>
                          <a:srgbClr val="C4772A"/>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0" name="フリーフォーム 29"/>
                        <p:cNvSpPr/>
                        <p:nvPr/>
                      </p:nvSpPr>
                      <p:spPr>
                        <a:xfrm>
                          <a:off x="6193329" y="3946804"/>
                          <a:ext cx="334666" cy="251076"/>
                        </a:xfrm>
                        <a:custGeom>
                          <a:avLst/>
                          <a:gdLst>
                            <a:gd name="connsiteX0" fmla="*/ 95055 w 358415"/>
                            <a:gd name="connsiteY0" fmla="*/ 89353 h 303109"/>
                            <a:gd name="connsiteX1" fmla="*/ 95055 w 358415"/>
                            <a:gd name="connsiteY1" fmla="*/ 89353 h 303109"/>
                            <a:gd name="connsiteX2" fmla="*/ 154432 w 358415"/>
                            <a:gd name="connsiteY2" fmla="*/ 6226 h 303109"/>
                            <a:gd name="connsiteX3" fmla="*/ 201933 w 358415"/>
                            <a:gd name="connsiteY3" fmla="*/ 53727 h 303109"/>
                            <a:gd name="connsiteX4" fmla="*/ 237559 w 358415"/>
                            <a:gd name="connsiteY4" fmla="*/ 65603 h 303109"/>
                            <a:gd name="connsiteX5" fmla="*/ 332562 w 358415"/>
                            <a:gd name="connsiteY5" fmla="*/ 77478 h 303109"/>
                            <a:gd name="connsiteX6" fmla="*/ 320686 w 358415"/>
                            <a:gd name="connsiteY6" fmla="*/ 172481 h 303109"/>
                            <a:gd name="connsiteX7" fmla="*/ 285060 w 358415"/>
                            <a:gd name="connsiteY7" fmla="*/ 160605 h 303109"/>
                            <a:gd name="connsiteX8" fmla="*/ 249434 w 358415"/>
                            <a:gd name="connsiteY8" fmla="*/ 172481 h 303109"/>
                            <a:gd name="connsiteX9" fmla="*/ 296936 w 358415"/>
                            <a:gd name="connsiteY9" fmla="*/ 243733 h 303109"/>
                            <a:gd name="connsiteX10" fmla="*/ 285060 w 358415"/>
                            <a:gd name="connsiteY10" fmla="*/ 291234 h 303109"/>
                            <a:gd name="connsiteX11" fmla="*/ 178182 w 358415"/>
                            <a:gd name="connsiteY11" fmla="*/ 291234 h 303109"/>
                            <a:gd name="connsiteX12" fmla="*/ 166307 w 358415"/>
                            <a:gd name="connsiteY12" fmla="*/ 219982 h 303109"/>
                            <a:gd name="connsiteX13" fmla="*/ 83180 w 358415"/>
                            <a:gd name="connsiteY13" fmla="*/ 231857 h 303109"/>
                            <a:gd name="connsiteX14" fmla="*/ 47554 w 358415"/>
                            <a:gd name="connsiteY14" fmla="*/ 243733 h 303109"/>
                            <a:gd name="connsiteX15" fmla="*/ 11928 w 358415"/>
                            <a:gd name="connsiteY15" fmla="*/ 231857 h 303109"/>
                            <a:gd name="connsiteX16" fmla="*/ 11928 w 358415"/>
                            <a:gd name="connsiteY16" fmla="*/ 89353 h 303109"/>
                            <a:gd name="connsiteX17" fmla="*/ 95055 w 358415"/>
                            <a:gd name="connsiteY17" fmla="*/ 89353 h 30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15" h="303109">
                              <a:moveTo>
                                <a:pt x="95055" y="89353"/>
                              </a:moveTo>
                              <a:lnTo>
                                <a:pt x="95055" y="89353"/>
                              </a:lnTo>
                              <a:cubicBezTo>
                                <a:pt x="114847" y="61644"/>
                                <a:pt x="127191" y="26657"/>
                                <a:pt x="154432" y="6226"/>
                              </a:cubicBezTo>
                              <a:cubicBezTo>
                                <a:pt x="190624" y="-20918"/>
                                <a:pt x="197409" y="49203"/>
                                <a:pt x="201933" y="53727"/>
                              </a:cubicBezTo>
                              <a:cubicBezTo>
                                <a:pt x="210784" y="62578"/>
                                <a:pt x="225243" y="63364"/>
                                <a:pt x="237559" y="65603"/>
                              </a:cubicBezTo>
                              <a:cubicBezTo>
                                <a:pt x="268958" y="71312"/>
                                <a:pt x="300894" y="73520"/>
                                <a:pt x="332562" y="77478"/>
                              </a:cubicBezTo>
                              <a:cubicBezTo>
                                <a:pt x="360825" y="162270"/>
                                <a:pt x="377143" y="134843"/>
                                <a:pt x="320686" y="172481"/>
                              </a:cubicBezTo>
                              <a:cubicBezTo>
                                <a:pt x="308811" y="168522"/>
                                <a:pt x="297578" y="160605"/>
                                <a:pt x="285060" y="160605"/>
                              </a:cubicBezTo>
                              <a:cubicBezTo>
                                <a:pt x="272542" y="160605"/>
                                <a:pt x="247664" y="160089"/>
                                <a:pt x="249434" y="172481"/>
                              </a:cubicBezTo>
                              <a:cubicBezTo>
                                <a:pt x="253471" y="200739"/>
                                <a:pt x="296936" y="243733"/>
                                <a:pt x="296936" y="243733"/>
                              </a:cubicBezTo>
                              <a:cubicBezTo>
                                <a:pt x="292977" y="259567"/>
                                <a:pt x="295256" y="278490"/>
                                <a:pt x="285060" y="291234"/>
                              </a:cubicBezTo>
                              <a:cubicBezTo>
                                <a:pt x="264424" y="317028"/>
                                <a:pt x="189008" y="293038"/>
                                <a:pt x="178182" y="291234"/>
                              </a:cubicBezTo>
                              <a:cubicBezTo>
                                <a:pt x="174224" y="267483"/>
                                <a:pt x="180302" y="239575"/>
                                <a:pt x="166307" y="219982"/>
                              </a:cubicBezTo>
                              <a:cubicBezTo>
                                <a:pt x="137156" y="179170"/>
                                <a:pt x="104231" y="221331"/>
                                <a:pt x="83180" y="231857"/>
                              </a:cubicBezTo>
                              <a:cubicBezTo>
                                <a:pt x="71984" y="237455"/>
                                <a:pt x="59429" y="239774"/>
                                <a:pt x="47554" y="243733"/>
                              </a:cubicBezTo>
                              <a:cubicBezTo>
                                <a:pt x="35679" y="239774"/>
                                <a:pt x="17526" y="243053"/>
                                <a:pt x="11928" y="231857"/>
                              </a:cubicBezTo>
                              <a:cubicBezTo>
                                <a:pt x="4756" y="217513"/>
                                <a:pt x="-10886" y="112167"/>
                                <a:pt x="11928" y="89353"/>
                              </a:cubicBezTo>
                              <a:cubicBezTo>
                                <a:pt x="23124" y="78157"/>
                                <a:pt x="81201" y="89353"/>
                                <a:pt x="95055" y="89353"/>
                              </a:cubicBezTo>
                              <a:close/>
                            </a:path>
                          </a:pathLst>
                        </a:custGeom>
                        <a:solidFill>
                          <a:srgbClr val="B15E2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sp>
                    <p:nvSpPr>
                      <p:cNvPr id="115" name="フリーフォーム 114"/>
                      <p:cNvSpPr/>
                      <p:nvPr/>
                    </p:nvSpPr>
                    <p:spPr>
                      <a:xfrm flipH="1">
                        <a:off x="6315373" y="4179845"/>
                        <a:ext cx="140340" cy="45397"/>
                      </a:xfrm>
                      <a:custGeom>
                        <a:avLst/>
                        <a:gdLst>
                          <a:gd name="connsiteX0" fmla="*/ 72591 w 349955"/>
                          <a:gd name="connsiteY0" fmla="*/ 15535 h 147864"/>
                          <a:gd name="connsiteX1" fmla="*/ 72591 w 349955"/>
                          <a:gd name="connsiteY1" fmla="*/ 15535 h 147864"/>
                          <a:gd name="connsiteX2" fmla="*/ 250720 w 349955"/>
                          <a:gd name="connsiteY2" fmla="*/ 51161 h 147864"/>
                          <a:gd name="connsiteX3" fmla="*/ 321972 w 349955"/>
                          <a:gd name="connsiteY3" fmla="*/ 74911 h 147864"/>
                          <a:gd name="connsiteX4" fmla="*/ 333848 w 349955"/>
                          <a:gd name="connsiteY4" fmla="*/ 146163 h 147864"/>
                          <a:gd name="connsiteX5" fmla="*/ 262596 w 349955"/>
                          <a:gd name="connsiteY5" fmla="*/ 134288 h 147864"/>
                          <a:gd name="connsiteX6" fmla="*/ 226970 w 349955"/>
                          <a:gd name="connsiteY6" fmla="*/ 110537 h 147864"/>
                          <a:gd name="connsiteX7" fmla="*/ 108217 w 349955"/>
                          <a:gd name="connsiteY7" fmla="*/ 146163 h 147864"/>
                          <a:gd name="connsiteX8" fmla="*/ 60715 w 349955"/>
                          <a:gd name="connsiteY8" fmla="*/ 134288 h 147864"/>
                          <a:gd name="connsiteX9" fmla="*/ 13214 w 349955"/>
                          <a:gd name="connsiteY9" fmla="*/ 63036 h 147864"/>
                          <a:gd name="connsiteX10" fmla="*/ 1339 w 349955"/>
                          <a:gd name="connsiteY10" fmla="*/ 27410 h 147864"/>
                          <a:gd name="connsiteX11" fmla="*/ 36965 w 349955"/>
                          <a:gd name="connsiteY11" fmla="*/ 15535 h 147864"/>
                          <a:gd name="connsiteX12" fmla="*/ 72591 w 349955"/>
                          <a:gd name="connsiteY12" fmla="*/ 15535 h 1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955" h="147864">
                            <a:moveTo>
                              <a:pt x="72591" y="15535"/>
                            </a:moveTo>
                            <a:lnTo>
                              <a:pt x="72591" y="15535"/>
                            </a:lnTo>
                            <a:cubicBezTo>
                              <a:pt x="303043" y="-10072"/>
                              <a:pt x="73830" y="-7801"/>
                              <a:pt x="250720" y="51161"/>
                            </a:cubicBezTo>
                            <a:lnTo>
                              <a:pt x="321972" y="74911"/>
                            </a:lnTo>
                            <a:cubicBezTo>
                              <a:pt x="324263" y="78348"/>
                              <a:pt x="375147" y="134363"/>
                              <a:pt x="333848" y="146163"/>
                            </a:cubicBezTo>
                            <a:cubicBezTo>
                              <a:pt x="310696" y="152778"/>
                              <a:pt x="286347" y="138246"/>
                              <a:pt x="262596" y="134288"/>
                            </a:cubicBezTo>
                            <a:cubicBezTo>
                              <a:pt x="250721" y="126371"/>
                              <a:pt x="241172" y="111957"/>
                              <a:pt x="226970" y="110537"/>
                            </a:cubicBezTo>
                            <a:cubicBezTo>
                              <a:pt x="160524" y="103893"/>
                              <a:pt x="151423" y="117360"/>
                              <a:pt x="108217" y="146163"/>
                            </a:cubicBezTo>
                            <a:cubicBezTo>
                              <a:pt x="92383" y="142205"/>
                              <a:pt x="72998" y="145036"/>
                              <a:pt x="60715" y="134288"/>
                            </a:cubicBezTo>
                            <a:cubicBezTo>
                              <a:pt x="39233" y="115491"/>
                              <a:pt x="13214" y="63036"/>
                              <a:pt x="13214" y="63036"/>
                            </a:cubicBezTo>
                            <a:cubicBezTo>
                              <a:pt x="9256" y="51161"/>
                              <a:pt x="-4259" y="38606"/>
                              <a:pt x="1339" y="27410"/>
                            </a:cubicBezTo>
                            <a:cubicBezTo>
                              <a:pt x="6937" y="16214"/>
                              <a:pt x="24447" y="15535"/>
                              <a:pt x="36965" y="15535"/>
                            </a:cubicBezTo>
                            <a:lnTo>
                              <a:pt x="72591" y="15535"/>
                            </a:lnTo>
                            <a:close/>
                          </a:path>
                        </a:pathLst>
                      </a:custGeom>
                      <a:solidFill>
                        <a:srgbClr val="C477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grpSp>
          </p:grpSp>
        </p:grpSp>
      </p:grpSp>
      <p:sp>
        <p:nvSpPr>
          <p:cNvPr id="8" name="正方形/長方形 7"/>
          <p:cNvSpPr/>
          <p:nvPr/>
        </p:nvSpPr>
        <p:spPr>
          <a:xfrm>
            <a:off x="970265" y="1801142"/>
            <a:ext cx="7256766" cy="400110"/>
          </a:xfrm>
          <a:prstGeom prst="rect">
            <a:avLst/>
          </a:prstGeom>
        </p:spPr>
        <p:txBody>
          <a:bodyPr wrap="square">
            <a:spAutoFit/>
          </a:bodyPr>
          <a:lstStyle/>
          <a:p>
            <a:r>
              <a:rPr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ブリストールスケール　：　</a:t>
            </a:r>
            <a:r>
              <a:rPr lang="ja-JP" altLang="en-US" sz="2000" b="1" u="sng" dirty="0">
                <a:solidFill>
                  <a:schemeClr val="accent1">
                    <a:lumMod val="50000"/>
                  </a:schemeClr>
                </a:solidFill>
                <a:latin typeface="HG丸ｺﾞｼｯｸM-PRO" panose="020F0600000000000000" pitchFamily="50" charset="-128"/>
                <a:ea typeface="HG丸ｺﾞｼｯｸM-PRO" panose="020F0600000000000000" pitchFamily="50" charset="-128"/>
              </a:rPr>
              <a:t>便の硬さと軟らかさを表します　　</a:t>
            </a:r>
          </a:p>
        </p:txBody>
      </p:sp>
      <p:sp>
        <p:nvSpPr>
          <p:cNvPr id="9" name="正方形/長方形 8"/>
          <p:cNvSpPr/>
          <p:nvPr/>
        </p:nvSpPr>
        <p:spPr>
          <a:xfrm>
            <a:off x="5564192" y="6053622"/>
            <a:ext cx="3104288" cy="334707"/>
          </a:xfrm>
          <a:prstGeom prst="rect">
            <a:avLst/>
          </a:prstGeom>
        </p:spPr>
        <p:txBody>
          <a:bodyPr wrap="square">
            <a:spAutoFit/>
          </a:bodyPr>
          <a:lstStyle/>
          <a:p>
            <a:pPr algn="just"/>
            <a:r>
              <a:rPr lang="ja-JP" altLang="en-US" sz="675" dirty="0">
                <a:solidFill>
                  <a:srgbClr val="000000"/>
                </a:solidFill>
                <a:latin typeface="BIZ UD明朝 Medium" panose="02020500000000000000" pitchFamily="17" charset="-128"/>
                <a:ea typeface="BIZ UD明朝 Medium" panose="02020500000000000000" pitchFamily="17" charset="-128"/>
              </a:rPr>
              <a:t>国立リハビリテーションセンター病院</a:t>
            </a:r>
            <a:endParaRPr lang="en-US" altLang="ja-JP" sz="675" dirty="0">
              <a:solidFill>
                <a:srgbClr val="000000"/>
              </a:solidFill>
              <a:latin typeface="BIZ UD明朝 Medium" panose="02020500000000000000" pitchFamily="17" charset="-128"/>
              <a:ea typeface="BIZ UD明朝 Medium" panose="02020500000000000000" pitchFamily="17" charset="-128"/>
            </a:endParaRPr>
          </a:p>
          <a:p>
            <a:pPr algn="just"/>
            <a:r>
              <a:rPr lang="ja-JP" altLang="en-US" sz="900" dirty="0">
                <a:solidFill>
                  <a:srgbClr val="000000"/>
                </a:solidFill>
                <a:latin typeface="BIZ UD明朝 Medium" panose="02020500000000000000" pitchFamily="17" charset="-128"/>
                <a:ea typeface="BIZ UD明朝 Medium" panose="02020500000000000000" pitchFamily="17" charset="-128"/>
              </a:rPr>
              <a:t>リハビリテーションマニュアル</a:t>
            </a:r>
            <a:r>
              <a:rPr lang="en-US" altLang="ja-JP" sz="675" dirty="0">
                <a:solidFill>
                  <a:srgbClr val="000000"/>
                </a:solidFill>
                <a:latin typeface="BIZ UD明朝 Medium" panose="02020500000000000000" pitchFamily="17" charset="-128"/>
                <a:ea typeface="BIZ UD明朝 Medium" panose="02020500000000000000" pitchFamily="17" charset="-128"/>
              </a:rPr>
              <a:t>29</a:t>
            </a:r>
            <a:r>
              <a:rPr lang="ja-JP" altLang="en-US" sz="675" dirty="0">
                <a:solidFill>
                  <a:srgbClr val="000000"/>
                </a:solidFill>
                <a:latin typeface="BIZ UD明朝 Medium" panose="02020500000000000000" pitchFamily="17" charset="-128"/>
                <a:ea typeface="BIZ UD明朝 Medium" panose="02020500000000000000" pitchFamily="17" charset="-128"/>
              </a:rPr>
              <a:t>「脊髄損傷の排便マニュアル</a:t>
            </a:r>
            <a:r>
              <a:rPr lang="ja-JP" altLang="en-US" sz="788" dirty="0">
                <a:solidFill>
                  <a:srgbClr val="000000"/>
                </a:solidFill>
                <a:latin typeface="BIZ UD明朝 Medium" panose="02020500000000000000" pitchFamily="17" charset="-128"/>
                <a:ea typeface="BIZ UD明朝 Medium" panose="02020500000000000000" pitchFamily="17" charset="-128"/>
              </a:rPr>
              <a:t>」</a:t>
            </a:r>
            <a:endParaRPr lang="ja-JP" altLang="en-US" sz="563" dirty="0">
              <a:latin typeface="BIZ UD明朝 Medium" panose="02020500000000000000" pitchFamily="17" charset="-128"/>
              <a:ea typeface="BIZ UD明朝 Medium" panose="02020500000000000000" pitchFamily="17" charset="-128"/>
            </a:endParaRPr>
          </a:p>
        </p:txBody>
      </p:sp>
      <p:grpSp>
        <p:nvGrpSpPr>
          <p:cNvPr id="31" name="グループ化 30"/>
          <p:cNvGrpSpPr/>
          <p:nvPr/>
        </p:nvGrpSpPr>
        <p:grpSpPr>
          <a:xfrm>
            <a:off x="4344829" y="2997874"/>
            <a:ext cx="767559" cy="355405"/>
            <a:chOff x="5800832" y="2319629"/>
            <a:chExt cx="861196" cy="353570"/>
          </a:xfrm>
        </p:grpSpPr>
        <p:sp>
          <p:nvSpPr>
            <p:cNvPr id="84" name="フリーフォーム 83"/>
            <p:cNvSpPr/>
            <p:nvPr/>
          </p:nvSpPr>
          <p:spPr>
            <a:xfrm>
              <a:off x="6116859" y="2513494"/>
              <a:ext cx="176998" cy="159705"/>
            </a:xfrm>
            <a:custGeom>
              <a:avLst/>
              <a:gdLst>
                <a:gd name="connsiteX0" fmla="*/ 190227 w 190227"/>
                <a:gd name="connsiteY0" fmla="*/ 62479 h 145606"/>
                <a:gd name="connsiteX1" fmla="*/ 190227 w 190227"/>
                <a:gd name="connsiteY1" fmla="*/ 62479 h 145606"/>
                <a:gd name="connsiteX2" fmla="*/ 35848 w 190227"/>
                <a:gd name="connsiteY2" fmla="*/ 14977 h 145606"/>
                <a:gd name="connsiteX3" fmla="*/ 12097 w 190227"/>
                <a:gd name="connsiteY3" fmla="*/ 50603 h 145606"/>
                <a:gd name="connsiteX4" fmla="*/ 23972 w 190227"/>
                <a:gd name="connsiteY4" fmla="*/ 121855 h 145606"/>
                <a:gd name="connsiteX5" fmla="*/ 95224 w 190227"/>
                <a:gd name="connsiteY5" fmla="*/ 145606 h 145606"/>
                <a:gd name="connsiteX6" fmla="*/ 190227 w 190227"/>
                <a:gd name="connsiteY6" fmla="*/ 62479 h 1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7" h="145606">
                  <a:moveTo>
                    <a:pt x="190227" y="62479"/>
                  </a:moveTo>
                  <a:lnTo>
                    <a:pt x="190227" y="62479"/>
                  </a:lnTo>
                  <a:cubicBezTo>
                    <a:pt x="128207" y="18179"/>
                    <a:pt x="111909" y="-23053"/>
                    <a:pt x="35848" y="14977"/>
                  </a:cubicBezTo>
                  <a:cubicBezTo>
                    <a:pt x="23082" y="21360"/>
                    <a:pt x="20014" y="38728"/>
                    <a:pt x="12097" y="50603"/>
                  </a:cubicBezTo>
                  <a:cubicBezTo>
                    <a:pt x="2207" y="80274"/>
                    <a:pt x="-14130" y="98041"/>
                    <a:pt x="23972" y="121855"/>
                  </a:cubicBezTo>
                  <a:cubicBezTo>
                    <a:pt x="45202" y="135124"/>
                    <a:pt x="95224" y="145606"/>
                    <a:pt x="95224" y="145606"/>
                  </a:cubicBezTo>
                  <a:cubicBezTo>
                    <a:pt x="189435" y="132148"/>
                    <a:pt x="174393" y="76333"/>
                    <a:pt x="190227" y="62479"/>
                  </a:cubicBez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9" name="グループ化 28"/>
            <p:cNvGrpSpPr/>
            <p:nvPr/>
          </p:nvGrpSpPr>
          <p:grpSpPr>
            <a:xfrm>
              <a:off x="5800832" y="2319629"/>
              <a:ext cx="861196" cy="332198"/>
              <a:chOff x="5836445" y="2384657"/>
              <a:chExt cx="861196" cy="332198"/>
            </a:xfrm>
          </p:grpSpPr>
          <p:sp>
            <p:nvSpPr>
              <p:cNvPr id="88" name="フリーフォーム 87"/>
              <p:cNvSpPr/>
              <p:nvPr/>
            </p:nvSpPr>
            <p:spPr>
              <a:xfrm>
                <a:off x="6042754" y="2427832"/>
                <a:ext cx="190227" cy="145606"/>
              </a:xfrm>
              <a:custGeom>
                <a:avLst/>
                <a:gdLst>
                  <a:gd name="connsiteX0" fmla="*/ 190227 w 190227"/>
                  <a:gd name="connsiteY0" fmla="*/ 62479 h 145606"/>
                  <a:gd name="connsiteX1" fmla="*/ 190227 w 190227"/>
                  <a:gd name="connsiteY1" fmla="*/ 62479 h 145606"/>
                  <a:gd name="connsiteX2" fmla="*/ 35848 w 190227"/>
                  <a:gd name="connsiteY2" fmla="*/ 14977 h 145606"/>
                  <a:gd name="connsiteX3" fmla="*/ 12097 w 190227"/>
                  <a:gd name="connsiteY3" fmla="*/ 50603 h 145606"/>
                  <a:gd name="connsiteX4" fmla="*/ 23972 w 190227"/>
                  <a:gd name="connsiteY4" fmla="*/ 121855 h 145606"/>
                  <a:gd name="connsiteX5" fmla="*/ 95224 w 190227"/>
                  <a:gd name="connsiteY5" fmla="*/ 145606 h 145606"/>
                  <a:gd name="connsiteX6" fmla="*/ 190227 w 190227"/>
                  <a:gd name="connsiteY6" fmla="*/ 62479 h 1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7" h="145606">
                    <a:moveTo>
                      <a:pt x="190227" y="62479"/>
                    </a:moveTo>
                    <a:lnTo>
                      <a:pt x="190227" y="62479"/>
                    </a:lnTo>
                    <a:cubicBezTo>
                      <a:pt x="128207" y="18179"/>
                      <a:pt x="111909" y="-23053"/>
                      <a:pt x="35848" y="14977"/>
                    </a:cubicBezTo>
                    <a:cubicBezTo>
                      <a:pt x="23082" y="21360"/>
                      <a:pt x="20014" y="38728"/>
                      <a:pt x="12097" y="50603"/>
                    </a:cubicBezTo>
                    <a:cubicBezTo>
                      <a:pt x="2207" y="80274"/>
                      <a:pt x="-14130" y="98041"/>
                      <a:pt x="23972" y="121855"/>
                    </a:cubicBezTo>
                    <a:cubicBezTo>
                      <a:pt x="45202" y="135124"/>
                      <a:pt x="95224" y="145606"/>
                      <a:pt x="95224" y="145606"/>
                    </a:cubicBezTo>
                    <a:cubicBezTo>
                      <a:pt x="189435" y="132148"/>
                      <a:pt x="174393" y="76333"/>
                      <a:pt x="190227" y="62479"/>
                    </a:cubicBezTo>
                    <a:close/>
                  </a:path>
                </a:pathLst>
              </a:custGeom>
              <a:blipFill>
                <a:blip r:embed="rId3"/>
                <a:tile tx="0" ty="0" sx="100000" sy="100000" flip="none" algn="tl"/>
              </a:blipFill>
              <a:ln>
                <a:solidFill>
                  <a:srgbClr val="3A1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8" name="グループ化 27"/>
              <p:cNvGrpSpPr/>
              <p:nvPr/>
            </p:nvGrpSpPr>
            <p:grpSpPr>
              <a:xfrm>
                <a:off x="5836445" y="2384657"/>
                <a:ext cx="861196" cy="332198"/>
                <a:chOff x="5803189" y="2321823"/>
                <a:chExt cx="861196" cy="332198"/>
              </a:xfrm>
            </p:grpSpPr>
            <p:sp>
              <p:nvSpPr>
                <p:cNvPr id="45" name="フリーフォーム 44"/>
                <p:cNvSpPr/>
                <p:nvPr/>
              </p:nvSpPr>
              <p:spPr>
                <a:xfrm>
                  <a:off x="5803189" y="2487820"/>
                  <a:ext cx="237850" cy="166201"/>
                </a:xfrm>
                <a:custGeom>
                  <a:avLst/>
                  <a:gdLst>
                    <a:gd name="connsiteX0" fmla="*/ 204710 w 205763"/>
                    <a:gd name="connsiteY0" fmla="*/ 26557 h 145310"/>
                    <a:gd name="connsiteX1" fmla="*/ 204710 w 205763"/>
                    <a:gd name="connsiteY1" fmla="*/ 26557 h 145310"/>
                    <a:gd name="connsiteX2" fmla="*/ 14704 w 205763"/>
                    <a:gd name="connsiteY2" fmla="*/ 14682 h 145310"/>
                    <a:gd name="connsiteX3" fmla="*/ 62206 w 205763"/>
                    <a:gd name="connsiteY3" fmla="*/ 133435 h 145310"/>
                    <a:gd name="connsiteX4" fmla="*/ 97832 w 205763"/>
                    <a:gd name="connsiteY4" fmla="*/ 145310 h 145310"/>
                    <a:gd name="connsiteX5" fmla="*/ 180959 w 205763"/>
                    <a:gd name="connsiteY5" fmla="*/ 97809 h 145310"/>
                    <a:gd name="connsiteX6" fmla="*/ 204710 w 205763"/>
                    <a:gd name="connsiteY6" fmla="*/ 26557 h 1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63" h="145310">
                      <a:moveTo>
                        <a:pt x="204710" y="26557"/>
                      </a:moveTo>
                      <a:lnTo>
                        <a:pt x="204710" y="26557"/>
                      </a:lnTo>
                      <a:cubicBezTo>
                        <a:pt x="193037" y="23963"/>
                        <a:pt x="39984" y="-23237"/>
                        <a:pt x="14704" y="14682"/>
                      </a:cubicBezTo>
                      <a:cubicBezTo>
                        <a:pt x="-24880" y="74057"/>
                        <a:pt x="23832" y="114248"/>
                        <a:pt x="62206" y="133435"/>
                      </a:cubicBezTo>
                      <a:cubicBezTo>
                        <a:pt x="73402" y="139033"/>
                        <a:pt x="85957" y="141352"/>
                        <a:pt x="97832" y="145310"/>
                      </a:cubicBezTo>
                      <a:cubicBezTo>
                        <a:pt x="202091" y="124459"/>
                        <a:pt x="124171" y="154597"/>
                        <a:pt x="180959" y="97809"/>
                      </a:cubicBezTo>
                      <a:cubicBezTo>
                        <a:pt x="219173" y="59595"/>
                        <a:pt x="200751" y="38432"/>
                        <a:pt x="204710" y="26557"/>
                      </a:cubicBezTo>
                      <a:close/>
                    </a:path>
                  </a:pathLst>
                </a:custGeom>
                <a:blipFill>
                  <a:blip r:embed="rId3"/>
                  <a:tile tx="0" ty="0" sx="100000" sy="100000" flip="none" algn="tl"/>
                </a:blipFill>
                <a:ln>
                  <a:solidFill>
                    <a:srgbClr val="3A1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7" name="グループ化 26"/>
                <p:cNvGrpSpPr/>
                <p:nvPr/>
              </p:nvGrpSpPr>
              <p:grpSpPr>
                <a:xfrm>
                  <a:off x="5812539" y="2321823"/>
                  <a:ext cx="851846" cy="317172"/>
                  <a:chOff x="5814942" y="2338485"/>
                  <a:chExt cx="851846" cy="317172"/>
                </a:xfrm>
              </p:grpSpPr>
              <p:sp>
                <p:nvSpPr>
                  <p:cNvPr id="101" name="フリーフォーム 100"/>
                  <p:cNvSpPr/>
                  <p:nvPr/>
                </p:nvSpPr>
                <p:spPr>
                  <a:xfrm>
                    <a:off x="5962640" y="2539011"/>
                    <a:ext cx="171080" cy="116646"/>
                  </a:xfrm>
                  <a:custGeom>
                    <a:avLst/>
                    <a:gdLst>
                      <a:gd name="connsiteX0" fmla="*/ 204710 w 205763"/>
                      <a:gd name="connsiteY0" fmla="*/ 26557 h 145310"/>
                      <a:gd name="connsiteX1" fmla="*/ 204710 w 205763"/>
                      <a:gd name="connsiteY1" fmla="*/ 26557 h 145310"/>
                      <a:gd name="connsiteX2" fmla="*/ 14704 w 205763"/>
                      <a:gd name="connsiteY2" fmla="*/ 14682 h 145310"/>
                      <a:gd name="connsiteX3" fmla="*/ 62206 w 205763"/>
                      <a:gd name="connsiteY3" fmla="*/ 133435 h 145310"/>
                      <a:gd name="connsiteX4" fmla="*/ 97832 w 205763"/>
                      <a:gd name="connsiteY4" fmla="*/ 145310 h 145310"/>
                      <a:gd name="connsiteX5" fmla="*/ 180959 w 205763"/>
                      <a:gd name="connsiteY5" fmla="*/ 97809 h 145310"/>
                      <a:gd name="connsiteX6" fmla="*/ 204710 w 205763"/>
                      <a:gd name="connsiteY6" fmla="*/ 26557 h 1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63" h="145310">
                        <a:moveTo>
                          <a:pt x="204710" y="26557"/>
                        </a:moveTo>
                        <a:lnTo>
                          <a:pt x="204710" y="26557"/>
                        </a:lnTo>
                        <a:cubicBezTo>
                          <a:pt x="193037" y="23963"/>
                          <a:pt x="39984" y="-23237"/>
                          <a:pt x="14704" y="14682"/>
                        </a:cubicBezTo>
                        <a:cubicBezTo>
                          <a:pt x="-24880" y="74057"/>
                          <a:pt x="23832" y="114248"/>
                          <a:pt x="62206" y="133435"/>
                        </a:cubicBezTo>
                        <a:cubicBezTo>
                          <a:pt x="73402" y="139033"/>
                          <a:pt x="85957" y="141352"/>
                          <a:pt x="97832" y="145310"/>
                        </a:cubicBezTo>
                        <a:cubicBezTo>
                          <a:pt x="202091" y="124459"/>
                          <a:pt x="124171" y="154597"/>
                          <a:pt x="180959" y="97809"/>
                        </a:cubicBezTo>
                        <a:cubicBezTo>
                          <a:pt x="219173" y="59595"/>
                          <a:pt x="200751" y="38432"/>
                          <a:pt x="204710" y="26557"/>
                        </a:cubicBezTo>
                        <a:close/>
                      </a:path>
                    </a:pathLst>
                  </a:custGeom>
                  <a:blipFill>
                    <a:blip r:embed="rId3"/>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6" name="グループ化 25"/>
                  <p:cNvGrpSpPr/>
                  <p:nvPr/>
                </p:nvGrpSpPr>
                <p:grpSpPr>
                  <a:xfrm>
                    <a:off x="5814942" y="2338485"/>
                    <a:ext cx="851846" cy="303440"/>
                    <a:chOff x="5670185" y="2323010"/>
                    <a:chExt cx="851846" cy="303440"/>
                  </a:xfrm>
                </p:grpSpPr>
                <p:sp>
                  <p:nvSpPr>
                    <p:cNvPr id="87" name="フリーフォーム 86"/>
                    <p:cNvSpPr/>
                    <p:nvPr/>
                  </p:nvSpPr>
                  <p:spPr>
                    <a:xfrm>
                      <a:off x="6017777" y="2335140"/>
                      <a:ext cx="212085" cy="169505"/>
                    </a:xfrm>
                    <a:custGeom>
                      <a:avLst/>
                      <a:gdLst>
                        <a:gd name="connsiteX0" fmla="*/ 190227 w 190227"/>
                        <a:gd name="connsiteY0" fmla="*/ 62479 h 145606"/>
                        <a:gd name="connsiteX1" fmla="*/ 190227 w 190227"/>
                        <a:gd name="connsiteY1" fmla="*/ 62479 h 145606"/>
                        <a:gd name="connsiteX2" fmla="*/ 35848 w 190227"/>
                        <a:gd name="connsiteY2" fmla="*/ 14977 h 145606"/>
                        <a:gd name="connsiteX3" fmla="*/ 12097 w 190227"/>
                        <a:gd name="connsiteY3" fmla="*/ 50603 h 145606"/>
                        <a:gd name="connsiteX4" fmla="*/ 23972 w 190227"/>
                        <a:gd name="connsiteY4" fmla="*/ 121855 h 145606"/>
                        <a:gd name="connsiteX5" fmla="*/ 95224 w 190227"/>
                        <a:gd name="connsiteY5" fmla="*/ 145606 h 145606"/>
                        <a:gd name="connsiteX6" fmla="*/ 190227 w 190227"/>
                        <a:gd name="connsiteY6" fmla="*/ 62479 h 1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7" h="145606">
                          <a:moveTo>
                            <a:pt x="190227" y="62479"/>
                          </a:moveTo>
                          <a:lnTo>
                            <a:pt x="190227" y="62479"/>
                          </a:lnTo>
                          <a:cubicBezTo>
                            <a:pt x="128207" y="18179"/>
                            <a:pt x="111909" y="-23053"/>
                            <a:pt x="35848" y="14977"/>
                          </a:cubicBezTo>
                          <a:cubicBezTo>
                            <a:pt x="23082" y="21360"/>
                            <a:pt x="20014" y="38728"/>
                            <a:pt x="12097" y="50603"/>
                          </a:cubicBezTo>
                          <a:cubicBezTo>
                            <a:pt x="2207" y="80274"/>
                            <a:pt x="-14130" y="98041"/>
                            <a:pt x="23972" y="121855"/>
                          </a:cubicBezTo>
                          <a:cubicBezTo>
                            <a:pt x="45202" y="135124"/>
                            <a:pt x="95224" y="145606"/>
                            <a:pt x="95224" y="145606"/>
                          </a:cubicBezTo>
                          <a:cubicBezTo>
                            <a:pt x="189435" y="132148"/>
                            <a:pt x="174393" y="76333"/>
                            <a:pt x="190227" y="62479"/>
                          </a:cubicBezTo>
                          <a:close/>
                        </a:path>
                      </a:pathLst>
                    </a:custGeom>
                    <a:solidFill>
                      <a:srgbClr val="713D1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5" name="グループ化 24"/>
                    <p:cNvGrpSpPr/>
                    <p:nvPr/>
                  </p:nvGrpSpPr>
                  <p:grpSpPr>
                    <a:xfrm>
                      <a:off x="5670185" y="2323010"/>
                      <a:ext cx="851846" cy="303440"/>
                      <a:chOff x="5716878" y="2308264"/>
                      <a:chExt cx="851846" cy="303440"/>
                    </a:xfrm>
                  </p:grpSpPr>
                  <p:sp>
                    <p:nvSpPr>
                      <p:cNvPr id="103" name="フリーフォーム 102"/>
                      <p:cNvSpPr/>
                      <p:nvPr/>
                    </p:nvSpPr>
                    <p:spPr>
                      <a:xfrm>
                        <a:off x="5716878" y="2483241"/>
                        <a:ext cx="193605" cy="99417"/>
                      </a:xfrm>
                      <a:custGeom>
                        <a:avLst/>
                        <a:gdLst>
                          <a:gd name="connsiteX0" fmla="*/ 204710 w 205763"/>
                          <a:gd name="connsiteY0" fmla="*/ 26557 h 145310"/>
                          <a:gd name="connsiteX1" fmla="*/ 204710 w 205763"/>
                          <a:gd name="connsiteY1" fmla="*/ 26557 h 145310"/>
                          <a:gd name="connsiteX2" fmla="*/ 14704 w 205763"/>
                          <a:gd name="connsiteY2" fmla="*/ 14682 h 145310"/>
                          <a:gd name="connsiteX3" fmla="*/ 62206 w 205763"/>
                          <a:gd name="connsiteY3" fmla="*/ 133435 h 145310"/>
                          <a:gd name="connsiteX4" fmla="*/ 97832 w 205763"/>
                          <a:gd name="connsiteY4" fmla="*/ 145310 h 145310"/>
                          <a:gd name="connsiteX5" fmla="*/ 180959 w 205763"/>
                          <a:gd name="connsiteY5" fmla="*/ 97809 h 145310"/>
                          <a:gd name="connsiteX6" fmla="*/ 204710 w 205763"/>
                          <a:gd name="connsiteY6" fmla="*/ 26557 h 1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63" h="145310">
                            <a:moveTo>
                              <a:pt x="204710" y="26557"/>
                            </a:moveTo>
                            <a:lnTo>
                              <a:pt x="204710" y="26557"/>
                            </a:lnTo>
                            <a:cubicBezTo>
                              <a:pt x="193037" y="23963"/>
                              <a:pt x="39984" y="-23237"/>
                              <a:pt x="14704" y="14682"/>
                            </a:cubicBezTo>
                            <a:cubicBezTo>
                              <a:pt x="-24880" y="74057"/>
                              <a:pt x="23832" y="114248"/>
                              <a:pt x="62206" y="133435"/>
                            </a:cubicBezTo>
                            <a:cubicBezTo>
                              <a:pt x="73402" y="139033"/>
                              <a:pt x="85957" y="141352"/>
                              <a:pt x="97832" y="145310"/>
                            </a:cubicBezTo>
                            <a:cubicBezTo>
                              <a:pt x="202091" y="124459"/>
                              <a:pt x="124171" y="154597"/>
                              <a:pt x="180959" y="97809"/>
                            </a:cubicBezTo>
                            <a:cubicBezTo>
                              <a:pt x="219173" y="59595"/>
                              <a:pt x="200751" y="38432"/>
                              <a:pt x="204710" y="26557"/>
                            </a:cubicBezTo>
                            <a:close/>
                          </a:path>
                        </a:pathLst>
                      </a:custGeom>
                      <a:blipFill>
                        <a:blip r:embed="rId3"/>
                        <a:tile tx="0" ty="0" sx="100000" sy="100000" flip="none" algn="tl"/>
                      </a:blipFill>
                      <a:ln>
                        <a:solidFill>
                          <a:srgbClr val="3A1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4" name="グループ化 23"/>
                      <p:cNvGrpSpPr/>
                      <p:nvPr/>
                    </p:nvGrpSpPr>
                    <p:grpSpPr>
                      <a:xfrm>
                        <a:off x="5720139" y="2308264"/>
                        <a:ext cx="848585" cy="303440"/>
                        <a:chOff x="5720139" y="2308264"/>
                        <a:chExt cx="848585" cy="303440"/>
                      </a:xfrm>
                    </p:grpSpPr>
                    <p:sp>
                      <p:nvSpPr>
                        <p:cNvPr id="44" name="フリーフォーム 43"/>
                        <p:cNvSpPr/>
                        <p:nvPr/>
                      </p:nvSpPr>
                      <p:spPr>
                        <a:xfrm>
                          <a:off x="5720139" y="2389571"/>
                          <a:ext cx="271227" cy="103981"/>
                        </a:xfrm>
                        <a:custGeom>
                          <a:avLst/>
                          <a:gdLst>
                            <a:gd name="connsiteX0" fmla="*/ 190227 w 190227"/>
                            <a:gd name="connsiteY0" fmla="*/ 62479 h 145606"/>
                            <a:gd name="connsiteX1" fmla="*/ 190227 w 190227"/>
                            <a:gd name="connsiteY1" fmla="*/ 62479 h 145606"/>
                            <a:gd name="connsiteX2" fmla="*/ 35848 w 190227"/>
                            <a:gd name="connsiteY2" fmla="*/ 14977 h 145606"/>
                            <a:gd name="connsiteX3" fmla="*/ 12097 w 190227"/>
                            <a:gd name="connsiteY3" fmla="*/ 50603 h 145606"/>
                            <a:gd name="connsiteX4" fmla="*/ 23972 w 190227"/>
                            <a:gd name="connsiteY4" fmla="*/ 121855 h 145606"/>
                            <a:gd name="connsiteX5" fmla="*/ 95224 w 190227"/>
                            <a:gd name="connsiteY5" fmla="*/ 145606 h 145606"/>
                            <a:gd name="connsiteX6" fmla="*/ 190227 w 190227"/>
                            <a:gd name="connsiteY6" fmla="*/ 62479 h 1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7" h="145606">
                              <a:moveTo>
                                <a:pt x="190227" y="62479"/>
                              </a:moveTo>
                              <a:lnTo>
                                <a:pt x="190227" y="62479"/>
                              </a:lnTo>
                              <a:cubicBezTo>
                                <a:pt x="128207" y="18179"/>
                                <a:pt x="111909" y="-23053"/>
                                <a:pt x="35848" y="14977"/>
                              </a:cubicBezTo>
                              <a:cubicBezTo>
                                <a:pt x="23082" y="21360"/>
                                <a:pt x="20014" y="38728"/>
                                <a:pt x="12097" y="50603"/>
                              </a:cubicBezTo>
                              <a:cubicBezTo>
                                <a:pt x="2207" y="80274"/>
                                <a:pt x="-14130" y="98041"/>
                                <a:pt x="23972" y="121855"/>
                              </a:cubicBezTo>
                              <a:cubicBezTo>
                                <a:pt x="45202" y="135124"/>
                                <a:pt x="95224" y="145606"/>
                                <a:pt x="95224" y="145606"/>
                              </a:cubicBezTo>
                              <a:cubicBezTo>
                                <a:pt x="189435" y="132148"/>
                                <a:pt x="174393" y="76333"/>
                                <a:pt x="190227" y="62479"/>
                              </a:cubicBezTo>
                              <a:close/>
                            </a:path>
                          </a:pathLst>
                        </a:custGeom>
                        <a:solidFill>
                          <a:srgbClr val="713D1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3" name="グループ化 22"/>
                        <p:cNvGrpSpPr/>
                        <p:nvPr/>
                      </p:nvGrpSpPr>
                      <p:grpSpPr>
                        <a:xfrm>
                          <a:off x="5933567" y="2308264"/>
                          <a:ext cx="635157" cy="303440"/>
                          <a:chOff x="5933567" y="2308264"/>
                          <a:chExt cx="635157" cy="303440"/>
                        </a:xfrm>
                      </p:grpSpPr>
                      <p:grpSp>
                        <p:nvGrpSpPr>
                          <p:cNvPr id="22" name="グループ化 21"/>
                          <p:cNvGrpSpPr/>
                          <p:nvPr/>
                        </p:nvGrpSpPr>
                        <p:grpSpPr>
                          <a:xfrm>
                            <a:off x="6027859" y="2308264"/>
                            <a:ext cx="540865" cy="303440"/>
                            <a:chOff x="6027859" y="2308264"/>
                            <a:chExt cx="540865" cy="303440"/>
                          </a:xfrm>
                        </p:grpSpPr>
                        <p:sp>
                          <p:nvSpPr>
                            <p:cNvPr id="83" name="フリーフォーム 82"/>
                            <p:cNvSpPr/>
                            <p:nvPr/>
                          </p:nvSpPr>
                          <p:spPr>
                            <a:xfrm>
                              <a:off x="6027859" y="2373361"/>
                              <a:ext cx="190227" cy="145606"/>
                            </a:xfrm>
                            <a:custGeom>
                              <a:avLst/>
                              <a:gdLst>
                                <a:gd name="connsiteX0" fmla="*/ 190227 w 190227"/>
                                <a:gd name="connsiteY0" fmla="*/ 62479 h 145606"/>
                                <a:gd name="connsiteX1" fmla="*/ 190227 w 190227"/>
                                <a:gd name="connsiteY1" fmla="*/ 62479 h 145606"/>
                                <a:gd name="connsiteX2" fmla="*/ 35848 w 190227"/>
                                <a:gd name="connsiteY2" fmla="*/ 14977 h 145606"/>
                                <a:gd name="connsiteX3" fmla="*/ 12097 w 190227"/>
                                <a:gd name="connsiteY3" fmla="*/ 50603 h 145606"/>
                                <a:gd name="connsiteX4" fmla="*/ 23972 w 190227"/>
                                <a:gd name="connsiteY4" fmla="*/ 121855 h 145606"/>
                                <a:gd name="connsiteX5" fmla="*/ 95224 w 190227"/>
                                <a:gd name="connsiteY5" fmla="*/ 145606 h 145606"/>
                                <a:gd name="connsiteX6" fmla="*/ 190227 w 190227"/>
                                <a:gd name="connsiteY6" fmla="*/ 62479 h 1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7" h="145606">
                                  <a:moveTo>
                                    <a:pt x="190227" y="62479"/>
                                  </a:moveTo>
                                  <a:lnTo>
                                    <a:pt x="190227" y="62479"/>
                                  </a:lnTo>
                                  <a:cubicBezTo>
                                    <a:pt x="128207" y="18179"/>
                                    <a:pt x="111909" y="-23053"/>
                                    <a:pt x="35848" y="14977"/>
                                  </a:cubicBezTo>
                                  <a:cubicBezTo>
                                    <a:pt x="23082" y="21360"/>
                                    <a:pt x="20014" y="38728"/>
                                    <a:pt x="12097" y="50603"/>
                                  </a:cubicBezTo>
                                  <a:cubicBezTo>
                                    <a:pt x="2207" y="80274"/>
                                    <a:pt x="-14130" y="98041"/>
                                    <a:pt x="23972" y="121855"/>
                                  </a:cubicBezTo>
                                  <a:cubicBezTo>
                                    <a:pt x="45202" y="135124"/>
                                    <a:pt x="95224" y="145606"/>
                                    <a:pt x="95224" y="145606"/>
                                  </a:cubicBezTo>
                                  <a:cubicBezTo>
                                    <a:pt x="189435" y="132148"/>
                                    <a:pt x="174393" y="76333"/>
                                    <a:pt x="190227" y="62479"/>
                                  </a:cubicBezTo>
                                  <a:close/>
                                </a:path>
                              </a:pathLst>
                            </a:custGeom>
                            <a:blipFill>
                              <a:blip r:embed="rId3"/>
                              <a:tile tx="0" ty="0" sx="100000" sy="100000" flip="none" algn="tl"/>
                            </a:blipFill>
                            <a:ln>
                              <a:solidFill>
                                <a:srgbClr val="3A1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20" name="グループ化 19"/>
                            <p:cNvGrpSpPr/>
                            <p:nvPr/>
                          </p:nvGrpSpPr>
                          <p:grpSpPr>
                            <a:xfrm>
                              <a:off x="6168895" y="2308264"/>
                              <a:ext cx="399829" cy="303440"/>
                              <a:chOff x="6168895" y="2308264"/>
                              <a:chExt cx="399829" cy="303440"/>
                            </a:xfrm>
                          </p:grpSpPr>
                          <p:sp>
                            <p:nvSpPr>
                              <p:cNvPr id="85" name="フリーフォーム 84"/>
                              <p:cNvSpPr/>
                              <p:nvPr/>
                            </p:nvSpPr>
                            <p:spPr>
                              <a:xfrm>
                                <a:off x="6219938" y="2308264"/>
                                <a:ext cx="212955" cy="171898"/>
                              </a:xfrm>
                              <a:custGeom>
                                <a:avLst/>
                                <a:gdLst>
                                  <a:gd name="connsiteX0" fmla="*/ 190227 w 190227"/>
                                  <a:gd name="connsiteY0" fmla="*/ 62479 h 145606"/>
                                  <a:gd name="connsiteX1" fmla="*/ 190227 w 190227"/>
                                  <a:gd name="connsiteY1" fmla="*/ 62479 h 145606"/>
                                  <a:gd name="connsiteX2" fmla="*/ 35848 w 190227"/>
                                  <a:gd name="connsiteY2" fmla="*/ 14977 h 145606"/>
                                  <a:gd name="connsiteX3" fmla="*/ 12097 w 190227"/>
                                  <a:gd name="connsiteY3" fmla="*/ 50603 h 145606"/>
                                  <a:gd name="connsiteX4" fmla="*/ 23972 w 190227"/>
                                  <a:gd name="connsiteY4" fmla="*/ 121855 h 145606"/>
                                  <a:gd name="connsiteX5" fmla="*/ 95224 w 190227"/>
                                  <a:gd name="connsiteY5" fmla="*/ 145606 h 145606"/>
                                  <a:gd name="connsiteX6" fmla="*/ 190227 w 190227"/>
                                  <a:gd name="connsiteY6" fmla="*/ 62479 h 1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7" h="145606">
                                    <a:moveTo>
                                      <a:pt x="190227" y="62479"/>
                                    </a:moveTo>
                                    <a:lnTo>
                                      <a:pt x="190227" y="62479"/>
                                    </a:lnTo>
                                    <a:cubicBezTo>
                                      <a:pt x="128207" y="18179"/>
                                      <a:pt x="111909" y="-23053"/>
                                      <a:pt x="35848" y="14977"/>
                                    </a:cubicBezTo>
                                    <a:cubicBezTo>
                                      <a:pt x="23082" y="21360"/>
                                      <a:pt x="20014" y="38728"/>
                                      <a:pt x="12097" y="50603"/>
                                    </a:cubicBezTo>
                                    <a:cubicBezTo>
                                      <a:pt x="2207" y="80274"/>
                                      <a:pt x="-14130" y="98041"/>
                                      <a:pt x="23972" y="121855"/>
                                    </a:cubicBezTo>
                                    <a:cubicBezTo>
                                      <a:pt x="45202" y="135124"/>
                                      <a:pt x="95224" y="145606"/>
                                      <a:pt x="95224" y="145606"/>
                                    </a:cubicBezTo>
                                    <a:cubicBezTo>
                                      <a:pt x="189435" y="132148"/>
                                      <a:pt x="174393" y="76333"/>
                                      <a:pt x="190227" y="62479"/>
                                    </a:cubicBezTo>
                                    <a:close/>
                                  </a:path>
                                </a:pathLst>
                              </a:custGeom>
                              <a:solidFill>
                                <a:srgbClr val="713D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19" name="グループ化 18"/>
                              <p:cNvGrpSpPr/>
                              <p:nvPr/>
                            </p:nvGrpSpPr>
                            <p:grpSpPr>
                              <a:xfrm>
                                <a:off x="6168895" y="2344006"/>
                                <a:ext cx="399829" cy="267698"/>
                                <a:chOff x="6168895" y="2344006"/>
                                <a:chExt cx="399829" cy="267698"/>
                              </a:xfrm>
                            </p:grpSpPr>
                            <p:sp>
                              <p:nvSpPr>
                                <p:cNvPr id="86" name="フリーフォーム 85"/>
                                <p:cNvSpPr/>
                                <p:nvPr/>
                              </p:nvSpPr>
                              <p:spPr>
                                <a:xfrm>
                                  <a:off x="6168895" y="2427548"/>
                                  <a:ext cx="267408" cy="184156"/>
                                </a:xfrm>
                                <a:custGeom>
                                  <a:avLst/>
                                  <a:gdLst>
                                    <a:gd name="connsiteX0" fmla="*/ 190227 w 190227"/>
                                    <a:gd name="connsiteY0" fmla="*/ 62479 h 145606"/>
                                    <a:gd name="connsiteX1" fmla="*/ 190227 w 190227"/>
                                    <a:gd name="connsiteY1" fmla="*/ 62479 h 145606"/>
                                    <a:gd name="connsiteX2" fmla="*/ 35848 w 190227"/>
                                    <a:gd name="connsiteY2" fmla="*/ 14977 h 145606"/>
                                    <a:gd name="connsiteX3" fmla="*/ 12097 w 190227"/>
                                    <a:gd name="connsiteY3" fmla="*/ 50603 h 145606"/>
                                    <a:gd name="connsiteX4" fmla="*/ 23972 w 190227"/>
                                    <a:gd name="connsiteY4" fmla="*/ 121855 h 145606"/>
                                    <a:gd name="connsiteX5" fmla="*/ 95224 w 190227"/>
                                    <a:gd name="connsiteY5" fmla="*/ 145606 h 145606"/>
                                    <a:gd name="connsiteX6" fmla="*/ 190227 w 190227"/>
                                    <a:gd name="connsiteY6" fmla="*/ 62479 h 1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7" h="145606">
                                      <a:moveTo>
                                        <a:pt x="190227" y="62479"/>
                                      </a:moveTo>
                                      <a:lnTo>
                                        <a:pt x="190227" y="62479"/>
                                      </a:lnTo>
                                      <a:cubicBezTo>
                                        <a:pt x="128207" y="18179"/>
                                        <a:pt x="111909" y="-23053"/>
                                        <a:pt x="35848" y="14977"/>
                                      </a:cubicBezTo>
                                      <a:cubicBezTo>
                                        <a:pt x="23082" y="21360"/>
                                        <a:pt x="20014" y="38728"/>
                                        <a:pt x="12097" y="50603"/>
                                      </a:cubicBezTo>
                                      <a:cubicBezTo>
                                        <a:pt x="2207" y="80274"/>
                                        <a:pt x="-14130" y="98041"/>
                                        <a:pt x="23972" y="121855"/>
                                      </a:cubicBezTo>
                                      <a:cubicBezTo>
                                        <a:pt x="45202" y="135124"/>
                                        <a:pt x="95224" y="145606"/>
                                        <a:pt x="95224" y="145606"/>
                                      </a:cubicBezTo>
                                      <a:cubicBezTo>
                                        <a:pt x="189435" y="132148"/>
                                        <a:pt x="174393" y="76333"/>
                                        <a:pt x="190227" y="62479"/>
                                      </a:cubicBez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18" name="グループ化 17"/>
                                <p:cNvGrpSpPr/>
                                <p:nvPr/>
                              </p:nvGrpSpPr>
                              <p:grpSpPr>
                                <a:xfrm>
                                  <a:off x="6344118" y="2344006"/>
                                  <a:ext cx="224606" cy="231619"/>
                                  <a:chOff x="6344118" y="2344006"/>
                                  <a:chExt cx="224606" cy="231619"/>
                                </a:xfrm>
                              </p:grpSpPr>
                              <p:sp>
                                <p:nvSpPr>
                                  <p:cNvPr id="100" name="フリーフォーム 99"/>
                                  <p:cNvSpPr/>
                                  <p:nvPr/>
                                </p:nvSpPr>
                                <p:spPr>
                                  <a:xfrm>
                                    <a:off x="6362961" y="2344006"/>
                                    <a:ext cx="205763" cy="145310"/>
                                  </a:xfrm>
                                  <a:custGeom>
                                    <a:avLst/>
                                    <a:gdLst>
                                      <a:gd name="connsiteX0" fmla="*/ 204710 w 205763"/>
                                      <a:gd name="connsiteY0" fmla="*/ 26557 h 145310"/>
                                      <a:gd name="connsiteX1" fmla="*/ 204710 w 205763"/>
                                      <a:gd name="connsiteY1" fmla="*/ 26557 h 145310"/>
                                      <a:gd name="connsiteX2" fmla="*/ 14704 w 205763"/>
                                      <a:gd name="connsiteY2" fmla="*/ 14682 h 145310"/>
                                      <a:gd name="connsiteX3" fmla="*/ 62206 w 205763"/>
                                      <a:gd name="connsiteY3" fmla="*/ 133435 h 145310"/>
                                      <a:gd name="connsiteX4" fmla="*/ 97832 w 205763"/>
                                      <a:gd name="connsiteY4" fmla="*/ 145310 h 145310"/>
                                      <a:gd name="connsiteX5" fmla="*/ 180959 w 205763"/>
                                      <a:gd name="connsiteY5" fmla="*/ 97809 h 145310"/>
                                      <a:gd name="connsiteX6" fmla="*/ 204710 w 205763"/>
                                      <a:gd name="connsiteY6" fmla="*/ 26557 h 1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63" h="145310">
                                        <a:moveTo>
                                          <a:pt x="204710" y="26557"/>
                                        </a:moveTo>
                                        <a:lnTo>
                                          <a:pt x="204710" y="26557"/>
                                        </a:lnTo>
                                        <a:cubicBezTo>
                                          <a:pt x="193037" y="23963"/>
                                          <a:pt x="39984" y="-23237"/>
                                          <a:pt x="14704" y="14682"/>
                                        </a:cubicBezTo>
                                        <a:cubicBezTo>
                                          <a:pt x="-24880" y="74057"/>
                                          <a:pt x="23832" y="114248"/>
                                          <a:pt x="62206" y="133435"/>
                                        </a:cubicBezTo>
                                        <a:cubicBezTo>
                                          <a:pt x="73402" y="139033"/>
                                          <a:pt x="85957" y="141352"/>
                                          <a:pt x="97832" y="145310"/>
                                        </a:cubicBezTo>
                                        <a:cubicBezTo>
                                          <a:pt x="202091" y="124459"/>
                                          <a:pt x="124171" y="154597"/>
                                          <a:pt x="180959" y="97809"/>
                                        </a:cubicBezTo>
                                        <a:cubicBezTo>
                                          <a:pt x="219173" y="59595"/>
                                          <a:pt x="200751" y="38432"/>
                                          <a:pt x="204710" y="26557"/>
                                        </a:cubicBezTo>
                                        <a:close/>
                                      </a:path>
                                    </a:pathLst>
                                  </a:custGeom>
                                  <a:solidFill>
                                    <a:srgbClr val="713D1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2" name="フリーフォーム 101"/>
                                  <p:cNvSpPr/>
                                  <p:nvPr/>
                                </p:nvSpPr>
                                <p:spPr>
                                  <a:xfrm>
                                    <a:off x="6344118" y="2469454"/>
                                    <a:ext cx="180961" cy="106171"/>
                                  </a:xfrm>
                                  <a:custGeom>
                                    <a:avLst/>
                                    <a:gdLst>
                                      <a:gd name="connsiteX0" fmla="*/ 204710 w 205763"/>
                                      <a:gd name="connsiteY0" fmla="*/ 26557 h 145310"/>
                                      <a:gd name="connsiteX1" fmla="*/ 204710 w 205763"/>
                                      <a:gd name="connsiteY1" fmla="*/ 26557 h 145310"/>
                                      <a:gd name="connsiteX2" fmla="*/ 14704 w 205763"/>
                                      <a:gd name="connsiteY2" fmla="*/ 14682 h 145310"/>
                                      <a:gd name="connsiteX3" fmla="*/ 62206 w 205763"/>
                                      <a:gd name="connsiteY3" fmla="*/ 133435 h 145310"/>
                                      <a:gd name="connsiteX4" fmla="*/ 97832 w 205763"/>
                                      <a:gd name="connsiteY4" fmla="*/ 145310 h 145310"/>
                                      <a:gd name="connsiteX5" fmla="*/ 180959 w 205763"/>
                                      <a:gd name="connsiteY5" fmla="*/ 97809 h 145310"/>
                                      <a:gd name="connsiteX6" fmla="*/ 204710 w 205763"/>
                                      <a:gd name="connsiteY6" fmla="*/ 26557 h 1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63" h="145310">
                                        <a:moveTo>
                                          <a:pt x="204710" y="26557"/>
                                        </a:moveTo>
                                        <a:lnTo>
                                          <a:pt x="204710" y="26557"/>
                                        </a:lnTo>
                                        <a:cubicBezTo>
                                          <a:pt x="193037" y="23963"/>
                                          <a:pt x="39984" y="-23237"/>
                                          <a:pt x="14704" y="14682"/>
                                        </a:cubicBezTo>
                                        <a:cubicBezTo>
                                          <a:pt x="-24880" y="74057"/>
                                          <a:pt x="23832" y="114248"/>
                                          <a:pt x="62206" y="133435"/>
                                        </a:cubicBezTo>
                                        <a:cubicBezTo>
                                          <a:pt x="73402" y="139033"/>
                                          <a:pt x="85957" y="141352"/>
                                          <a:pt x="97832" y="145310"/>
                                        </a:cubicBezTo>
                                        <a:cubicBezTo>
                                          <a:pt x="202091" y="124459"/>
                                          <a:pt x="124171" y="154597"/>
                                          <a:pt x="180959" y="97809"/>
                                        </a:cubicBezTo>
                                        <a:cubicBezTo>
                                          <a:pt x="219173" y="59595"/>
                                          <a:pt x="200751" y="38432"/>
                                          <a:pt x="204710" y="26557"/>
                                        </a:cubicBezTo>
                                        <a:close/>
                                      </a:path>
                                    </a:pathLst>
                                  </a:custGeom>
                                  <a:blipFill>
                                    <a:blip r:embed="rId3"/>
                                    <a:tile tx="0" ty="0" sx="100000" sy="100000" flip="none" algn="tl"/>
                                  </a:blipFill>
                                  <a:ln>
                                    <a:solidFill>
                                      <a:srgbClr val="3A1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grpSp>
                      </p:grpSp>
                      <p:sp>
                        <p:nvSpPr>
                          <p:cNvPr id="74" name="フリーフォーム 73"/>
                          <p:cNvSpPr/>
                          <p:nvPr/>
                        </p:nvSpPr>
                        <p:spPr>
                          <a:xfrm>
                            <a:off x="5933567" y="2427102"/>
                            <a:ext cx="193605" cy="99417"/>
                          </a:xfrm>
                          <a:custGeom>
                            <a:avLst/>
                            <a:gdLst>
                              <a:gd name="connsiteX0" fmla="*/ 204710 w 205763"/>
                              <a:gd name="connsiteY0" fmla="*/ 26557 h 145310"/>
                              <a:gd name="connsiteX1" fmla="*/ 204710 w 205763"/>
                              <a:gd name="connsiteY1" fmla="*/ 26557 h 145310"/>
                              <a:gd name="connsiteX2" fmla="*/ 14704 w 205763"/>
                              <a:gd name="connsiteY2" fmla="*/ 14682 h 145310"/>
                              <a:gd name="connsiteX3" fmla="*/ 62206 w 205763"/>
                              <a:gd name="connsiteY3" fmla="*/ 133435 h 145310"/>
                              <a:gd name="connsiteX4" fmla="*/ 97832 w 205763"/>
                              <a:gd name="connsiteY4" fmla="*/ 145310 h 145310"/>
                              <a:gd name="connsiteX5" fmla="*/ 180959 w 205763"/>
                              <a:gd name="connsiteY5" fmla="*/ 97809 h 145310"/>
                              <a:gd name="connsiteX6" fmla="*/ 204710 w 205763"/>
                              <a:gd name="connsiteY6" fmla="*/ 26557 h 1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63" h="145310">
                                <a:moveTo>
                                  <a:pt x="204710" y="26557"/>
                                </a:moveTo>
                                <a:lnTo>
                                  <a:pt x="204710" y="26557"/>
                                </a:lnTo>
                                <a:cubicBezTo>
                                  <a:pt x="193037" y="23963"/>
                                  <a:pt x="39984" y="-23237"/>
                                  <a:pt x="14704" y="14682"/>
                                </a:cubicBezTo>
                                <a:cubicBezTo>
                                  <a:pt x="-24880" y="74057"/>
                                  <a:pt x="23832" y="114248"/>
                                  <a:pt x="62206" y="133435"/>
                                </a:cubicBezTo>
                                <a:cubicBezTo>
                                  <a:pt x="73402" y="139033"/>
                                  <a:pt x="85957" y="141352"/>
                                  <a:pt x="97832" y="145310"/>
                                </a:cubicBezTo>
                                <a:cubicBezTo>
                                  <a:pt x="202091" y="124459"/>
                                  <a:pt x="124171" y="154597"/>
                                  <a:pt x="180959" y="97809"/>
                                </a:cubicBezTo>
                                <a:cubicBezTo>
                                  <a:pt x="219173" y="59595"/>
                                  <a:pt x="200751" y="38432"/>
                                  <a:pt x="204710" y="26557"/>
                                </a:cubicBezTo>
                                <a:close/>
                              </a:path>
                            </a:pathLst>
                          </a:custGeom>
                          <a:blipFill>
                            <a:blip r:embed="rId3"/>
                            <a:tile tx="0" ty="0" sx="100000" sy="100000" flip="none" algn="tl"/>
                          </a:blipFill>
                          <a:ln>
                            <a:solidFill>
                              <a:srgbClr val="3A1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grpSp>
              </p:grpSp>
            </p:grpSp>
          </p:grpSp>
        </p:grpSp>
      </p:grpSp>
      <p:sp>
        <p:nvSpPr>
          <p:cNvPr id="6" name="角丸四角形 5"/>
          <p:cNvSpPr/>
          <p:nvPr/>
        </p:nvSpPr>
        <p:spPr>
          <a:xfrm>
            <a:off x="647347" y="3432721"/>
            <a:ext cx="4644558" cy="105108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60" name="グループ化 59"/>
          <p:cNvGrpSpPr/>
          <p:nvPr/>
        </p:nvGrpSpPr>
        <p:grpSpPr>
          <a:xfrm>
            <a:off x="4270100" y="2436534"/>
            <a:ext cx="870097" cy="421794"/>
            <a:chOff x="5655181" y="2136834"/>
            <a:chExt cx="969697" cy="395824"/>
          </a:xfrm>
        </p:grpSpPr>
        <p:sp>
          <p:nvSpPr>
            <p:cNvPr id="49" name="フリーフォーム 48"/>
            <p:cNvSpPr/>
            <p:nvPr/>
          </p:nvSpPr>
          <p:spPr>
            <a:xfrm>
              <a:off x="5769457" y="2136834"/>
              <a:ext cx="148338" cy="132057"/>
            </a:xfrm>
            <a:custGeom>
              <a:avLst/>
              <a:gdLst>
                <a:gd name="connsiteX0" fmla="*/ 142504 w 148338"/>
                <a:gd name="connsiteY0" fmla="*/ 60805 h 132057"/>
                <a:gd name="connsiteX1" fmla="*/ 142504 w 148338"/>
                <a:gd name="connsiteY1" fmla="*/ 60805 h 132057"/>
                <a:gd name="connsiteX2" fmla="*/ 47502 w 148338"/>
                <a:gd name="connsiteY2" fmla="*/ 13304 h 132057"/>
                <a:gd name="connsiteX3" fmla="*/ 11876 w 148338"/>
                <a:gd name="connsiteY3" fmla="*/ 1429 h 132057"/>
                <a:gd name="connsiteX4" fmla="*/ 0 w 148338"/>
                <a:gd name="connsiteY4" fmla="*/ 37055 h 132057"/>
                <a:gd name="connsiteX5" fmla="*/ 11876 w 148338"/>
                <a:gd name="connsiteY5" fmla="*/ 120182 h 132057"/>
                <a:gd name="connsiteX6" fmla="*/ 47502 w 148338"/>
                <a:gd name="connsiteY6" fmla="*/ 132057 h 132057"/>
                <a:gd name="connsiteX7" fmla="*/ 142504 w 148338"/>
                <a:gd name="connsiteY7" fmla="*/ 120182 h 132057"/>
                <a:gd name="connsiteX8" fmla="*/ 142504 w 148338"/>
                <a:gd name="connsiteY8" fmla="*/ 60805 h 1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8" h="132057">
                  <a:moveTo>
                    <a:pt x="142504" y="60805"/>
                  </a:moveTo>
                  <a:lnTo>
                    <a:pt x="142504" y="60805"/>
                  </a:lnTo>
                  <a:cubicBezTo>
                    <a:pt x="110837" y="44971"/>
                    <a:pt x="79734" y="27955"/>
                    <a:pt x="47502" y="13304"/>
                  </a:cubicBezTo>
                  <a:cubicBezTo>
                    <a:pt x="36106" y="8124"/>
                    <a:pt x="23072" y="-4169"/>
                    <a:pt x="11876" y="1429"/>
                  </a:cubicBezTo>
                  <a:cubicBezTo>
                    <a:pt x="680" y="7027"/>
                    <a:pt x="3959" y="25180"/>
                    <a:pt x="0" y="37055"/>
                  </a:cubicBezTo>
                  <a:cubicBezTo>
                    <a:pt x="3959" y="64764"/>
                    <a:pt x="-642" y="95147"/>
                    <a:pt x="11876" y="120182"/>
                  </a:cubicBezTo>
                  <a:cubicBezTo>
                    <a:pt x="17474" y="131378"/>
                    <a:pt x="34984" y="132057"/>
                    <a:pt x="47502" y="132057"/>
                  </a:cubicBezTo>
                  <a:cubicBezTo>
                    <a:pt x="79416" y="132057"/>
                    <a:pt x="110837" y="124140"/>
                    <a:pt x="142504" y="120182"/>
                  </a:cubicBezTo>
                  <a:cubicBezTo>
                    <a:pt x="155632" y="80801"/>
                    <a:pt x="142504" y="70701"/>
                    <a:pt x="142504" y="60805"/>
                  </a:cubicBezTo>
                  <a:close/>
                </a:path>
              </a:pathLst>
            </a:custGeom>
            <a:blipFill>
              <a:blip r:embed="rId3"/>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0" name="フリーフォーム 49"/>
            <p:cNvSpPr/>
            <p:nvPr/>
          </p:nvSpPr>
          <p:spPr>
            <a:xfrm>
              <a:off x="5901626" y="2262450"/>
              <a:ext cx="217673" cy="130080"/>
            </a:xfrm>
            <a:custGeom>
              <a:avLst/>
              <a:gdLst>
                <a:gd name="connsiteX0" fmla="*/ 225796 w 273882"/>
                <a:gd name="connsiteY0" fmla="*/ 83127 h 190005"/>
                <a:gd name="connsiteX1" fmla="*/ 225796 w 273882"/>
                <a:gd name="connsiteY1" fmla="*/ 83127 h 190005"/>
                <a:gd name="connsiteX2" fmla="*/ 142668 w 273882"/>
                <a:gd name="connsiteY2" fmla="*/ 23751 h 190005"/>
                <a:gd name="connsiteX3" fmla="*/ 71417 w 273882"/>
                <a:gd name="connsiteY3" fmla="*/ 0 h 190005"/>
                <a:gd name="connsiteX4" fmla="*/ 23915 w 273882"/>
                <a:gd name="connsiteY4" fmla="*/ 11875 h 190005"/>
                <a:gd name="connsiteX5" fmla="*/ 12040 w 273882"/>
                <a:gd name="connsiteY5" fmla="*/ 95002 h 190005"/>
                <a:gd name="connsiteX6" fmla="*/ 35791 w 273882"/>
                <a:gd name="connsiteY6" fmla="*/ 130628 h 190005"/>
                <a:gd name="connsiteX7" fmla="*/ 142668 w 273882"/>
                <a:gd name="connsiteY7" fmla="*/ 166254 h 190005"/>
                <a:gd name="connsiteX8" fmla="*/ 178294 w 273882"/>
                <a:gd name="connsiteY8" fmla="*/ 178130 h 190005"/>
                <a:gd name="connsiteX9" fmla="*/ 213920 w 273882"/>
                <a:gd name="connsiteY9" fmla="*/ 190005 h 190005"/>
                <a:gd name="connsiteX10" fmla="*/ 273297 w 273882"/>
                <a:gd name="connsiteY10" fmla="*/ 142504 h 190005"/>
                <a:gd name="connsiteX11" fmla="*/ 225796 w 273882"/>
                <a:gd name="connsiteY11" fmla="*/ 83127 h 190005"/>
                <a:gd name="connsiteX12" fmla="*/ 225796 w 273882"/>
                <a:gd name="connsiteY12" fmla="*/ 83127 h 19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882" h="190005">
                  <a:moveTo>
                    <a:pt x="225796" y="83127"/>
                  </a:moveTo>
                  <a:lnTo>
                    <a:pt x="225796" y="83127"/>
                  </a:lnTo>
                  <a:cubicBezTo>
                    <a:pt x="198087" y="63335"/>
                    <a:pt x="172650" y="39895"/>
                    <a:pt x="142668" y="23751"/>
                  </a:cubicBezTo>
                  <a:cubicBezTo>
                    <a:pt x="120625" y="11882"/>
                    <a:pt x="71417" y="0"/>
                    <a:pt x="71417" y="0"/>
                  </a:cubicBezTo>
                  <a:cubicBezTo>
                    <a:pt x="55583" y="3958"/>
                    <a:pt x="37495" y="2822"/>
                    <a:pt x="23915" y="11875"/>
                  </a:cubicBezTo>
                  <a:cubicBezTo>
                    <a:pt x="-10549" y="34851"/>
                    <a:pt x="-1397" y="63650"/>
                    <a:pt x="12040" y="95002"/>
                  </a:cubicBezTo>
                  <a:cubicBezTo>
                    <a:pt x="17662" y="108120"/>
                    <a:pt x="23688" y="123064"/>
                    <a:pt x="35791" y="130628"/>
                  </a:cubicBezTo>
                  <a:cubicBezTo>
                    <a:pt x="35798" y="130632"/>
                    <a:pt x="124851" y="160315"/>
                    <a:pt x="142668" y="166254"/>
                  </a:cubicBezTo>
                  <a:lnTo>
                    <a:pt x="178294" y="178130"/>
                  </a:lnTo>
                  <a:lnTo>
                    <a:pt x="213920" y="190005"/>
                  </a:lnTo>
                  <a:cubicBezTo>
                    <a:pt x="241708" y="180743"/>
                    <a:pt x="266977" y="180421"/>
                    <a:pt x="273297" y="142504"/>
                  </a:cubicBezTo>
                  <a:cubicBezTo>
                    <a:pt x="278565" y="110897"/>
                    <a:pt x="247145" y="93801"/>
                    <a:pt x="225796" y="83127"/>
                  </a:cubicBezTo>
                  <a:lnTo>
                    <a:pt x="225796" y="83127"/>
                  </a:lnTo>
                  <a:close/>
                </a:path>
              </a:pathLst>
            </a:custGeom>
            <a:blipFill>
              <a:blip r:embed="rId3"/>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4" name="フリーフォーム 103"/>
            <p:cNvSpPr/>
            <p:nvPr/>
          </p:nvSpPr>
          <p:spPr>
            <a:xfrm>
              <a:off x="5998363" y="2377680"/>
              <a:ext cx="177113" cy="154978"/>
            </a:xfrm>
            <a:custGeom>
              <a:avLst/>
              <a:gdLst>
                <a:gd name="connsiteX0" fmla="*/ 154379 w 155293"/>
                <a:gd name="connsiteY0" fmla="*/ 23791 h 130669"/>
                <a:gd name="connsiteX1" fmla="*/ 154379 w 155293"/>
                <a:gd name="connsiteY1" fmla="*/ 23791 h 130669"/>
                <a:gd name="connsiteX2" fmla="*/ 11875 w 155293"/>
                <a:gd name="connsiteY2" fmla="*/ 11916 h 130669"/>
                <a:gd name="connsiteX3" fmla="*/ 0 w 155293"/>
                <a:gd name="connsiteY3" fmla="*/ 47542 h 130669"/>
                <a:gd name="connsiteX4" fmla="*/ 35626 w 155293"/>
                <a:gd name="connsiteY4" fmla="*/ 118794 h 130669"/>
                <a:gd name="connsiteX5" fmla="*/ 71252 w 155293"/>
                <a:gd name="connsiteY5" fmla="*/ 130669 h 130669"/>
                <a:gd name="connsiteX6" fmla="*/ 154379 w 155293"/>
                <a:gd name="connsiteY6" fmla="*/ 83168 h 130669"/>
                <a:gd name="connsiteX7" fmla="*/ 154379 w 155293"/>
                <a:gd name="connsiteY7" fmla="*/ 23791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93" h="130669">
                  <a:moveTo>
                    <a:pt x="154379" y="23791"/>
                  </a:moveTo>
                  <a:lnTo>
                    <a:pt x="154379" y="23791"/>
                  </a:lnTo>
                  <a:cubicBezTo>
                    <a:pt x="146997" y="22151"/>
                    <a:pt x="43805" y="-20014"/>
                    <a:pt x="11875" y="11916"/>
                  </a:cubicBezTo>
                  <a:cubicBezTo>
                    <a:pt x="3024" y="20767"/>
                    <a:pt x="3958" y="35667"/>
                    <a:pt x="0" y="47542"/>
                  </a:cubicBezTo>
                  <a:cubicBezTo>
                    <a:pt x="7823" y="71012"/>
                    <a:pt x="14697" y="102051"/>
                    <a:pt x="35626" y="118794"/>
                  </a:cubicBezTo>
                  <a:cubicBezTo>
                    <a:pt x="45401" y="126614"/>
                    <a:pt x="59377" y="126711"/>
                    <a:pt x="71252" y="130669"/>
                  </a:cubicBezTo>
                  <a:cubicBezTo>
                    <a:pt x="106279" y="123664"/>
                    <a:pt x="146546" y="130165"/>
                    <a:pt x="154379" y="83168"/>
                  </a:cubicBezTo>
                  <a:cubicBezTo>
                    <a:pt x="156437" y="70821"/>
                    <a:pt x="154379" y="33687"/>
                    <a:pt x="154379" y="23791"/>
                  </a:cubicBezTo>
                  <a:close/>
                </a:path>
              </a:pathLst>
            </a:custGeom>
            <a:blipFill>
              <a:blip r:embed="rId3"/>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5" name="フリーフォーム 104"/>
            <p:cNvSpPr/>
            <p:nvPr/>
          </p:nvSpPr>
          <p:spPr>
            <a:xfrm>
              <a:off x="6019936" y="2156177"/>
              <a:ext cx="138742" cy="108558"/>
            </a:xfrm>
            <a:custGeom>
              <a:avLst/>
              <a:gdLst>
                <a:gd name="connsiteX0" fmla="*/ 154379 w 155293"/>
                <a:gd name="connsiteY0" fmla="*/ 23791 h 130669"/>
                <a:gd name="connsiteX1" fmla="*/ 154379 w 155293"/>
                <a:gd name="connsiteY1" fmla="*/ 23791 h 130669"/>
                <a:gd name="connsiteX2" fmla="*/ 11875 w 155293"/>
                <a:gd name="connsiteY2" fmla="*/ 11916 h 130669"/>
                <a:gd name="connsiteX3" fmla="*/ 0 w 155293"/>
                <a:gd name="connsiteY3" fmla="*/ 47542 h 130669"/>
                <a:gd name="connsiteX4" fmla="*/ 35626 w 155293"/>
                <a:gd name="connsiteY4" fmla="*/ 118794 h 130669"/>
                <a:gd name="connsiteX5" fmla="*/ 71252 w 155293"/>
                <a:gd name="connsiteY5" fmla="*/ 130669 h 130669"/>
                <a:gd name="connsiteX6" fmla="*/ 154379 w 155293"/>
                <a:gd name="connsiteY6" fmla="*/ 83168 h 130669"/>
                <a:gd name="connsiteX7" fmla="*/ 154379 w 155293"/>
                <a:gd name="connsiteY7" fmla="*/ 23791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93" h="130669">
                  <a:moveTo>
                    <a:pt x="154379" y="23791"/>
                  </a:moveTo>
                  <a:lnTo>
                    <a:pt x="154379" y="23791"/>
                  </a:lnTo>
                  <a:cubicBezTo>
                    <a:pt x="146997" y="22151"/>
                    <a:pt x="43805" y="-20014"/>
                    <a:pt x="11875" y="11916"/>
                  </a:cubicBezTo>
                  <a:cubicBezTo>
                    <a:pt x="3024" y="20767"/>
                    <a:pt x="3958" y="35667"/>
                    <a:pt x="0" y="47542"/>
                  </a:cubicBezTo>
                  <a:cubicBezTo>
                    <a:pt x="7823" y="71012"/>
                    <a:pt x="14697" y="102051"/>
                    <a:pt x="35626" y="118794"/>
                  </a:cubicBezTo>
                  <a:cubicBezTo>
                    <a:pt x="45401" y="126614"/>
                    <a:pt x="59377" y="126711"/>
                    <a:pt x="71252" y="130669"/>
                  </a:cubicBezTo>
                  <a:cubicBezTo>
                    <a:pt x="106279" y="123664"/>
                    <a:pt x="146546" y="130165"/>
                    <a:pt x="154379" y="83168"/>
                  </a:cubicBezTo>
                  <a:cubicBezTo>
                    <a:pt x="156437" y="70821"/>
                    <a:pt x="154379" y="33687"/>
                    <a:pt x="154379" y="23791"/>
                  </a:cubicBezTo>
                  <a:close/>
                </a:path>
              </a:pathLst>
            </a:custGeom>
            <a:blipFill>
              <a:blip r:embed="rId4"/>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6" name="フリーフォーム 105"/>
            <p:cNvSpPr/>
            <p:nvPr/>
          </p:nvSpPr>
          <p:spPr>
            <a:xfrm>
              <a:off x="6207176" y="2373242"/>
              <a:ext cx="124232" cy="98744"/>
            </a:xfrm>
            <a:custGeom>
              <a:avLst/>
              <a:gdLst>
                <a:gd name="connsiteX0" fmla="*/ 225796 w 273882"/>
                <a:gd name="connsiteY0" fmla="*/ 83127 h 190005"/>
                <a:gd name="connsiteX1" fmla="*/ 225796 w 273882"/>
                <a:gd name="connsiteY1" fmla="*/ 83127 h 190005"/>
                <a:gd name="connsiteX2" fmla="*/ 142668 w 273882"/>
                <a:gd name="connsiteY2" fmla="*/ 23751 h 190005"/>
                <a:gd name="connsiteX3" fmla="*/ 71417 w 273882"/>
                <a:gd name="connsiteY3" fmla="*/ 0 h 190005"/>
                <a:gd name="connsiteX4" fmla="*/ 23915 w 273882"/>
                <a:gd name="connsiteY4" fmla="*/ 11875 h 190005"/>
                <a:gd name="connsiteX5" fmla="*/ 12040 w 273882"/>
                <a:gd name="connsiteY5" fmla="*/ 95002 h 190005"/>
                <a:gd name="connsiteX6" fmla="*/ 35791 w 273882"/>
                <a:gd name="connsiteY6" fmla="*/ 130628 h 190005"/>
                <a:gd name="connsiteX7" fmla="*/ 142668 w 273882"/>
                <a:gd name="connsiteY7" fmla="*/ 166254 h 190005"/>
                <a:gd name="connsiteX8" fmla="*/ 178294 w 273882"/>
                <a:gd name="connsiteY8" fmla="*/ 178130 h 190005"/>
                <a:gd name="connsiteX9" fmla="*/ 213920 w 273882"/>
                <a:gd name="connsiteY9" fmla="*/ 190005 h 190005"/>
                <a:gd name="connsiteX10" fmla="*/ 273297 w 273882"/>
                <a:gd name="connsiteY10" fmla="*/ 142504 h 190005"/>
                <a:gd name="connsiteX11" fmla="*/ 225796 w 273882"/>
                <a:gd name="connsiteY11" fmla="*/ 83127 h 190005"/>
                <a:gd name="connsiteX12" fmla="*/ 225796 w 273882"/>
                <a:gd name="connsiteY12" fmla="*/ 83127 h 19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882" h="190005">
                  <a:moveTo>
                    <a:pt x="225796" y="83127"/>
                  </a:moveTo>
                  <a:lnTo>
                    <a:pt x="225796" y="83127"/>
                  </a:lnTo>
                  <a:cubicBezTo>
                    <a:pt x="198087" y="63335"/>
                    <a:pt x="172650" y="39895"/>
                    <a:pt x="142668" y="23751"/>
                  </a:cubicBezTo>
                  <a:cubicBezTo>
                    <a:pt x="120625" y="11882"/>
                    <a:pt x="71417" y="0"/>
                    <a:pt x="71417" y="0"/>
                  </a:cubicBezTo>
                  <a:cubicBezTo>
                    <a:pt x="55583" y="3958"/>
                    <a:pt x="37495" y="2822"/>
                    <a:pt x="23915" y="11875"/>
                  </a:cubicBezTo>
                  <a:cubicBezTo>
                    <a:pt x="-10549" y="34851"/>
                    <a:pt x="-1397" y="63650"/>
                    <a:pt x="12040" y="95002"/>
                  </a:cubicBezTo>
                  <a:cubicBezTo>
                    <a:pt x="17662" y="108120"/>
                    <a:pt x="23688" y="123064"/>
                    <a:pt x="35791" y="130628"/>
                  </a:cubicBezTo>
                  <a:cubicBezTo>
                    <a:pt x="35798" y="130632"/>
                    <a:pt x="124851" y="160315"/>
                    <a:pt x="142668" y="166254"/>
                  </a:cubicBezTo>
                  <a:lnTo>
                    <a:pt x="178294" y="178130"/>
                  </a:lnTo>
                  <a:lnTo>
                    <a:pt x="213920" y="190005"/>
                  </a:lnTo>
                  <a:cubicBezTo>
                    <a:pt x="241708" y="180743"/>
                    <a:pt x="266977" y="180421"/>
                    <a:pt x="273297" y="142504"/>
                  </a:cubicBezTo>
                  <a:cubicBezTo>
                    <a:pt x="278565" y="110897"/>
                    <a:pt x="247145" y="93801"/>
                    <a:pt x="225796" y="83127"/>
                  </a:cubicBezTo>
                  <a:lnTo>
                    <a:pt x="225796" y="83127"/>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9" name="フリーフォーム 108"/>
            <p:cNvSpPr/>
            <p:nvPr/>
          </p:nvSpPr>
          <p:spPr>
            <a:xfrm>
              <a:off x="6169131" y="2249728"/>
              <a:ext cx="128460" cy="86287"/>
            </a:xfrm>
            <a:custGeom>
              <a:avLst/>
              <a:gdLst>
                <a:gd name="connsiteX0" fmla="*/ 142504 w 148338"/>
                <a:gd name="connsiteY0" fmla="*/ 60805 h 132057"/>
                <a:gd name="connsiteX1" fmla="*/ 142504 w 148338"/>
                <a:gd name="connsiteY1" fmla="*/ 60805 h 132057"/>
                <a:gd name="connsiteX2" fmla="*/ 47502 w 148338"/>
                <a:gd name="connsiteY2" fmla="*/ 13304 h 132057"/>
                <a:gd name="connsiteX3" fmla="*/ 11876 w 148338"/>
                <a:gd name="connsiteY3" fmla="*/ 1429 h 132057"/>
                <a:gd name="connsiteX4" fmla="*/ 0 w 148338"/>
                <a:gd name="connsiteY4" fmla="*/ 37055 h 132057"/>
                <a:gd name="connsiteX5" fmla="*/ 11876 w 148338"/>
                <a:gd name="connsiteY5" fmla="*/ 120182 h 132057"/>
                <a:gd name="connsiteX6" fmla="*/ 47502 w 148338"/>
                <a:gd name="connsiteY6" fmla="*/ 132057 h 132057"/>
                <a:gd name="connsiteX7" fmla="*/ 142504 w 148338"/>
                <a:gd name="connsiteY7" fmla="*/ 120182 h 132057"/>
                <a:gd name="connsiteX8" fmla="*/ 142504 w 148338"/>
                <a:gd name="connsiteY8" fmla="*/ 60805 h 1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8" h="132057">
                  <a:moveTo>
                    <a:pt x="142504" y="60805"/>
                  </a:moveTo>
                  <a:lnTo>
                    <a:pt x="142504" y="60805"/>
                  </a:lnTo>
                  <a:cubicBezTo>
                    <a:pt x="110837" y="44971"/>
                    <a:pt x="79734" y="27955"/>
                    <a:pt x="47502" y="13304"/>
                  </a:cubicBezTo>
                  <a:cubicBezTo>
                    <a:pt x="36106" y="8124"/>
                    <a:pt x="23072" y="-4169"/>
                    <a:pt x="11876" y="1429"/>
                  </a:cubicBezTo>
                  <a:cubicBezTo>
                    <a:pt x="680" y="7027"/>
                    <a:pt x="3959" y="25180"/>
                    <a:pt x="0" y="37055"/>
                  </a:cubicBezTo>
                  <a:cubicBezTo>
                    <a:pt x="3959" y="64764"/>
                    <a:pt x="-642" y="95147"/>
                    <a:pt x="11876" y="120182"/>
                  </a:cubicBezTo>
                  <a:cubicBezTo>
                    <a:pt x="17474" y="131378"/>
                    <a:pt x="34984" y="132057"/>
                    <a:pt x="47502" y="132057"/>
                  </a:cubicBezTo>
                  <a:cubicBezTo>
                    <a:pt x="79416" y="132057"/>
                    <a:pt x="110837" y="124140"/>
                    <a:pt x="142504" y="120182"/>
                  </a:cubicBezTo>
                  <a:cubicBezTo>
                    <a:pt x="155632" y="80801"/>
                    <a:pt x="142504" y="70701"/>
                    <a:pt x="142504" y="60805"/>
                  </a:cubicBez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0" name="フリーフォーム 109"/>
            <p:cNvSpPr/>
            <p:nvPr/>
          </p:nvSpPr>
          <p:spPr>
            <a:xfrm>
              <a:off x="6339097" y="2153246"/>
              <a:ext cx="104311" cy="68849"/>
            </a:xfrm>
            <a:custGeom>
              <a:avLst/>
              <a:gdLst>
                <a:gd name="connsiteX0" fmla="*/ 154379 w 155293"/>
                <a:gd name="connsiteY0" fmla="*/ 23791 h 130669"/>
                <a:gd name="connsiteX1" fmla="*/ 154379 w 155293"/>
                <a:gd name="connsiteY1" fmla="*/ 23791 h 130669"/>
                <a:gd name="connsiteX2" fmla="*/ 11875 w 155293"/>
                <a:gd name="connsiteY2" fmla="*/ 11916 h 130669"/>
                <a:gd name="connsiteX3" fmla="*/ 0 w 155293"/>
                <a:gd name="connsiteY3" fmla="*/ 47542 h 130669"/>
                <a:gd name="connsiteX4" fmla="*/ 35626 w 155293"/>
                <a:gd name="connsiteY4" fmla="*/ 118794 h 130669"/>
                <a:gd name="connsiteX5" fmla="*/ 71252 w 155293"/>
                <a:gd name="connsiteY5" fmla="*/ 130669 h 130669"/>
                <a:gd name="connsiteX6" fmla="*/ 154379 w 155293"/>
                <a:gd name="connsiteY6" fmla="*/ 83168 h 130669"/>
                <a:gd name="connsiteX7" fmla="*/ 154379 w 155293"/>
                <a:gd name="connsiteY7" fmla="*/ 23791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93" h="130669">
                  <a:moveTo>
                    <a:pt x="154379" y="23791"/>
                  </a:moveTo>
                  <a:lnTo>
                    <a:pt x="154379" y="23791"/>
                  </a:lnTo>
                  <a:cubicBezTo>
                    <a:pt x="146997" y="22151"/>
                    <a:pt x="43805" y="-20014"/>
                    <a:pt x="11875" y="11916"/>
                  </a:cubicBezTo>
                  <a:cubicBezTo>
                    <a:pt x="3024" y="20767"/>
                    <a:pt x="3958" y="35667"/>
                    <a:pt x="0" y="47542"/>
                  </a:cubicBezTo>
                  <a:cubicBezTo>
                    <a:pt x="7823" y="71012"/>
                    <a:pt x="14697" y="102051"/>
                    <a:pt x="35626" y="118794"/>
                  </a:cubicBezTo>
                  <a:cubicBezTo>
                    <a:pt x="45401" y="126614"/>
                    <a:pt x="59377" y="126711"/>
                    <a:pt x="71252" y="130669"/>
                  </a:cubicBezTo>
                  <a:cubicBezTo>
                    <a:pt x="106279" y="123664"/>
                    <a:pt x="146546" y="130165"/>
                    <a:pt x="154379" y="83168"/>
                  </a:cubicBezTo>
                  <a:cubicBezTo>
                    <a:pt x="156437" y="70821"/>
                    <a:pt x="154379" y="33687"/>
                    <a:pt x="154379" y="23791"/>
                  </a:cubicBezTo>
                  <a:close/>
                </a:path>
              </a:pathLst>
            </a:custGeom>
            <a:blipFill>
              <a:blip r:embed="rId3"/>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20" name="フリーフォーム 119"/>
            <p:cNvSpPr/>
            <p:nvPr/>
          </p:nvSpPr>
          <p:spPr>
            <a:xfrm>
              <a:off x="6446324" y="2310621"/>
              <a:ext cx="178554" cy="125243"/>
            </a:xfrm>
            <a:custGeom>
              <a:avLst/>
              <a:gdLst>
                <a:gd name="connsiteX0" fmla="*/ 154379 w 155293"/>
                <a:gd name="connsiteY0" fmla="*/ 23791 h 130669"/>
                <a:gd name="connsiteX1" fmla="*/ 154379 w 155293"/>
                <a:gd name="connsiteY1" fmla="*/ 23791 h 130669"/>
                <a:gd name="connsiteX2" fmla="*/ 11875 w 155293"/>
                <a:gd name="connsiteY2" fmla="*/ 11916 h 130669"/>
                <a:gd name="connsiteX3" fmla="*/ 0 w 155293"/>
                <a:gd name="connsiteY3" fmla="*/ 47542 h 130669"/>
                <a:gd name="connsiteX4" fmla="*/ 35626 w 155293"/>
                <a:gd name="connsiteY4" fmla="*/ 118794 h 130669"/>
                <a:gd name="connsiteX5" fmla="*/ 71252 w 155293"/>
                <a:gd name="connsiteY5" fmla="*/ 130669 h 130669"/>
                <a:gd name="connsiteX6" fmla="*/ 154379 w 155293"/>
                <a:gd name="connsiteY6" fmla="*/ 83168 h 130669"/>
                <a:gd name="connsiteX7" fmla="*/ 154379 w 155293"/>
                <a:gd name="connsiteY7" fmla="*/ 23791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93" h="130669">
                  <a:moveTo>
                    <a:pt x="154379" y="23791"/>
                  </a:moveTo>
                  <a:lnTo>
                    <a:pt x="154379" y="23791"/>
                  </a:lnTo>
                  <a:cubicBezTo>
                    <a:pt x="146997" y="22151"/>
                    <a:pt x="43805" y="-20014"/>
                    <a:pt x="11875" y="11916"/>
                  </a:cubicBezTo>
                  <a:cubicBezTo>
                    <a:pt x="3024" y="20767"/>
                    <a:pt x="3958" y="35667"/>
                    <a:pt x="0" y="47542"/>
                  </a:cubicBezTo>
                  <a:cubicBezTo>
                    <a:pt x="7823" y="71012"/>
                    <a:pt x="14697" y="102051"/>
                    <a:pt x="35626" y="118794"/>
                  </a:cubicBezTo>
                  <a:cubicBezTo>
                    <a:pt x="45401" y="126614"/>
                    <a:pt x="59377" y="126711"/>
                    <a:pt x="71252" y="130669"/>
                  </a:cubicBezTo>
                  <a:cubicBezTo>
                    <a:pt x="106279" y="123664"/>
                    <a:pt x="146546" y="130165"/>
                    <a:pt x="154379" y="83168"/>
                  </a:cubicBezTo>
                  <a:cubicBezTo>
                    <a:pt x="156437" y="70821"/>
                    <a:pt x="154379" y="33687"/>
                    <a:pt x="154379" y="23791"/>
                  </a:cubicBezTo>
                  <a:close/>
                </a:path>
              </a:pathLst>
            </a:custGeom>
            <a:blipFill>
              <a:blip r:embed="rId4"/>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90" name="フリーフォーム 89"/>
            <p:cNvSpPr/>
            <p:nvPr/>
          </p:nvSpPr>
          <p:spPr>
            <a:xfrm>
              <a:off x="5655181" y="2305433"/>
              <a:ext cx="197993" cy="178699"/>
            </a:xfrm>
            <a:custGeom>
              <a:avLst/>
              <a:gdLst>
                <a:gd name="connsiteX0" fmla="*/ 154379 w 155293"/>
                <a:gd name="connsiteY0" fmla="*/ 23791 h 130669"/>
                <a:gd name="connsiteX1" fmla="*/ 154379 w 155293"/>
                <a:gd name="connsiteY1" fmla="*/ 23791 h 130669"/>
                <a:gd name="connsiteX2" fmla="*/ 11875 w 155293"/>
                <a:gd name="connsiteY2" fmla="*/ 11916 h 130669"/>
                <a:gd name="connsiteX3" fmla="*/ 0 w 155293"/>
                <a:gd name="connsiteY3" fmla="*/ 47542 h 130669"/>
                <a:gd name="connsiteX4" fmla="*/ 35626 w 155293"/>
                <a:gd name="connsiteY4" fmla="*/ 118794 h 130669"/>
                <a:gd name="connsiteX5" fmla="*/ 71252 w 155293"/>
                <a:gd name="connsiteY5" fmla="*/ 130669 h 130669"/>
                <a:gd name="connsiteX6" fmla="*/ 154379 w 155293"/>
                <a:gd name="connsiteY6" fmla="*/ 83168 h 130669"/>
                <a:gd name="connsiteX7" fmla="*/ 154379 w 155293"/>
                <a:gd name="connsiteY7" fmla="*/ 23791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93" h="130669">
                  <a:moveTo>
                    <a:pt x="154379" y="23791"/>
                  </a:moveTo>
                  <a:lnTo>
                    <a:pt x="154379" y="23791"/>
                  </a:lnTo>
                  <a:cubicBezTo>
                    <a:pt x="146997" y="22151"/>
                    <a:pt x="43805" y="-20014"/>
                    <a:pt x="11875" y="11916"/>
                  </a:cubicBezTo>
                  <a:cubicBezTo>
                    <a:pt x="3024" y="20767"/>
                    <a:pt x="3958" y="35667"/>
                    <a:pt x="0" y="47542"/>
                  </a:cubicBezTo>
                  <a:cubicBezTo>
                    <a:pt x="7823" y="71012"/>
                    <a:pt x="14697" y="102051"/>
                    <a:pt x="35626" y="118794"/>
                  </a:cubicBezTo>
                  <a:cubicBezTo>
                    <a:pt x="45401" y="126614"/>
                    <a:pt x="59377" y="126711"/>
                    <a:pt x="71252" y="130669"/>
                  </a:cubicBezTo>
                  <a:cubicBezTo>
                    <a:pt x="106279" y="123664"/>
                    <a:pt x="146546" y="130165"/>
                    <a:pt x="154379" y="83168"/>
                  </a:cubicBezTo>
                  <a:cubicBezTo>
                    <a:pt x="156437" y="70821"/>
                    <a:pt x="154379" y="33687"/>
                    <a:pt x="154379" y="23791"/>
                  </a:cubicBezTo>
                  <a:close/>
                </a:path>
              </a:pathLst>
            </a:custGeom>
            <a:blipFill>
              <a:blip r:embed="rId3"/>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sp>
        <p:nvSpPr>
          <p:cNvPr id="92" name="フリーフォーム 65">
            <a:extLst>
              <a:ext uri="{FF2B5EF4-FFF2-40B4-BE49-F238E27FC236}">
                <a16:creationId xmlns:a16="http://schemas.microsoft.com/office/drawing/2014/main" id="{962D4837-F937-46E1-958F-45E5852B9FF6}"/>
              </a:ext>
            </a:extLst>
          </p:cNvPr>
          <p:cNvSpPr/>
          <p:nvPr/>
        </p:nvSpPr>
        <p:spPr>
          <a:xfrm flipV="1">
            <a:off x="4372638" y="3569547"/>
            <a:ext cx="754104" cy="269072"/>
          </a:xfrm>
          <a:custGeom>
            <a:avLst/>
            <a:gdLst>
              <a:gd name="connsiteX0" fmla="*/ 130898 w 832570"/>
              <a:gd name="connsiteY0" fmla="*/ 152400 h 304800"/>
              <a:gd name="connsiteX1" fmla="*/ 105498 w 832570"/>
              <a:gd name="connsiteY1" fmla="*/ 50800 h 304800"/>
              <a:gd name="connsiteX2" fmla="*/ 143598 w 832570"/>
              <a:gd name="connsiteY2" fmla="*/ 25400 h 304800"/>
              <a:gd name="connsiteX3" fmla="*/ 219798 w 832570"/>
              <a:gd name="connsiteY3" fmla="*/ 38100 h 304800"/>
              <a:gd name="connsiteX4" fmla="*/ 245198 w 832570"/>
              <a:gd name="connsiteY4" fmla="*/ 76200 h 304800"/>
              <a:gd name="connsiteX5" fmla="*/ 257898 w 832570"/>
              <a:gd name="connsiteY5" fmla="*/ 114300 h 304800"/>
              <a:gd name="connsiteX6" fmla="*/ 232498 w 832570"/>
              <a:gd name="connsiteY6" fmla="*/ 76200 h 304800"/>
              <a:gd name="connsiteX7" fmla="*/ 384898 w 832570"/>
              <a:gd name="connsiteY7" fmla="*/ 63500 h 304800"/>
              <a:gd name="connsiteX8" fmla="*/ 422998 w 832570"/>
              <a:gd name="connsiteY8" fmla="*/ 38100 h 304800"/>
              <a:gd name="connsiteX9" fmla="*/ 499198 w 832570"/>
              <a:gd name="connsiteY9" fmla="*/ 12700 h 304800"/>
              <a:gd name="connsiteX10" fmla="*/ 537298 w 832570"/>
              <a:gd name="connsiteY10" fmla="*/ 0 h 304800"/>
              <a:gd name="connsiteX11" fmla="*/ 638898 w 832570"/>
              <a:gd name="connsiteY11" fmla="*/ 12700 h 304800"/>
              <a:gd name="connsiteX12" fmla="*/ 676998 w 832570"/>
              <a:gd name="connsiteY12" fmla="*/ 38100 h 304800"/>
              <a:gd name="connsiteX13" fmla="*/ 664298 w 832570"/>
              <a:gd name="connsiteY13" fmla="*/ 152400 h 304800"/>
              <a:gd name="connsiteX14" fmla="*/ 651598 w 832570"/>
              <a:gd name="connsiteY14" fmla="*/ 114300 h 304800"/>
              <a:gd name="connsiteX15" fmla="*/ 676998 w 832570"/>
              <a:gd name="connsiteY15" fmla="*/ 38100 h 304800"/>
              <a:gd name="connsiteX16" fmla="*/ 778598 w 832570"/>
              <a:gd name="connsiteY16" fmla="*/ 63500 h 304800"/>
              <a:gd name="connsiteX17" fmla="*/ 816698 w 832570"/>
              <a:gd name="connsiteY17" fmla="*/ 88900 h 304800"/>
              <a:gd name="connsiteX18" fmla="*/ 816698 w 832570"/>
              <a:gd name="connsiteY18" fmla="*/ 203200 h 304800"/>
              <a:gd name="connsiteX19" fmla="*/ 778598 w 832570"/>
              <a:gd name="connsiteY19" fmla="*/ 228600 h 304800"/>
              <a:gd name="connsiteX20" fmla="*/ 702398 w 832570"/>
              <a:gd name="connsiteY20" fmla="*/ 254000 h 304800"/>
              <a:gd name="connsiteX21" fmla="*/ 486498 w 832570"/>
              <a:gd name="connsiteY21" fmla="*/ 241300 h 304800"/>
              <a:gd name="connsiteX22" fmla="*/ 499198 w 832570"/>
              <a:gd name="connsiteY22" fmla="*/ 190500 h 304800"/>
              <a:gd name="connsiteX23" fmla="*/ 473798 w 832570"/>
              <a:gd name="connsiteY23" fmla="*/ 266700 h 304800"/>
              <a:gd name="connsiteX24" fmla="*/ 308698 w 832570"/>
              <a:gd name="connsiteY24" fmla="*/ 241300 h 304800"/>
              <a:gd name="connsiteX25" fmla="*/ 295998 w 832570"/>
              <a:gd name="connsiteY25" fmla="*/ 279400 h 304800"/>
              <a:gd name="connsiteX26" fmla="*/ 245198 w 832570"/>
              <a:gd name="connsiteY26" fmla="*/ 304800 h 304800"/>
              <a:gd name="connsiteX27" fmla="*/ 194398 w 832570"/>
              <a:gd name="connsiteY27" fmla="*/ 292100 h 304800"/>
              <a:gd name="connsiteX28" fmla="*/ 168998 w 832570"/>
              <a:gd name="connsiteY28" fmla="*/ 304800 h 304800"/>
              <a:gd name="connsiteX29" fmla="*/ 41998 w 832570"/>
              <a:gd name="connsiteY29" fmla="*/ 254000 h 304800"/>
              <a:gd name="connsiteX30" fmla="*/ 54698 w 832570"/>
              <a:gd name="connsiteY30" fmla="*/ 165100 h 304800"/>
              <a:gd name="connsiteX31" fmla="*/ 29298 w 832570"/>
              <a:gd name="connsiteY31" fmla="*/ 76200 h 304800"/>
              <a:gd name="connsiteX32" fmla="*/ 80098 w 832570"/>
              <a:gd name="connsiteY32"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2570" h="304800">
                <a:moveTo>
                  <a:pt x="130898" y="152400"/>
                </a:moveTo>
                <a:cubicBezTo>
                  <a:pt x="108597" y="115232"/>
                  <a:pt x="72689" y="91812"/>
                  <a:pt x="105498" y="50800"/>
                </a:cubicBezTo>
                <a:cubicBezTo>
                  <a:pt x="115033" y="38881"/>
                  <a:pt x="130898" y="33867"/>
                  <a:pt x="143598" y="25400"/>
                </a:cubicBezTo>
                <a:cubicBezTo>
                  <a:pt x="168998" y="29633"/>
                  <a:pt x="196766" y="26584"/>
                  <a:pt x="219798" y="38100"/>
                </a:cubicBezTo>
                <a:cubicBezTo>
                  <a:pt x="233450" y="44926"/>
                  <a:pt x="238372" y="62548"/>
                  <a:pt x="245198" y="76200"/>
                </a:cubicBezTo>
                <a:cubicBezTo>
                  <a:pt x="251185" y="88174"/>
                  <a:pt x="271285" y="114300"/>
                  <a:pt x="257898" y="114300"/>
                </a:cubicBezTo>
                <a:cubicBezTo>
                  <a:pt x="242634" y="114300"/>
                  <a:pt x="240965" y="88900"/>
                  <a:pt x="232498" y="76200"/>
                </a:cubicBezTo>
                <a:cubicBezTo>
                  <a:pt x="319678" y="18080"/>
                  <a:pt x="212271" y="77886"/>
                  <a:pt x="384898" y="63500"/>
                </a:cubicBezTo>
                <a:cubicBezTo>
                  <a:pt x="400109" y="62232"/>
                  <a:pt x="409050" y="44299"/>
                  <a:pt x="422998" y="38100"/>
                </a:cubicBezTo>
                <a:cubicBezTo>
                  <a:pt x="447464" y="27226"/>
                  <a:pt x="499198" y="12700"/>
                  <a:pt x="499198" y="12700"/>
                </a:cubicBezTo>
                <a:cubicBezTo>
                  <a:pt x="534064" y="117298"/>
                  <a:pt x="520812" y="115405"/>
                  <a:pt x="537298" y="0"/>
                </a:cubicBezTo>
                <a:cubicBezTo>
                  <a:pt x="571165" y="4233"/>
                  <a:pt x="605970" y="3720"/>
                  <a:pt x="638898" y="12700"/>
                </a:cubicBezTo>
                <a:cubicBezTo>
                  <a:pt x="653624" y="16716"/>
                  <a:pt x="674268" y="23083"/>
                  <a:pt x="676998" y="38100"/>
                </a:cubicBezTo>
                <a:cubicBezTo>
                  <a:pt x="683855" y="75816"/>
                  <a:pt x="668531" y="114300"/>
                  <a:pt x="664298" y="152400"/>
                </a:cubicBezTo>
                <a:cubicBezTo>
                  <a:pt x="660065" y="139700"/>
                  <a:pt x="650120" y="127605"/>
                  <a:pt x="651598" y="114300"/>
                </a:cubicBezTo>
                <a:cubicBezTo>
                  <a:pt x="654555" y="87690"/>
                  <a:pt x="676998" y="38100"/>
                  <a:pt x="676998" y="38100"/>
                </a:cubicBezTo>
                <a:cubicBezTo>
                  <a:pt x="701150" y="42930"/>
                  <a:pt x="752563" y="50483"/>
                  <a:pt x="778598" y="63500"/>
                </a:cubicBezTo>
                <a:cubicBezTo>
                  <a:pt x="792250" y="70326"/>
                  <a:pt x="803998" y="80433"/>
                  <a:pt x="816698" y="88900"/>
                </a:cubicBezTo>
                <a:cubicBezTo>
                  <a:pt x="831344" y="132837"/>
                  <a:pt x="843519" y="149557"/>
                  <a:pt x="816698" y="203200"/>
                </a:cubicBezTo>
                <a:cubicBezTo>
                  <a:pt x="809872" y="216852"/>
                  <a:pt x="792546" y="222401"/>
                  <a:pt x="778598" y="228600"/>
                </a:cubicBezTo>
                <a:cubicBezTo>
                  <a:pt x="754132" y="239474"/>
                  <a:pt x="702398" y="254000"/>
                  <a:pt x="702398" y="254000"/>
                </a:cubicBezTo>
                <a:lnTo>
                  <a:pt x="486498" y="241300"/>
                </a:lnTo>
                <a:cubicBezTo>
                  <a:pt x="469838" y="236094"/>
                  <a:pt x="507004" y="174888"/>
                  <a:pt x="499198" y="190500"/>
                </a:cubicBezTo>
                <a:cubicBezTo>
                  <a:pt x="487224" y="214447"/>
                  <a:pt x="473798" y="266700"/>
                  <a:pt x="473798" y="266700"/>
                </a:cubicBezTo>
                <a:cubicBezTo>
                  <a:pt x="418765" y="258233"/>
                  <a:pt x="364237" y="237333"/>
                  <a:pt x="308698" y="241300"/>
                </a:cubicBezTo>
                <a:cubicBezTo>
                  <a:pt x="295345" y="242254"/>
                  <a:pt x="305464" y="269934"/>
                  <a:pt x="295998" y="279400"/>
                </a:cubicBezTo>
                <a:cubicBezTo>
                  <a:pt x="282611" y="292787"/>
                  <a:pt x="262131" y="296333"/>
                  <a:pt x="245198" y="304800"/>
                </a:cubicBezTo>
                <a:cubicBezTo>
                  <a:pt x="228265" y="300567"/>
                  <a:pt x="206740" y="304442"/>
                  <a:pt x="194398" y="292100"/>
                </a:cubicBezTo>
                <a:cubicBezTo>
                  <a:pt x="167495" y="265197"/>
                  <a:pt x="196211" y="168733"/>
                  <a:pt x="168998" y="304800"/>
                </a:cubicBezTo>
                <a:cubicBezTo>
                  <a:pt x="143664" y="301181"/>
                  <a:pt x="52457" y="306294"/>
                  <a:pt x="41998" y="254000"/>
                </a:cubicBezTo>
                <a:cubicBezTo>
                  <a:pt x="36127" y="224647"/>
                  <a:pt x="50465" y="194733"/>
                  <a:pt x="54698" y="165100"/>
                </a:cubicBezTo>
                <a:cubicBezTo>
                  <a:pt x="16419" y="152340"/>
                  <a:pt x="-32249" y="150056"/>
                  <a:pt x="29298" y="76200"/>
                </a:cubicBezTo>
                <a:cubicBezTo>
                  <a:pt x="40138" y="63191"/>
                  <a:pt x="63165" y="76200"/>
                  <a:pt x="80098" y="76200"/>
                </a:cubicBezTo>
              </a:path>
            </a:pathLst>
          </a:custGeom>
          <a:blipFill>
            <a:blip r:embed="rId5">
              <a:extLst>
                <a:ext uri="{BEBA8EAE-BF5A-486C-A8C5-ECC9F3942E4B}">
                  <a14:imgProps xmlns:a14="http://schemas.microsoft.com/office/drawing/2010/main">
                    <a14:imgLayer r:embed="rId6">
                      <a14:imgEffect>
                        <a14:saturation sat="400000"/>
                      </a14:imgEffect>
                    </a14:imgLayer>
                  </a14:imgProps>
                </a:ext>
              </a:extLst>
            </a:blip>
            <a:tile tx="0" ty="0" sx="100000" sy="100000" flip="none" algn="tl"/>
          </a:blip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80" name="フリーフォーム 79"/>
          <p:cNvSpPr/>
          <p:nvPr/>
        </p:nvSpPr>
        <p:spPr>
          <a:xfrm rot="20530836">
            <a:off x="4418293" y="4163759"/>
            <a:ext cx="731907" cy="169902"/>
          </a:xfrm>
          <a:custGeom>
            <a:avLst/>
            <a:gdLst>
              <a:gd name="connsiteX0" fmla="*/ 139700 w 1018846"/>
              <a:gd name="connsiteY0" fmla="*/ 139700 h 228600"/>
              <a:gd name="connsiteX1" fmla="*/ 76200 w 1018846"/>
              <a:gd name="connsiteY1" fmla="*/ 127000 h 228600"/>
              <a:gd name="connsiteX2" fmla="*/ 0 w 1018846"/>
              <a:gd name="connsiteY2" fmla="*/ 101600 h 228600"/>
              <a:gd name="connsiteX3" fmla="*/ 12700 w 1018846"/>
              <a:gd name="connsiteY3" fmla="*/ 63500 h 228600"/>
              <a:gd name="connsiteX4" fmla="*/ 101600 w 1018846"/>
              <a:gd name="connsiteY4" fmla="*/ 38100 h 228600"/>
              <a:gd name="connsiteX5" fmla="*/ 292100 w 1018846"/>
              <a:gd name="connsiteY5" fmla="*/ 50800 h 228600"/>
              <a:gd name="connsiteX6" fmla="*/ 381000 w 1018846"/>
              <a:gd name="connsiteY6" fmla="*/ 76200 h 228600"/>
              <a:gd name="connsiteX7" fmla="*/ 457200 w 1018846"/>
              <a:gd name="connsiteY7" fmla="*/ 88900 h 228600"/>
              <a:gd name="connsiteX8" fmla="*/ 647700 w 1018846"/>
              <a:gd name="connsiteY8" fmla="*/ 76200 h 228600"/>
              <a:gd name="connsiteX9" fmla="*/ 685800 w 1018846"/>
              <a:gd name="connsiteY9" fmla="*/ 63500 h 228600"/>
              <a:gd name="connsiteX10" fmla="*/ 736600 w 1018846"/>
              <a:gd name="connsiteY10" fmla="*/ 50800 h 228600"/>
              <a:gd name="connsiteX11" fmla="*/ 825500 w 1018846"/>
              <a:gd name="connsiteY11" fmla="*/ 38100 h 228600"/>
              <a:gd name="connsiteX12" fmla="*/ 901700 w 1018846"/>
              <a:gd name="connsiteY12" fmla="*/ 12700 h 228600"/>
              <a:gd name="connsiteX13" fmla="*/ 939800 w 1018846"/>
              <a:gd name="connsiteY13" fmla="*/ 0 h 228600"/>
              <a:gd name="connsiteX14" fmla="*/ 1003300 w 1018846"/>
              <a:gd name="connsiteY14" fmla="*/ 12700 h 228600"/>
              <a:gd name="connsiteX15" fmla="*/ 939800 w 1018846"/>
              <a:gd name="connsiteY15" fmla="*/ 114300 h 228600"/>
              <a:gd name="connsiteX16" fmla="*/ 774700 w 1018846"/>
              <a:gd name="connsiteY16" fmla="*/ 165100 h 228600"/>
              <a:gd name="connsiteX17" fmla="*/ 698500 w 1018846"/>
              <a:gd name="connsiteY17" fmla="*/ 190500 h 228600"/>
              <a:gd name="connsiteX18" fmla="*/ 520700 w 1018846"/>
              <a:gd name="connsiteY18" fmla="*/ 215900 h 228600"/>
              <a:gd name="connsiteX19" fmla="*/ 482600 w 1018846"/>
              <a:gd name="connsiteY19" fmla="*/ 228600 h 228600"/>
              <a:gd name="connsiteX20" fmla="*/ 292100 w 1018846"/>
              <a:gd name="connsiteY20" fmla="*/ 203200 h 228600"/>
              <a:gd name="connsiteX21" fmla="*/ 215900 w 1018846"/>
              <a:gd name="connsiteY21" fmla="*/ 177800 h 228600"/>
              <a:gd name="connsiteX22" fmla="*/ 139700 w 1018846"/>
              <a:gd name="connsiteY22" fmla="*/ 1397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8846" h="228600">
                <a:moveTo>
                  <a:pt x="139700" y="139700"/>
                </a:moveTo>
                <a:cubicBezTo>
                  <a:pt x="118533" y="135467"/>
                  <a:pt x="97025" y="132680"/>
                  <a:pt x="76200" y="127000"/>
                </a:cubicBezTo>
                <a:cubicBezTo>
                  <a:pt x="50369" y="119955"/>
                  <a:pt x="0" y="101600"/>
                  <a:pt x="0" y="101600"/>
                </a:cubicBezTo>
                <a:cubicBezTo>
                  <a:pt x="4233" y="88900"/>
                  <a:pt x="3234" y="72966"/>
                  <a:pt x="12700" y="63500"/>
                </a:cubicBezTo>
                <a:cubicBezTo>
                  <a:pt x="18773" y="57427"/>
                  <a:pt x="101161" y="38210"/>
                  <a:pt x="101600" y="38100"/>
                </a:cubicBezTo>
                <a:cubicBezTo>
                  <a:pt x="165100" y="42333"/>
                  <a:pt x="228809" y="44138"/>
                  <a:pt x="292100" y="50800"/>
                </a:cubicBezTo>
                <a:cubicBezTo>
                  <a:pt x="344654" y="56332"/>
                  <a:pt x="334957" y="65968"/>
                  <a:pt x="381000" y="76200"/>
                </a:cubicBezTo>
                <a:cubicBezTo>
                  <a:pt x="406137" y="81786"/>
                  <a:pt x="431800" y="84667"/>
                  <a:pt x="457200" y="88900"/>
                </a:cubicBezTo>
                <a:cubicBezTo>
                  <a:pt x="520700" y="84667"/>
                  <a:pt x="584448" y="83228"/>
                  <a:pt x="647700" y="76200"/>
                </a:cubicBezTo>
                <a:cubicBezTo>
                  <a:pt x="661005" y="74722"/>
                  <a:pt x="672928" y="67178"/>
                  <a:pt x="685800" y="63500"/>
                </a:cubicBezTo>
                <a:cubicBezTo>
                  <a:pt x="702583" y="58705"/>
                  <a:pt x="719427" y="53922"/>
                  <a:pt x="736600" y="50800"/>
                </a:cubicBezTo>
                <a:cubicBezTo>
                  <a:pt x="766051" y="45445"/>
                  <a:pt x="795867" y="42333"/>
                  <a:pt x="825500" y="38100"/>
                </a:cubicBezTo>
                <a:lnTo>
                  <a:pt x="901700" y="12700"/>
                </a:lnTo>
                <a:lnTo>
                  <a:pt x="939800" y="0"/>
                </a:lnTo>
                <a:cubicBezTo>
                  <a:pt x="960967" y="4233"/>
                  <a:pt x="993647" y="-6607"/>
                  <a:pt x="1003300" y="12700"/>
                </a:cubicBezTo>
                <a:cubicBezTo>
                  <a:pt x="1048805" y="103711"/>
                  <a:pt x="984262" y="103185"/>
                  <a:pt x="939800" y="114300"/>
                </a:cubicBezTo>
                <a:cubicBezTo>
                  <a:pt x="845702" y="177032"/>
                  <a:pt x="973454" y="98849"/>
                  <a:pt x="774700" y="165100"/>
                </a:cubicBezTo>
                <a:cubicBezTo>
                  <a:pt x="749300" y="173567"/>
                  <a:pt x="725110" y="187543"/>
                  <a:pt x="698500" y="190500"/>
                </a:cubicBezTo>
                <a:cubicBezTo>
                  <a:pt x="627376" y="198403"/>
                  <a:pt x="585398" y="199726"/>
                  <a:pt x="520700" y="215900"/>
                </a:cubicBezTo>
                <a:cubicBezTo>
                  <a:pt x="507713" y="219147"/>
                  <a:pt x="495300" y="224367"/>
                  <a:pt x="482600" y="228600"/>
                </a:cubicBezTo>
                <a:cubicBezTo>
                  <a:pt x="387119" y="219920"/>
                  <a:pt x="365267" y="225150"/>
                  <a:pt x="292100" y="203200"/>
                </a:cubicBezTo>
                <a:cubicBezTo>
                  <a:pt x="266455" y="195507"/>
                  <a:pt x="241300" y="186267"/>
                  <a:pt x="215900" y="177800"/>
                </a:cubicBezTo>
                <a:lnTo>
                  <a:pt x="139700" y="139700"/>
                </a:lnTo>
                <a:close/>
              </a:path>
            </a:pathLst>
          </a:custGeom>
          <a:solidFill>
            <a:schemeClr val="accent2">
              <a:lumMod val="75000"/>
            </a:schemeClr>
          </a:solidFill>
          <a:ln>
            <a:solidFill>
              <a:srgbClr val="9A532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619"/>
          </a:p>
        </p:txBody>
      </p:sp>
      <p:sp>
        <p:nvSpPr>
          <p:cNvPr id="11" name="テキスト ボックス 10">
            <a:extLst>
              <a:ext uri="{FF2B5EF4-FFF2-40B4-BE49-F238E27FC236}">
                <a16:creationId xmlns:a16="http://schemas.microsoft.com/office/drawing/2014/main" id="{8F6D8A29-2791-4054-BA64-0146061ACE13}"/>
              </a:ext>
            </a:extLst>
          </p:cNvPr>
          <p:cNvSpPr txBox="1"/>
          <p:nvPr/>
        </p:nvSpPr>
        <p:spPr>
          <a:xfrm>
            <a:off x="3414091" y="3950815"/>
            <a:ext cx="1091649" cy="248209"/>
          </a:xfrm>
          <a:prstGeom prst="rect">
            <a:avLst/>
          </a:prstGeom>
          <a:solidFill>
            <a:srgbClr val="FF3300"/>
          </a:solidFill>
        </p:spPr>
        <p:txBody>
          <a:bodyPr wrap="square" rtlCol="0">
            <a:spAutoFit/>
          </a:bodyPr>
          <a:lstStyle/>
          <a:p>
            <a:r>
              <a:rPr lang="ja-JP" altLang="en-US" sz="1013" b="1" dirty="0">
                <a:solidFill>
                  <a:schemeClr val="bg1"/>
                </a:solidFill>
                <a:latin typeface="HG丸ｺﾞｼｯｸM-PRO" panose="020F0600000000000000" pitchFamily="50" charset="-128"/>
                <a:ea typeface="HG丸ｺﾞｼｯｸM-PRO" panose="020F0600000000000000" pitchFamily="50" charset="-128"/>
              </a:rPr>
              <a:t>目標とする便</a:t>
            </a:r>
          </a:p>
        </p:txBody>
      </p:sp>
      <p:grpSp>
        <p:nvGrpSpPr>
          <p:cNvPr id="7" name="グループ化 6">
            <a:extLst>
              <a:ext uri="{FF2B5EF4-FFF2-40B4-BE49-F238E27FC236}">
                <a16:creationId xmlns:a16="http://schemas.microsoft.com/office/drawing/2014/main" id="{424DF65A-C8A8-486E-ADB5-F84C7E590A1F}"/>
              </a:ext>
            </a:extLst>
          </p:cNvPr>
          <p:cNvGrpSpPr/>
          <p:nvPr/>
        </p:nvGrpSpPr>
        <p:grpSpPr>
          <a:xfrm>
            <a:off x="512963" y="417649"/>
            <a:ext cx="7714068" cy="1315743"/>
            <a:chOff x="2463039" y="219527"/>
            <a:chExt cx="9745323" cy="1663030"/>
          </a:xfrm>
        </p:grpSpPr>
        <p:sp>
          <p:nvSpPr>
            <p:cNvPr id="2" name="正方形/長方形 1"/>
            <p:cNvSpPr/>
            <p:nvPr/>
          </p:nvSpPr>
          <p:spPr>
            <a:xfrm>
              <a:off x="4037870" y="465013"/>
              <a:ext cx="8170492" cy="1011435"/>
            </a:xfrm>
            <a:prstGeom prst="rect">
              <a:avLst/>
            </a:prstGeom>
            <a:solidFill>
              <a:schemeClr val="bg2"/>
            </a:solidFill>
            <a:ln>
              <a:solidFill>
                <a:schemeClr val="bg1"/>
              </a:solidFill>
            </a:ln>
          </p:spPr>
          <p:txBody>
            <a:bodyPr wrap="square">
              <a:spAutoFit/>
            </a:bodyPr>
            <a:lstStyle/>
            <a:p>
              <a:pPr algn="ctr"/>
              <a:endParaRPr lang="en-US" altLang="ja-JP" sz="9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目指す便の性状を知っておこう</a:t>
              </a:r>
              <a:endParaRPr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endParaRPr lang="en-US" altLang="ja-JP" sz="9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grpSp>
          <p:nvGrpSpPr>
            <p:cNvPr id="4" name="グループ化 3">
              <a:extLst>
                <a:ext uri="{FF2B5EF4-FFF2-40B4-BE49-F238E27FC236}">
                  <a16:creationId xmlns:a16="http://schemas.microsoft.com/office/drawing/2014/main" id="{E35EA5BA-E92F-45B7-9B5E-CE2B7A555F06}"/>
                </a:ext>
              </a:extLst>
            </p:cNvPr>
            <p:cNvGrpSpPr/>
            <p:nvPr/>
          </p:nvGrpSpPr>
          <p:grpSpPr>
            <a:xfrm>
              <a:off x="2463039" y="219527"/>
              <a:ext cx="1791579" cy="1663030"/>
              <a:chOff x="7428798" y="2016088"/>
              <a:chExt cx="3249676" cy="3014399"/>
            </a:xfrm>
            <a:solidFill>
              <a:srgbClr val="CCECFF"/>
            </a:solidFill>
          </p:grpSpPr>
          <p:grpSp>
            <p:nvGrpSpPr>
              <p:cNvPr id="73" name="グループ化 72">
                <a:extLst>
                  <a:ext uri="{FF2B5EF4-FFF2-40B4-BE49-F238E27FC236}">
                    <a16:creationId xmlns:a16="http://schemas.microsoft.com/office/drawing/2014/main" id="{D21C7E70-371B-4F25-AC19-A935D5907D3A}"/>
                  </a:ext>
                </a:extLst>
              </p:cNvPr>
              <p:cNvGrpSpPr/>
              <p:nvPr/>
            </p:nvGrpSpPr>
            <p:grpSpPr>
              <a:xfrm>
                <a:off x="7428798" y="2016088"/>
                <a:ext cx="3249676" cy="3014399"/>
                <a:chOff x="2418996" y="678454"/>
                <a:chExt cx="3249676" cy="3014399"/>
              </a:xfrm>
              <a:grpFill/>
            </p:grpSpPr>
            <p:sp>
              <p:nvSpPr>
                <p:cNvPr id="75" name="楕円 74">
                  <a:extLst>
                    <a:ext uri="{FF2B5EF4-FFF2-40B4-BE49-F238E27FC236}">
                      <a16:creationId xmlns:a16="http://schemas.microsoft.com/office/drawing/2014/main" id="{91040201-D5EE-40E3-A55E-3FCA6FF5EEFC}"/>
                    </a:ext>
                  </a:extLst>
                </p:cNvPr>
                <p:cNvSpPr/>
                <p:nvPr/>
              </p:nvSpPr>
              <p:spPr>
                <a:xfrm>
                  <a:off x="2418996" y="678454"/>
                  <a:ext cx="3249676" cy="3014399"/>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6" name="楕円 4">
                  <a:extLst>
                    <a:ext uri="{FF2B5EF4-FFF2-40B4-BE49-F238E27FC236}">
                      <a16:creationId xmlns:a16="http://schemas.microsoft.com/office/drawing/2014/main" id="{5D1A76EE-54C9-4235-BBCD-B176AEF95769}"/>
                    </a:ext>
                  </a:extLst>
                </p:cNvPr>
                <p:cNvSpPr txBox="1"/>
                <p:nvPr/>
              </p:nvSpPr>
              <p:spPr>
                <a:xfrm>
                  <a:off x="2895403" y="951548"/>
                  <a:ext cx="2233468" cy="223346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97778" tIns="20003" rIns="97778" bIns="20003" numCol="1" spcCol="1270" anchor="ctr" anchorCtr="0">
                  <a:noAutofit/>
                </a:bodyPr>
                <a:lstStyle/>
                <a:p>
                  <a:pPr algn="ctr" defTabSz="700088">
                    <a:lnSpc>
                      <a:spcPct val="90000"/>
                    </a:lnSpc>
                    <a:spcBef>
                      <a:spcPct val="0"/>
                    </a:spcBef>
                    <a:spcAft>
                      <a:spcPct val="35000"/>
                    </a:spcAft>
                  </a:pPr>
                  <a:endParaRPr lang="ja-JP" altLang="en-US" sz="1575" dirty="0">
                    <a:latin typeface="HG丸ｺﾞｼｯｸM-PRO" panose="020F0600000000000000" pitchFamily="50" charset="-128"/>
                    <a:ea typeface="HG丸ｺﾞｼｯｸM-PRO" panose="020F0600000000000000" pitchFamily="50" charset="-128"/>
                  </a:endParaRPr>
                </a:p>
              </p:txBody>
            </p:sp>
          </p:grpSp>
          <p:sp>
            <p:nvSpPr>
              <p:cNvPr id="77" name="テキスト ボックス 76">
                <a:extLst>
                  <a:ext uri="{FF2B5EF4-FFF2-40B4-BE49-F238E27FC236}">
                    <a16:creationId xmlns:a16="http://schemas.microsoft.com/office/drawing/2014/main" id="{9AAB06FA-6512-4ACD-A9D4-C0ADA9D8AE04}"/>
                  </a:ext>
                </a:extLst>
              </p:cNvPr>
              <p:cNvSpPr txBox="1"/>
              <p:nvPr/>
            </p:nvSpPr>
            <p:spPr>
              <a:xfrm>
                <a:off x="7710433" y="2737598"/>
                <a:ext cx="2968041" cy="1480760"/>
              </a:xfrm>
              <a:prstGeom prst="rect">
                <a:avLst/>
              </a:prstGeom>
              <a:noFill/>
            </p:spPr>
            <p:txBody>
              <a:bodyPr wrap="square">
                <a:spAutoFit/>
              </a:bodyPr>
              <a:lstStyle/>
              <a:p>
                <a:pPr lvl="0" algn="ctr"/>
                <a:r>
                  <a:rPr lang="ja-JP" altLang="en-US" b="1" dirty="0">
                    <a:latin typeface="HG丸ｺﾞｼｯｸM-PRO" panose="020F0600000000000000" pitchFamily="50" charset="-128"/>
                    <a:ea typeface="HG丸ｺﾞｼｯｸM-PRO" panose="020F0600000000000000" pitchFamily="50" charset="-128"/>
                  </a:rPr>
                  <a:t>便性状の</a:t>
                </a:r>
                <a:endParaRPr lang="en-US" altLang="ja-JP" b="1" dirty="0">
                  <a:latin typeface="HG丸ｺﾞｼｯｸM-PRO" panose="020F0600000000000000" pitchFamily="50" charset="-128"/>
                  <a:ea typeface="HG丸ｺﾞｼｯｸM-PRO" panose="020F0600000000000000" pitchFamily="50" charset="-128"/>
                </a:endParaRPr>
              </a:p>
              <a:p>
                <a:pPr lvl="0" algn="ctr"/>
                <a:r>
                  <a:rPr lang="ja-JP" altLang="en-US" b="1" dirty="0">
                    <a:latin typeface="HG丸ｺﾞｼｯｸM-PRO" panose="020F0600000000000000" pitchFamily="50" charset="-128"/>
                    <a:ea typeface="HG丸ｺﾞｼｯｸM-PRO" panose="020F0600000000000000" pitchFamily="50" charset="-128"/>
                  </a:rPr>
                  <a:t>見方</a:t>
                </a:r>
                <a:endParaRPr lang="en-US" altLang="ja-JP" sz="1400" b="1" dirty="0">
                  <a:latin typeface="HG丸ｺﾞｼｯｸM-PRO" panose="020F0600000000000000" pitchFamily="50" charset="-128"/>
                  <a:ea typeface="HG丸ｺﾞｼｯｸM-PRO" panose="020F0600000000000000" pitchFamily="50" charset="-128"/>
                </a:endParaRPr>
              </a:p>
            </p:txBody>
          </p:sp>
        </p:grpSp>
      </p:grpSp>
      <p:grpSp>
        <p:nvGrpSpPr>
          <p:cNvPr id="32" name="グループ化 31">
            <a:extLst>
              <a:ext uri="{FF2B5EF4-FFF2-40B4-BE49-F238E27FC236}">
                <a16:creationId xmlns:a16="http://schemas.microsoft.com/office/drawing/2014/main" id="{2056E675-8861-4B2B-8E04-AF79009F375E}"/>
              </a:ext>
            </a:extLst>
          </p:cNvPr>
          <p:cNvGrpSpPr/>
          <p:nvPr/>
        </p:nvGrpSpPr>
        <p:grpSpPr>
          <a:xfrm>
            <a:off x="3223121" y="5330089"/>
            <a:ext cx="946298" cy="421660"/>
            <a:chOff x="7208561" y="5532627"/>
            <a:chExt cx="1319373" cy="749617"/>
          </a:xfrm>
          <a:effectLst>
            <a:glow rad="101600">
              <a:schemeClr val="accent1">
                <a:satMod val="175000"/>
                <a:alpha val="40000"/>
              </a:schemeClr>
            </a:glow>
          </a:effectLst>
        </p:grpSpPr>
        <p:sp>
          <p:nvSpPr>
            <p:cNvPr id="82" name="テキスト ボックス 81">
              <a:extLst>
                <a:ext uri="{FF2B5EF4-FFF2-40B4-BE49-F238E27FC236}">
                  <a16:creationId xmlns:a16="http://schemas.microsoft.com/office/drawing/2014/main" id="{5E06DD5A-BC32-438D-8305-F847C46A0910}"/>
                </a:ext>
              </a:extLst>
            </p:cNvPr>
            <p:cNvSpPr txBox="1"/>
            <p:nvPr/>
          </p:nvSpPr>
          <p:spPr>
            <a:xfrm>
              <a:off x="7208561" y="5532627"/>
              <a:ext cx="1319373" cy="749617"/>
            </a:xfrm>
            <a:prstGeom prst="cloudCallout">
              <a:avLst>
                <a:gd name="adj1" fmla="val 61618"/>
                <a:gd name="adj2" fmla="val 10693"/>
              </a:avLst>
            </a:prstGeom>
            <a:solidFill>
              <a:srgbClr val="7030A0"/>
            </a:solidFill>
          </p:spPr>
          <p:txBody>
            <a:bodyPr wrap="square" rtlCol="0">
              <a:spAutoFit/>
            </a:bodyPr>
            <a:lstStyle/>
            <a:p>
              <a:endParaRPr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89" name="テキスト ボックス 88">
              <a:extLst>
                <a:ext uri="{FF2B5EF4-FFF2-40B4-BE49-F238E27FC236}">
                  <a16:creationId xmlns:a16="http://schemas.microsoft.com/office/drawing/2014/main" id="{0AB2D64A-D303-43E6-8CE7-B45A21CDFFF5}"/>
                </a:ext>
              </a:extLst>
            </p:cNvPr>
            <p:cNvSpPr txBox="1"/>
            <p:nvPr/>
          </p:nvSpPr>
          <p:spPr>
            <a:xfrm>
              <a:off x="7471291" y="5600506"/>
              <a:ext cx="1035546" cy="492442"/>
            </a:xfrm>
            <a:prstGeom prst="rect">
              <a:avLst/>
            </a:prstGeom>
            <a:noFill/>
          </p:spPr>
          <p:txBody>
            <a:bodyPr wrap="square">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rPr>
                <a:t>便失禁</a:t>
              </a:r>
            </a:p>
          </p:txBody>
        </p:sp>
      </p:grpSp>
      <p:sp>
        <p:nvSpPr>
          <p:cNvPr id="93" name="テキスト ボックス 92">
            <a:extLst>
              <a:ext uri="{FF2B5EF4-FFF2-40B4-BE49-F238E27FC236}">
                <a16:creationId xmlns:a16="http://schemas.microsoft.com/office/drawing/2014/main" id="{E97495B6-7F34-485E-B51D-7FEFD8AAD7B1}"/>
              </a:ext>
            </a:extLst>
          </p:cNvPr>
          <p:cNvSpPr txBox="1"/>
          <p:nvPr/>
        </p:nvSpPr>
        <p:spPr>
          <a:xfrm>
            <a:off x="3505200" y="2753670"/>
            <a:ext cx="692911" cy="463591"/>
          </a:xfrm>
          <a:prstGeom prst="decagon">
            <a:avLst/>
          </a:prstGeom>
          <a:solidFill>
            <a:schemeClr val="accent2">
              <a:lumMod val="75000"/>
            </a:schemeClr>
          </a:solidFill>
          <a:ln>
            <a:solidFill>
              <a:schemeClr val="accent2">
                <a:lumMod val="75000"/>
              </a:schemeClr>
            </a:solidFill>
            <a:extLst>
              <a:ext uri="{C807C97D-BFC1-408E-A445-0C87EB9F89A2}">
                <ask:lineSketchStyleProps xmlns:ask="http://schemas.microsoft.com/office/drawing/2018/sketchyshapes" sd="3911640382">
                  <a:custGeom>
                    <a:avLst/>
                    <a:gdLst>
                      <a:gd name="connsiteX0" fmla="*/ 0 w 873666"/>
                      <a:gd name="connsiteY0" fmla="*/ 297180 h 594360"/>
                      <a:gd name="connsiteX1" fmla="*/ 83428 w 873666"/>
                      <a:gd name="connsiteY1" fmla="*/ 113513 h 594360"/>
                      <a:gd name="connsiteX2" fmla="*/ 301844 w 873666"/>
                      <a:gd name="connsiteY2" fmla="*/ 1 h 594360"/>
                      <a:gd name="connsiteX3" fmla="*/ 571822 w 873666"/>
                      <a:gd name="connsiteY3" fmla="*/ 1 h 594360"/>
                      <a:gd name="connsiteX4" fmla="*/ 790238 w 873666"/>
                      <a:gd name="connsiteY4" fmla="*/ 113513 h 594360"/>
                      <a:gd name="connsiteX5" fmla="*/ 873666 w 873666"/>
                      <a:gd name="connsiteY5" fmla="*/ 297180 h 594360"/>
                      <a:gd name="connsiteX6" fmla="*/ 790238 w 873666"/>
                      <a:gd name="connsiteY6" fmla="*/ 480847 h 594360"/>
                      <a:gd name="connsiteX7" fmla="*/ 571822 w 873666"/>
                      <a:gd name="connsiteY7" fmla="*/ 594359 h 594360"/>
                      <a:gd name="connsiteX8" fmla="*/ 301844 w 873666"/>
                      <a:gd name="connsiteY8" fmla="*/ 594359 h 594360"/>
                      <a:gd name="connsiteX9" fmla="*/ 83428 w 873666"/>
                      <a:gd name="connsiteY9" fmla="*/ 480847 h 594360"/>
                      <a:gd name="connsiteX10" fmla="*/ 0 w 873666"/>
                      <a:gd name="connsiteY10" fmla="*/ 29718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66" h="594360" fill="none" extrusionOk="0">
                        <a:moveTo>
                          <a:pt x="0" y="297180"/>
                        </a:moveTo>
                        <a:cubicBezTo>
                          <a:pt x="9833" y="253676"/>
                          <a:pt x="46365" y="200134"/>
                          <a:pt x="83428" y="113513"/>
                        </a:cubicBezTo>
                        <a:cubicBezTo>
                          <a:pt x="170064" y="71290"/>
                          <a:pt x="247317" y="34512"/>
                          <a:pt x="301844" y="1"/>
                        </a:cubicBezTo>
                        <a:cubicBezTo>
                          <a:pt x="422951" y="-7576"/>
                          <a:pt x="439268" y="-9776"/>
                          <a:pt x="571822" y="1"/>
                        </a:cubicBezTo>
                        <a:cubicBezTo>
                          <a:pt x="620522" y="30447"/>
                          <a:pt x="725928" y="72904"/>
                          <a:pt x="790238" y="113513"/>
                        </a:cubicBezTo>
                        <a:cubicBezTo>
                          <a:pt x="832654" y="203076"/>
                          <a:pt x="854421" y="241662"/>
                          <a:pt x="873666" y="297180"/>
                        </a:cubicBezTo>
                        <a:cubicBezTo>
                          <a:pt x="841029" y="390436"/>
                          <a:pt x="827758" y="418343"/>
                          <a:pt x="790238" y="480847"/>
                        </a:cubicBezTo>
                        <a:cubicBezTo>
                          <a:pt x="739302" y="518718"/>
                          <a:pt x="629423" y="565873"/>
                          <a:pt x="571822" y="594359"/>
                        </a:cubicBezTo>
                        <a:cubicBezTo>
                          <a:pt x="505898" y="584003"/>
                          <a:pt x="411639" y="594927"/>
                          <a:pt x="301844" y="594359"/>
                        </a:cubicBezTo>
                        <a:cubicBezTo>
                          <a:pt x="218313" y="547178"/>
                          <a:pt x="131031" y="515609"/>
                          <a:pt x="83428" y="480847"/>
                        </a:cubicBezTo>
                        <a:cubicBezTo>
                          <a:pt x="49606" y="390395"/>
                          <a:pt x="40974" y="371929"/>
                          <a:pt x="0" y="297180"/>
                        </a:cubicBezTo>
                        <a:close/>
                      </a:path>
                      <a:path w="873666" h="594360" stroke="0" extrusionOk="0">
                        <a:moveTo>
                          <a:pt x="0" y="297180"/>
                        </a:moveTo>
                        <a:cubicBezTo>
                          <a:pt x="27452" y="220280"/>
                          <a:pt x="51123" y="166924"/>
                          <a:pt x="83428" y="113513"/>
                        </a:cubicBezTo>
                        <a:cubicBezTo>
                          <a:pt x="194168" y="67965"/>
                          <a:pt x="205982" y="47271"/>
                          <a:pt x="301844" y="1"/>
                        </a:cubicBezTo>
                        <a:cubicBezTo>
                          <a:pt x="405188" y="-4040"/>
                          <a:pt x="440004" y="7910"/>
                          <a:pt x="571822" y="1"/>
                        </a:cubicBezTo>
                        <a:cubicBezTo>
                          <a:pt x="666767" y="35529"/>
                          <a:pt x="691373" y="51348"/>
                          <a:pt x="790238" y="113513"/>
                        </a:cubicBezTo>
                        <a:cubicBezTo>
                          <a:pt x="830936" y="191822"/>
                          <a:pt x="840382" y="205928"/>
                          <a:pt x="873666" y="297180"/>
                        </a:cubicBezTo>
                        <a:cubicBezTo>
                          <a:pt x="837136" y="370763"/>
                          <a:pt x="829931" y="395374"/>
                          <a:pt x="790238" y="480847"/>
                        </a:cubicBezTo>
                        <a:cubicBezTo>
                          <a:pt x="747575" y="506824"/>
                          <a:pt x="667811" y="543526"/>
                          <a:pt x="571822" y="594359"/>
                        </a:cubicBezTo>
                        <a:cubicBezTo>
                          <a:pt x="455871" y="591947"/>
                          <a:pt x="413292" y="582147"/>
                          <a:pt x="301844" y="594359"/>
                        </a:cubicBezTo>
                        <a:cubicBezTo>
                          <a:pt x="259955" y="562876"/>
                          <a:pt x="180199" y="542071"/>
                          <a:pt x="83428" y="480847"/>
                        </a:cubicBezTo>
                        <a:cubicBezTo>
                          <a:pt x="72896" y="435175"/>
                          <a:pt x="10559" y="344342"/>
                          <a:pt x="0" y="297180"/>
                        </a:cubicBezTo>
                        <a:close/>
                      </a:path>
                    </a:pathLst>
                  </a:custGeom>
                  <ask:type>
                    <ask:lineSketchNone/>
                  </ask:type>
                </ask:lineSketchStyleProps>
              </a:ext>
            </a:extLst>
          </a:ln>
          <a:scene3d>
            <a:camera prst="orthographicFront"/>
            <a:lightRig rig="threePt" dir="t"/>
          </a:scene3d>
          <a:sp3d>
            <a:bevelT w="114300" prst="artDeco"/>
          </a:sp3d>
        </p:spPr>
        <p:txBody>
          <a:bodyPr wrap="square">
            <a:spAutoFit/>
          </a:bodyP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rPr>
              <a:t>便秘</a:t>
            </a:r>
          </a:p>
        </p:txBody>
      </p:sp>
      <p:sp>
        <p:nvSpPr>
          <p:cNvPr id="54" name="テキスト ボックス 53">
            <a:extLst>
              <a:ext uri="{FF2B5EF4-FFF2-40B4-BE49-F238E27FC236}">
                <a16:creationId xmlns:a16="http://schemas.microsoft.com/office/drawing/2014/main" id="{22B964DF-5E30-47EF-97B0-9B07E5D5B9E9}"/>
              </a:ext>
            </a:extLst>
          </p:cNvPr>
          <p:cNvSpPr txBox="1"/>
          <p:nvPr/>
        </p:nvSpPr>
        <p:spPr>
          <a:xfrm>
            <a:off x="5570286" y="2494089"/>
            <a:ext cx="3297489" cy="646331"/>
          </a:xfrm>
          <a:prstGeom prst="wedgeRectCallout">
            <a:avLst>
              <a:gd name="adj1" fmla="val -57696"/>
              <a:gd name="adj2" fmla="val 10433"/>
            </a:avLst>
          </a:prstGeom>
          <a:gradFill flip="none" rotWithShape="1">
            <a:gsLst>
              <a:gs pos="37000">
                <a:schemeClr val="accent2">
                  <a:lumMod val="40000"/>
                  <a:lumOff val="60000"/>
                </a:schemeClr>
              </a:gs>
              <a:gs pos="0">
                <a:schemeClr val="accent2">
                  <a:lumMod val="75000"/>
                </a:schemeClr>
              </a:gs>
              <a:gs pos="74000">
                <a:schemeClr val="accent2">
                  <a:lumMod val="20000"/>
                  <a:lumOff val="80000"/>
                </a:schemeClr>
              </a:gs>
              <a:gs pos="83000">
                <a:schemeClr val="accent2">
                  <a:lumMod val="60000"/>
                  <a:lumOff val="40000"/>
                </a:schemeClr>
              </a:gs>
              <a:gs pos="99000">
                <a:schemeClr val="accent2">
                  <a:lumMod val="60000"/>
                  <a:lumOff val="40000"/>
                </a:schemeClr>
              </a:gs>
            </a:gsLst>
            <a:lin ang="2700000" scaled="1"/>
            <a:tileRect/>
          </a:gradFill>
          <a:ln w="38100">
            <a:noFill/>
          </a:ln>
          <a:effectLst>
            <a:glow rad="139700">
              <a:schemeClr val="accent2">
                <a:satMod val="175000"/>
                <a:alpha val="40000"/>
              </a:schemeClr>
            </a:glow>
          </a:effectLst>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排便回数が少なくなり硬い便を出すのに苦労する状態です　　</a:t>
            </a:r>
          </a:p>
        </p:txBody>
      </p:sp>
      <p:sp>
        <p:nvSpPr>
          <p:cNvPr id="94" name="テキスト ボックス 93">
            <a:extLst>
              <a:ext uri="{FF2B5EF4-FFF2-40B4-BE49-F238E27FC236}">
                <a16:creationId xmlns:a16="http://schemas.microsoft.com/office/drawing/2014/main" id="{14827873-F5CA-4D4F-8F7B-7D0F3C0AD223}"/>
              </a:ext>
            </a:extLst>
          </p:cNvPr>
          <p:cNvSpPr txBox="1"/>
          <p:nvPr/>
        </p:nvSpPr>
        <p:spPr>
          <a:xfrm>
            <a:off x="5581235" y="5189049"/>
            <a:ext cx="3275590" cy="646331"/>
          </a:xfrm>
          <a:prstGeom prst="wedgeRectCallout">
            <a:avLst>
              <a:gd name="adj1" fmla="val -55655"/>
              <a:gd name="adj2" fmla="val -2612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gradFill>
          <a:ln>
            <a:noFill/>
          </a:ln>
          <a:effectLst>
            <a:glow rad="101600">
              <a:schemeClr val="accent1">
                <a:satMod val="175000"/>
                <a:alpha val="40000"/>
              </a:schemeClr>
            </a:glow>
          </a:effectLst>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排便回数が多くなり臨時排便や失禁が起きやすい状態です</a:t>
            </a:r>
          </a:p>
        </p:txBody>
      </p:sp>
      <p:sp>
        <p:nvSpPr>
          <p:cNvPr id="95" name="テキスト ボックス 94">
            <a:extLst>
              <a:ext uri="{FF2B5EF4-FFF2-40B4-BE49-F238E27FC236}">
                <a16:creationId xmlns:a16="http://schemas.microsoft.com/office/drawing/2014/main" id="{14E13492-8F7A-46DB-8558-6440D09A9373}"/>
              </a:ext>
            </a:extLst>
          </p:cNvPr>
          <p:cNvSpPr txBox="1"/>
          <p:nvPr/>
        </p:nvSpPr>
        <p:spPr>
          <a:xfrm>
            <a:off x="5416700" y="3491138"/>
            <a:ext cx="3446078" cy="1415772"/>
          </a:xfrm>
          <a:prstGeom prst="wedgeRectCallout">
            <a:avLst>
              <a:gd name="adj1" fmla="val -54427"/>
              <a:gd name="adj2" fmla="val -24569"/>
            </a:avLst>
          </a:prstGeom>
          <a:gradFill flip="none" rotWithShape="1">
            <a:gsLst>
              <a:gs pos="0">
                <a:schemeClr val="accent1">
                  <a:lumMod val="5000"/>
                  <a:lumOff val="95000"/>
                </a:schemeClr>
              </a:gs>
              <a:gs pos="74000">
                <a:srgbClr val="FFCCCC"/>
              </a:gs>
              <a:gs pos="58744">
                <a:srgbClr val="FFCCCC"/>
              </a:gs>
              <a:gs pos="35668">
                <a:srgbClr val="FFCCCC"/>
              </a:gs>
              <a:gs pos="83000">
                <a:srgbClr val="FFCCCC"/>
              </a:gs>
              <a:gs pos="100000">
                <a:srgbClr val="FFCCCC"/>
              </a:gs>
            </a:gsLst>
            <a:lin ang="8100000" scaled="1"/>
            <a:tileRect/>
          </a:gradFill>
          <a:ln>
            <a:noFill/>
          </a:ln>
          <a:effectLst>
            <a:glow rad="101600">
              <a:srgbClr val="FFCCCC">
                <a:alpha val="60000"/>
              </a:srgbClr>
            </a:glow>
          </a:effectLst>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数日間排便がなくても</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ブリストルスケールで</a:t>
            </a:r>
            <a:r>
              <a:rPr lang="ja-JP" altLang="en-US" b="1" dirty="0">
                <a:solidFill>
                  <a:srgbClr val="FF0000"/>
                </a:solidFill>
                <a:latin typeface="HG丸ｺﾞｼｯｸM-PRO" panose="020F0600000000000000" pitchFamily="50" charset="-128"/>
                <a:ea typeface="HG丸ｺﾞｼｯｸM-PRO" panose="020F0600000000000000" pitchFamily="50" charset="-128"/>
              </a:rPr>
              <a:t>３、４、５</a:t>
            </a:r>
            <a:r>
              <a:rPr lang="ja-JP" altLang="en-US" sz="1600" b="1" dirty="0">
                <a:latin typeface="HG丸ｺﾞｼｯｸM-PRO" panose="020F0600000000000000" pitchFamily="50" charset="-128"/>
                <a:ea typeface="HG丸ｺﾞｼｯｸM-PRO" panose="020F0600000000000000" pitchFamily="50" charset="-128"/>
              </a:rPr>
              <a:t>の正常な便が出ていれば、</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rPr>
              <a:t>自分の排便パターン</a:t>
            </a:r>
            <a:r>
              <a:rPr lang="ja-JP" altLang="en-US" sz="1600" b="1" dirty="0">
                <a:latin typeface="HG丸ｺﾞｼｯｸM-PRO" panose="020F0600000000000000" pitchFamily="50" charset="-128"/>
                <a:ea typeface="HG丸ｺﾞｼｯｸM-PRO" panose="020F0600000000000000" pitchFamily="50" charset="-128"/>
              </a:rPr>
              <a:t>と</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考えます。</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a:extLst>
              <a:ext uri="{FF2B5EF4-FFF2-40B4-BE49-F238E27FC236}">
                <a16:creationId xmlns:a16="http://schemas.microsoft.com/office/drawing/2014/main" id="{8FB5EF32-07BC-90C5-8ACE-715320C27D46}"/>
              </a:ext>
            </a:extLst>
          </p:cNvPr>
          <p:cNvSpPr>
            <a:spLocks noGrp="1"/>
          </p:cNvSpPr>
          <p:nvPr>
            <p:ph type="sldNum" sz="quarter" idx="12"/>
          </p:nvPr>
        </p:nvSpPr>
        <p:spPr/>
        <p:txBody>
          <a:bodyPr/>
          <a:lstStyle/>
          <a:p>
            <a:fld id="{E976F923-A590-49F2-B8D3-031D351237A7}" type="slidenum">
              <a:rPr kumimoji="1" lang="ja-JP" altLang="en-US" smtClean="0"/>
              <a:t>10</a:t>
            </a:fld>
            <a:endParaRPr kumimoji="1" lang="ja-JP" altLang="en-US"/>
          </a:p>
        </p:txBody>
      </p:sp>
    </p:spTree>
    <p:extLst>
      <p:ext uri="{BB962C8B-B14F-4D97-AF65-F5344CB8AC3E}">
        <p14:creationId xmlns:p14="http://schemas.microsoft.com/office/powerpoint/2010/main" val="152999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EF8A44-065C-4185-B30B-39697F1FAFF2}"/>
              </a:ext>
            </a:extLst>
          </p:cNvPr>
          <p:cNvPicPr>
            <a:picLocks noChangeAspect="1"/>
          </p:cNvPicPr>
          <p:nvPr/>
        </p:nvPicPr>
        <p:blipFill rotWithShape="1">
          <a:blip r:embed="rId3"/>
          <a:srcRect l="47823" t="23733" r="9391" b="54328"/>
          <a:stretch/>
        </p:blipFill>
        <p:spPr>
          <a:xfrm>
            <a:off x="949536" y="2205349"/>
            <a:ext cx="7028149" cy="3253562"/>
          </a:xfrm>
          <a:prstGeom prst="rect">
            <a:avLst/>
          </a:prstGeom>
        </p:spPr>
      </p:pic>
      <p:grpSp>
        <p:nvGrpSpPr>
          <p:cNvPr id="7" name="グループ化 6">
            <a:extLst>
              <a:ext uri="{FF2B5EF4-FFF2-40B4-BE49-F238E27FC236}">
                <a16:creationId xmlns:a16="http://schemas.microsoft.com/office/drawing/2014/main" id="{DBE8D161-FC51-4E7D-92F9-5588013A1E02}"/>
              </a:ext>
            </a:extLst>
          </p:cNvPr>
          <p:cNvGrpSpPr/>
          <p:nvPr/>
        </p:nvGrpSpPr>
        <p:grpSpPr>
          <a:xfrm>
            <a:off x="645688" y="385389"/>
            <a:ext cx="6904021" cy="1408016"/>
            <a:chOff x="2420047" y="186112"/>
            <a:chExt cx="8610918" cy="1851296"/>
          </a:xfrm>
        </p:grpSpPr>
        <p:sp>
          <p:nvSpPr>
            <p:cNvPr id="8" name="正方形/長方形 7">
              <a:extLst>
                <a:ext uri="{FF2B5EF4-FFF2-40B4-BE49-F238E27FC236}">
                  <a16:creationId xmlns:a16="http://schemas.microsoft.com/office/drawing/2014/main" id="{A68F3FE1-111B-4AC4-8A07-C094D2125052}"/>
                </a:ext>
              </a:extLst>
            </p:cNvPr>
            <p:cNvSpPr/>
            <p:nvPr/>
          </p:nvSpPr>
          <p:spPr>
            <a:xfrm>
              <a:off x="3869668" y="417433"/>
              <a:ext cx="7161297" cy="1213637"/>
            </a:xfrm>
            <a:prstGeom prst="rect">
              <a:avLst/>
            </a:prstGeom>
            <a:solidFill>
              <a:schemeClr val="bg2"/>
            </a:solidFill>
            <a:ln>
              <a:solidFill>
                <a:schemeClr val="bg1"/>
              </a:solidFill>
            </a:ln>
          </p:spPr>
          <p:txBody>
            <a:bodyPr wrap="square">
              <a:spAutoFit/>
            </a:bodyPr>
            <a:lstStyle/>
            <a:p>
              <a:pPr algn="ctr"/>
              <a:endParaRPr lang="en-US" altLang="ja-JP" sz="10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ysClr val="windowText" lastClr="000000"/>
                  </a:solidFill>
                  <a:latin typeface="HG丸ｺﾞｼｯｸM-PRO" panose="020F0600000000000000" pitchFamily="50" charset="-128"/>
                  <a:ea typeface="HG丸ｺﾞｼｯｸM-PRO" panose="020F0600000000000000" pitchFamily="50" charset="-128"/>
                </a:rPr>
                <a:t>排便周期・パターンを知る</a:t>
              </a:r>
              <a:endParaRPr lang="en-US" altLang="ja-JP" sz="32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endParaRPr lang="en-US" altLang="ja-JP" sz="10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704698D9-8BD4-4F94-9AB3-EF063614674E}"/>
                </a:ext>
              </a:extLst>
            </p:cNvPr>
            <p:cNvGrpSpPr/>
            <p:nvPr/>
          </p:nvGrpSpPr>
          <p:grpSpPr>
            <a:xfrm>
              <a:off x="2420047" y="186112"/>
              <a:ext cx="1895414" cy="1851296"/>
              <a:chOff x="7350818" y="1955521"/>
              <a:chExt cx="3438019" cy="3355648"/>
            </a:xfrm>
            <a:solidFill>
              <a:srgbClr val="CCECFF"/>
            </a:solidFill>
          </p:grpSpPr>
          <p:grpSp>
            <p:nvGrpSpPr>
              <p:cNvPr id="10" name="グループ化 9">
                <a:extLst>
                  <a:ext uri="{FF2B5EF4-FFF2-40B4-BE49-F238E27FC236}">
                    <a16:creationId xmlns:a16="http://schemas.microsoft.com/office/drawing/2014/main" id="{61B6B148-2DC3-4484-AC02-2051063C910B}"/>
                  </a:ext>
                </a:extLst>
              </p:cNvPr>
              <p:cNvGrpSpPr/>
              <p:nvPr/>
            </p:nvGrpSpPr>
            <p:grpSpPr>
              <a:xfrm>
                <a:off x="7350818" y="1955521"/>
                <a:ext cx="3438019" cy="3355648"/>
                <a:chOff x="2341016" y="617887"/>
                <a:chExt cx="3438019" cy="3355648"/>
              </a:xfrm>
              <a:grpFill/>
            </p:grpSpPr>
            <p:sp>
              <p:nvSpPr>
                <p:cNvPr id="12" name="楕円 11">
                  <a:extLst>
                    <a:ext uri="{FF2B5EF4-FFF2-40B4-BE49-F238E27FC236}">
                      <a16:creationId xmlns:a16="http://schemas.microsoft.com/office/drawing/2014/main" id="{AEE53534-0270-4CBA-9213-167AE2A01557}"/>
                    </a:ext>
                  </a:extLst>
                </p:cNvPr>
                <p:cNvSpPr/>
                <p:nvPr/>
              </p:nvSpPr>
              <p:spPr>
                <a:xfrm>
                  <a:off x="2341016" y="617887"/>
                  <a:ext cx="3438019" cy="3355648"/>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楕円 4">
                  <a:extLst>
                    <a:ext uri="{FF2B5EF4-FFF2-40B4-BE49-F238E27FC236}">
                      <a16:creationId xmlns:a16="http://schemas.microsoft.com/office/drawing/2014/main" id="{860129F7-BB06-40EB-AB06-A920DFE6D76C}"/>
                    </a:ext>
                  </a:extLst>
                </p:cNvPr>
                <p:cNvSpPr txBox="1"/>
                <p:nvPr/>
              </p:nvSpPr>
              <p:spPr>
                <a:xfrm>
                  <a:off x="2895403" y="951548"/>
                  <a:ext cx="2233468" cy="223346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97778" tIns="20003" rIns="97778" bIns="20003" numCol="1" spcCol="1270" anchor="ctr" anchorCtr="0">
                  <a:noAutofit/>
                </a:bodyPr>
                <a:lstStyle/>
                <a:p>
                  <a:pPr algn="ctr" defTabSz="700088">
                    <a:lnSpc>
                      <a:spcPct val="90000"/>
                    </a:lnSpc>
                    <a:spcBef>
                      <a:spcPct val="0"/>
                    </a:spcBef>
                    <a:spcAft>
                      <a:spcPct val="35000"/>
                    </a:spcAft>
                  </a:pPr>
                  <a:endParaRPr lang="ja-JP" altLang="en-US" sz="1575" dirty="0">
                    <a:latin typeface="HG丸ｺﾞｼｯｸM-PRO" panose="020F0600000000000000" pitchFamily="50" charset="-128"/>
                    <a:ea typeface="HG丸ｺﾞｼｯｸM-PRO" panose="020F0600000000000000" pitchFamily="50" charset="-128"/>
                  </a:endParaRPr>
                </a:p>
              </p:txBody>
            </p:sp>
          </p:grpSp>
          <p:sp>
            <p:nvSpPr>
              <p:cNvPr id="11" name="テキスト ボックス 10">
                <a:extLst>
                  <a:ext uri="{FF2B5EF4-FFF2-40B4-BE49-F238E27FC236}">
                    <a16:creationId xmlns:a16="http://schemas.microsoft.com/office/drawing/2014/main" id="{C3C84615-BBA9-43D5-AC09-C7578644CE2E}"/>
                  </a:ext>
                </a:extLst>
              </p:cNvPr>
              <p:cNvSpPr txBox="1"/>
              <p:nvPr/>
            </p:nvSpPr>
            <p:spPr>
              <a:xfrm>
                <a:off x="7474304" y="2741921"/>
                <a:ext cx="3247237" cy="1540366"/>
              </a:xfrm>
              <a:prstGeom prst="rect">
                <a:avLst/>
              </a:prstGeom>
              <a:noFill/>
            </p:spPr>
            <p:txBody>
              <a:bodyPr wrap="square">
                <a:spAutoFit/>
              </a:bodyPr>
              <a:lstStyle/>
              <a:p>
                <a:pPr lvl="0" algn="ctr"/>
                <a:r>
                  <a:rPr lang="ja-JP" altLang="en-US" b="1" dirty="0">
                    <a:latin typeface="HG丸ｺﾞｼｯｸM-PRO" panose="020F0600000000000000" pitchFamily="50" charset="-128"/>
                    <a:ea typeface="HG丸ｺﾞｼｯｸM-PRO" panose="020F0600000000000000" pitchFamily="50" charset="-128"/>
                  </a:rPr>
                  <a:t>定期的な</a:t>
                </a:r>
                <a:endParaRPr lang="en-US" altLang="ja-JP" b="1" dirty="0">
                  <a:latin typeface="HG丸ｺﾞｼｯｸM-PRO" panose="020F0600000000000000" pitchFamily="50" charset="-128"/>
                  <a:ea typeface="HG丸ｺﾞｼｯｸM-PRO" panose="020F0600000000000000" pitchFamily="50" charset="-128"/>
                </a:endParaRPr>
              </a:p>
              <a:p>
                <a:pPr lvl="0" algn="ctr"/>
                <a:r>
                  <a:rPr lang="ja-JP" altLang="en-US" b="1" dirty="0">
                    <a:latin typeface="HG丸ｺﾞｼｯｸM-PRO" panose="020F0600000000000000" pitchFamily="50" charset="-128"/>
                    <a:ea typeface="HG丸ｺﾞｼｯｸM-PRO" panose="020F0600000000000000" pitchFamily="50" charset="-128"/>
                  </a:rPr>
                  <a:t>排便の誘発</a:t>
                </a:r>
              </a:p>
            </p:txBody>
          </p:sp>
        </p:grpSp>
      </p:grpSp>
      <p:sp>
        <p:nvSpPr>
          <p:cNvPr id="17" name="楕円 16">
            <a:extLst>
              <a:ext uri="{FF2B5EF4-FFF2-40B4-BE49-F238E27FC236}">
                <a16:creationId xmlns:a16="http://schemas.microsoft.com/office/drawing/2014/main" id="{27279DA5-BDD8-4F87-9966-6AA9984A8507}"/>
              </a:ext>
            </a:extLst>
          </p:cNvPr>
          <p:cNvSpPr/>
          <p:nvPr/>
        </p:nvSpPr>
        <p:spPr>
          <a:xfrm>
            <a:off x="1395605" y="2941775"/>
            <a:ext cx="301341" cy="2641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楕円 17">
            <a:extLst>
              <a:ext uri="{FF2B5EF4-FFF2-40B4-BE49-F238E27FC236}">
                <a16:creationId xmlns:a16="http://schemas.microsoft.com/office/drawing/2014/main" id="{C4CB164D-E0F2-42CF-92B9-EE4D9DCBE6CA}"/>
              </a:ext>
            </a:extLst>
          </p:cNvPr>
          <p:cNvSpPr/>
          <p:nvPr/>
        </p:nvSpPr>
        <p:spPr>
          <a:xfrm>
            <a:off x="3424083" y="3111762"/>
            <a:ext cx="432718" cy="25323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9" name="楕円 18">
            <a:extLst>
              <a:ext uri="{FF2B5EF4-FFF2-40B4-BE49-F238E27FC236}">
                <a16:creationId xmlns:a16="http://schemas.microsoft.com/office/drawing/2014/main" id="{0B1A7BE6-BFF5-4709-AFB8-DE1185E5C8B9}"/>
              </a:ext>
            </a:extLst>
          </p:cNvPr>
          <p:cNvSpPr/>
          <p:nvPr/>
        </p:nvSpPr>
        <p:spPr>
          <a:xfrm>
            <a:off x="4043817" y="3149503"/>
            <a:ext cx="562237" cy="17376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 name="楕円 19">
            <a:extLst>
              <a:ext uri="{FF2B5EF4-FFF2-40B4-BE49-F238E27FC236}">
                <a16:creationId xmlns:a16="http://schemas.microsoft.com/office/drawing/2014/main" id="{99AB4BF8-09FF-42A7-8EEE-D40CC71CF826}"/>
              </a:ext>
            </a:extLst>
          </p:cNvPr>
          <p:cNvSpPr/>
          <p:nvPr/>
        </p:nvSpPr>
        <p:spPr>
          <a:xfrm>
            <a:off x="5293585" y="3326172"/>
            <a:ext cx="196901" cy="17376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1" name="楕円 20">
            <a:extLst>
              <a:ext uri="{FF2B5EF4-FFF2-40B4-BE49-F238E27FC236}">
                <a16:creationId xmlns:a16="http://schemas.microsoft.com/office/drawing/2014/main" id="{7D7FF725-786A-4566-9A36-F736158839D3}"/>
              </a:ext>
            </a:extLst>
          </p:cNvPr>
          <p:cNvSpPr/>
          <p:nvPr/>
        </p:nvSpPr>
        <p:spPr>
          <a:xfrm>
            <a:off x="5490787" y="3291035"/>
            <a:ext cx="196901" cy="17376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2" name="テキスト ボックス 21">
            <a:extLst>
              <a:ext uri="{FF2B5EF4-FFF2-40B4-BE49-F238E27FC236}">
                <a16:creationId xmlns:a16="http://schemas.microsoft.com/office/drawing/2014/main" id="{CCFF7908-8072-4AF4-B3F7-8C0515357CAB}"/>
              </a:ext>
            </a:extLst>
          </p:cNvPr>
          <p:cNvSpPr txBox="1"/>
          <p:nvPr/>
        </p:nvSpPr>
        <p:spPr>
          <a:xfrm>
            <a:off x="2147970" y="3054852"/>
            <a:ext cx="454638" cy="248209"/>
          </a:xfrm>
          <a:prstGeom prst="rect">
            <a:avLst/>
          </a:prstGeom>
          <a:noFill/>
        </p:spPr>
        <p:txBody>
          <a:bodyPr wrap="square" rtlCol="0">
            <a:spAutoFit/>
          </a:bodyPr>
          <a:lstStyle/>
          <a:p>
            <a:r>
              <a:rPr lang="en-US" altLang="ja-JP" sz="1013" b="1" dirty="0">
                <a:solidFill>
                  <a:schemeClr val="accent2"/>
                </a:solidFill>
                <a:latin typeface="Eras Light ITC" panose="020B0402030504020804" pitchFamily="34" charset="0"/>
                <a:ea typeface="HGS行書体" panose="03000600000000000000" pitchFamily="66" charset="-128"/>
              </a:rPr>
              <a:t>9:00</a:t>
            </a:r>
            <a:endParaRPr lang="ja-JP" altLang="en-US" sz="1013" b="1" dirty="0">
              <a:solidFill>
                <a:schemeClr val="accent2"/>
              </a:solidFill>
              <a:latin typeface="Eras Light ITC" panose="020B0402030504020804" pitchFamily="34" charset="0"/>
              <a:ea typeface="HGS行書体" panose="03000600000000000000" pitchFamily="66" charset="-128"/>
            </a:endParaRPr>
          </a:p>
        </p:txBody>
      </p:sp>
      <p:sp>
        <p:nvSpPr>
          <p:cNvPr id="23" name="テキスト ボックス 22">
            <a:extLst>
              <a:ext uri="{FF2B5EF4-FFF2-40B4-BE49-F238E27FC236}">
                <a16:creationId xmlns:a16="http://schemas.microsoft.com/office/drawing/2014/main" id="{2C268099-A757-40F3-ABFE-4831112FF2B9}"/>
              </a:ext>
            </a:extLst>
          </p:cNvPr>
          <p:cNvSpPr txBox="1"/>
          <p:nvPr/>
        </p:nvSpPr>
        <p:spPr>
          <a:xfrm>
            <a:off x="2464909" y="3111762"/>
            <a:ext cx="472470" cy="300082"/>
          </a:xfrm>
          <a:prstGeom prst="rect">
            <a:avLst/>
          </a:prstGeom>
          <a:noFill/>
        </p:spPr>
        <p:txBody>
          <a:bodyPr wrap="square" rtlCol="0">
            <a:spAutoFit/>
          </a:bodyPr>
          <a:lstStyle/>
          <a:p>
            <a:r>
              <a:rPr lang="en-US" altLang="ja-JP" sz="1350" b="1" dirty="0">
                <a:solidFill>
                  <a:schemeClr val="accent2"/>
                </a:solidFill>
                <a:latin typeface="Eras Light ITC" panose="020B0402030504020804" pitchFamily="34" charset="0"/>
                <a:ea typeface="HGS行書体" panose="03000600000000000000" pitchFamily="66" charset="-128"/>
              </a:rPr>
              <a:t>40</a:t>
            </a:r>
            <a:endParaRPr lang="ja-JP" altLang="en-US" sz="1350" b="1" dirty="0">
              <a:solidFill>
                <a:schemeClr val="accent2"/>
              </a:solidFill>
              <a:latin typeface="Eras Light ITC" panose="020B0402030504020804" pitchFamily="34" charset="0"/>
              <a:ea typeface="HGS行書体" panose="03000600000000000000" pitchFamily="66" charset="-128"/>
            </a:endParaRPr>
          </a:p>
        </p:txBody>
      </p:sp>
      <p:sp>
        <p:nvSpPr>
          <p:cNvPr id="25" name="テキスト ボックス 24">
            <a:extLst>
              <a:ext uri="{FF2B5EF4-FFF2-40B4-BE49-F238E27FC236}">
                <a16:creationId xmlns:a16="http://schemas.microsoft.com/office/drawing/2014/main" id="{52FAE5A5-F7E3-4B34-A08F-BB11543209D2}"/>
              </a:ext>
            </a:extLst>
          </p:cNvPr>
          <p:cNvSpPr txBox="1"/>
          <p:nvPr/>
        </p:nvSpPr>
        <p:spPr>
          <a:xfrm>
            <a:off x="3073154" y="3236571"/>
            <a:ext cx="334469" cy="300082"/>
          </a:xfrm>
          <a:prstGeom prst="rect">
            <a:avLst/>
          </a:prstGeom>
          <a:noFill/>
        </p:spPr>
        <p:txBody>
          <a:bodyPr wrap="square" rtlCol="0">
            <a:spAutoFit/>
          </a:bodyPr>
          <a:lstStyle/>
          <a:p>
            <a:r>
              <a:rPr lang="ja-JP" altLang="en-US" sz="1350" b="1" dirty="0">
                <a:solidFill>
                  <a:schemeClr val="accent2"/>
                </a:solidFill>
                <a:latin typeface="HGS行書体" panose="03000600000000000000" pitchFamily="66" charset="-128"/>
                <a:ea typeface="HGS行書体" panose="03000600000000000000" pitchFamily="66" charset="-128"/>
              </a:rPr>
              <a:t>１</a:t>
            </a:r>
          </a:p>
        </p:txBody>
      </p:sp>
      <p:sp>
        <p:nvSpPr>
          <p:cNvPr id="26" name="テキスト ボックス 25">
            <a:extLst>
              <a:ext uri="{FF2B5EF4-FFF2-40B4-BE49-F238E27FC236}">
                <a16:creationId xmlns:a16="http://schemas.microsoft.com/office/drawing/2014/main" id="{0C0012CB-44CD-483F-9366-372005925E76}"/>
              </a:ext>
            </a:extLst>
          </p:cNvPr>
          <p:cNvSpPr txBox="1"/>
          <p:nvPr/>
        </p:nvSpPr>
        <p:spPr>
          <a:xfrm>
            <a:off x="979896" y="3205900"/>
            <a:ext cx="334469" cy="300082"/>
          </a:xfrm>
          <a:prstGeom prst="rect">
            <a:avLst/>
          </a:prstGeom>
          <a:noFill/>
        </p:spPr>
        <p:txBody>
          <a:bodyPr wrap="square" rtlCol="0">
            <a:spAutoFit/>
          </a:bodyPr>
          <a:lstStyle/>
          <a:p>
            <a:r>
              <a:rPr lang="ja-JP" altLang="en-US" sz="1350" b="1" dirty="0">
                <a:solidFill>
                  <a:schemeClr val="accent2"/>
                </a:solidFill>
                <a:latin typeface="HG教科書体" panose="02020609000000000000" pitchFamily="17" charset="-128"/>
                <a:ea typeface="HG教科書体" panose="02020609000000000000" pitchFamily="17" charset="-128"/>
              </a:rPr>
              <a:t>月</a:t>
            </a:r>
          </a:p>
        </p:txBody>
      </p:sp>
      <p:sp>
        <p:nvSpPr>
          <p:cNvPr id="27" name="テキスト ボックス 26">
            <a:extLst>
              <a:ext uri="{FF2B5EF4-FFF2-40B4-BE49-F238E27FC236}">
                <a16:creationId xmlns:a16="http://schemas.microsoft.com/office/drawing/2014/main" id="{061012D3-AAB3-449A-909E-B34B05A05539}"/>
              </a:ext>
            </a:extLst>
          </p:cNvPr>
          <p:cNvSpPr txBox="1"/>
          <p:nvPr/>
        </p:nvSpPr>
        <p:spPr>
          <a:xfrm>
            <a:off x="1007589" y="3795686"/>
            <a:ext cx="334469" cy="300082"/>
          </a:xfrm>
          <a:prstGeom prst="rect">
            <a:avLst/>
          </a:prstGeom>
          <a:noFill/>
        </p:spPr>
        <p:txBody>
          <a:bodyPr wrap="square" rtlCol="0">
            <a:spAutoFit/>
          </a:bodyPr>
          <a:lstStyle/>
          <a:p>
            <a:r>
              <a:rPr lang="ja-JP" altLang="en-US" sz="1350" b="1" dirty="0">
                <a:solidFill>
                  <a:schemeClr val="accent2"/>
                </a:solidFill>
                <a:latin typeface="HG教科書体" panose="02020609000000000000" pitchFamily="17" charset="-128"/>
                <a:ea typeface="HG教科書体" panose="02020609000000000000" pitchFamily="17" charset="-128"/>
              </a:rPr>
              <a:t>水</a:t>
            </a:r>
          </a:p>
        </p:txBody>
      </p:sp>
      <p:sp>
        <p:nvSpPr>
          <p:cNvPr id="28" name="テキスト ボックス 27">
            <a:extLst>
              <a:ext uri="{FF2B5EF4-FFF2-40B4-BE49-F238E27FC236}">
                <a16:creationId xmlns:a16="http://schemas.microsoft.com/office/drawing/2014/main" id="{7D41840D-12BF-4BAE-BDED-8D95BA2F0E70}"/>
              </a:ext>
            </a:extLst>
          </p:cNvPr>
          <p:cNvSpPr txBox="1"/>
          <p:nvPr/>
        </p:nvSpPr>
        <p:spPr>
          <a:xfrm>
            <a:off x="2119978" y="3767681"/>
            <a:ext cx="454638" cy="248209"/>
          </a:xfrm>
          <a:prstGeom prst="rect">
            <a:avLst/>
          </a:prstGeom>
          <a:noFill/>
        </p:spPr>
        <p:txBody>
          <a:bodyPr wrap="square" rtlCol="0">
            <a:spAutoFit/>
          </a:bodyPr>
          <a:lstStyle/>
          <a:p>
            <a:r>
              <a:rPr lang="en-US" altLang="ja-JP" sz="1013" b="1" dirty="0">
                <a:solidFill>
                  <a:schemeClr val="accent2"/>
                </a:solidFill>
                <a:latin typeface="Eras Light ITC" panose="020B0402030504020804" pitchFamily="34" charset="0"/>
                <a:ea typeface="HGS行書体" panose="03000600000000000000" pitchFamily="66" charset="-128"/>
              </a:rPr>
              <a:t>9:00</a:t>
            </a:r>
            <a:endParaRPr lang="ja-JP" altLang="en-US" sz="1013" b="1" dirty="0">
              <a:solidFill>
                <a:schemeClr val="accent2"/>
              </a:solidFill>
              <a:latin typeface="Eras Light ITC" panose="020B0402030504020804" pitchFamily="34" charset="0"/>
              <a:ea typeface="HGS行書体" panose="03000600000000000000" pitchFamily="66" charset="-128"/>
            </a:endParaRPr>
          </a:p>
        </p:txBody>
      </p:sp>
      <p:sp>
        <p:nvSpPr>
          <p:cNvPr id="29" name="テキスト ボックス 28">
            <a:extLst>
              <a:ext uri="{FF2B5EF4-FFF2-40B4-BE49-F238E27FC236}">
                <a16:creationId xmlns:a16="http://schemas.microsoft.com/office/drawing/2014/main" id="{A257D0AA-44A9-40BA-BA0C-8CE92398BB33}"/>
              </a:ext>
            </a:extLst>
          </p:cNvPr>
          <p:cNvSpPr txBox="1"/>
          <p:nvPr/>
        </p:nvSpPr>
        <p:spPr>
          <a:xfrm>
            <a:off x="2508918" y="3734631"/>
            <a:ext cx="436964" cy="300082"/>
          </a:xfrm>
          <a:prstGeom prst="rect">
            <a:avLst/>
          </a:prstGeom>
          <a:noFill/>
        </p:spPr>
        <p:txBody>
          <a:bodyPr wrap="square" rtlCol="0">
            <a:spAutoFit/>
          </a:bodyPr>
          <a:lstStyle/>
          <a:p>
            <a:r>
              <a:rPr lang="en-US" altLang="ja-JP" sz="1350" b="1" dirty="0">
                <a:solidFill>
                  <a:schemeClr val="accent2"/>
                </a:solidFill>
                <a:latin typeface="Eras Light ITC" panose="020B0402030504020804" pitchFamily="34" charset="0"/>
                <a:ea typeface="HGS行書体" panose="03000600000000000000" pitchFamily="66" charset="-128"/>
              </a:rPr>
              <a:t>45</a:t>
            </a:r>
            <a:endParaRPr lang="ja-JP" altLang="en-US" sz="1350" b="1" dirty="0">
              <a:solidFill>
                <a:schemeClr val="accent2"/>
              </a:solidFill>
              <a:latin typeface="Eras Light ITC" panose="020B0402030504020804" pitchFamily="34" charset="0"/>
              <a:ea typeface="HGS行書体" panose="03000600000000000000" pitchFamily="66" charset="-128"/>
            </a:endParaRPr>
          </a:p>
        </p:txBody>
      </p:sp>
      <p:sp>
        <p:nvSpPr>
          <p:cNvPr id="32" name="テキスト ボックス 31">
            <a:extLst>
              <a:ext uri="{FF2B5EF4-FFF2-40B4-BE49-F238E27FC236}">
                <a16:creationId xmlns:a16="http://schemas.microsoft.com/office/drawing/2014/main" id="{6DB92614-1107-414A-8FE8-D4B13151CF2D}"/>
              </a:ext>
            </a:extLst>
          </p:cNvPr>
          <p:cNvSpPr txBox="1"/>
          <p:nvPr/>
        </p:nvSpPr>
        <p:spPr>
          <a:xfrm>
            <a:off x="3089614" y="3528856"/>
            <a:ext cx="334469" cy="300082"/>
          </a:xfrm>
          <a:prstGeom prst="rect">
            <a:avLst/>
          </a:prstGeom>
          <a:noFill/>
        </p:spPr>
        <p:txBody>
          <a:bodyPr wrap="square" rtlCol="0">
            <a:spAutoFit/>
          </a:bodyPr>
          <a:lstStyle/>
          <a:p>
            <a:r>
              <a:rPr lang="ja-JP" altLang="en-US" sz="1350" b="1" dirty="0">
                <a:solidFill>
                  <a:schemeClr val="accent2"/>
                </a:solidFill>
                <a:latin typeface="HGS行書体" panose="03000600000000000000" pitchFamily="66" charset="-128"/>
                <a:ea typeface="HGS行書体" panose="03000600000000000000" pitchFamily="66" charset="-128"/>
              </a:rPr>
              <a:t>１</a:t>
            </a:r>
          </a:p>
        </p:txBody>
      </p:sp>
      <p:sp>
        <p:nvSpPr>
          <p:cNvPr id="34" name="楕円 33">
            <a:extLst>
              <a:ext uri="{FF2B5EF4-FFF2-40B4-BE49-F238E27FC236}">
                <a16:creationId xmlns:a16="http://schemas.microsoft.com/office/drawing/2014/main" id="{AB3613AA-14A0-488D-B7BB-6BD275876586}"/>
              </a:ext>
            </a:extLst>
          </p:cNvPr>
          <p:cNvSpPr/>
          <p:nvPr/>
        </p:nvSpPr>
        <p:spPr>
          <a:xfrm rot="19350246">
            <a:off x="3450472" y="3704718"/>
            <a:ext cx="539479" cy="19482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5" name="楕円 34">
            <a:extLst>
              <a:ext uri="{FF2B5EF4-FFF2-40B4-BE49-F238E27FC236}">
                <a16:creationId xmlns:a16="http://schemas.microsoft.com/office/drawing/2014/main" id="{F951C7F0-0978-4A8A-AE26-61EB6942A096}"/>
              </a:ext>
            </a:extLst>
          </p:cNvPr>
          <p:cNvSpPr/>
          <p:nvPr/>
        </p:nvSpPr>
        <p:spPr>
          <a:xfrm>
            <a:off x="4097699" y="3765014"/>
            <a:ext cx="546614" cy="21845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7" name="テキスト ボックス 36">
            <a:extLst>
              <a:ext uri="{FF2B5EF4-FFF2-40B4-BE49-F238E27FC236}">
                <a16:creationId xmlns:a16="http://schemas.microsoft.com/office/drawing/2014/main" id="{A440BD3B-D5F9-4519-AA6D-91C4C8910039}"/>
              </a:ext>
            </a:extLst>
          </p:cNvPr>
          <p:cNvSpPr txBox="1"/>
          <p:nvPr/>
        </p:nvSpPr>
        <p:spPr>
          <a:xfrm>
            <a:off x="4869880" y="3162168"/>
            <a:ext cx="199066" cy="248209"/>
          </a:xfrm>
          <a:prstGeom prst="rect">
            <a:avLst/>
          </a:prstGeom>
          <a:noFill/>
        </p:spPr>
        <p:txBody>
          <a:bodyPr wrap="square">
            <a:spAutoFit/>
          </a:bodyPr>
          <a:lstStyle/>
          <a:p>
            <a:r>
              <a:rPr lang="ja-JP" altLang="en-US" sz="1013" b="1" dirty="0">
                <a:solidFill>
                  <a:schemeClr val="accent2"/>
                </a:solidFill>
                <a:latin typeface="HGS行書体" panose="03000600000000000000" pitchFamily="66" charset="-128"/>
                <a:ea typeface="HGS行書体" panose="03000600000000000000" pitchFamily="66" charset="-128"/>
              </a:rPr>
              <a:t>１</a:t>
            </a:r>
          </a:p>
        </p:txBody>
      </p:sp>
      <p:sp>
        <p:nvSpPr>
          <p:cNvPr id="38" name="テキスト ボックス 37">
            <a:extLst>
              <a:ext uri="{FF2B5EF4-FFF2-40B4-BE49-F238E27FC236}">
                <a16:creationId xmlns:a16="http://schemas.microsoft.com/office/drawing/2014/main" id="{FA536842-DA3E-4393-9D5D-4FC77EB600DE}"/>
              </a:ext>
            </a:extLst>
          </p:cNvPr>
          <p:cNvSpPr txBox="1"/>
          <p:nvPr/>
        </p:nvSpPr>
        <p:spPr>
          <a:xfrm>
            <a:off x="4852152" y="3594361"/>
            <a:ext cx="199066" cy="248209"/>
          </a:xfrm>
          <a:prstGeom prst="rect">
            <a:avLst/>
          </a:prstGeom>
          <a:noFill/>
        </p:spPr>
        <p:txBody>
          <a:bodyPr wrap="square">
            <a:spAutoFit/>
          </a:bodyPr>
          <a:lstStyle/>
          <a:p>
            <a:r>
              <a:rPr lang="ja-JP" altLang="en-US" sz="1013" b="1" dirty="0">
                <a:solidFill>
                  <a:schemeClr val="accent2"/>
                </a:solidFill>
                <a:latin typeface="HGS行書体" panose="03000600000000000000" pitchFamily="66" charset="-128"/>
                <a:ea typeface="HGS行書体" panose="03000600000000000000" pitchFamily="66" charset="-128"/>
              </a:rPr>
              <a:t>１</a:t>
            </a:r>
          </a:p>
        </p:txBody>
      </p:sp>
      <p:sp>
        <p:nvSpPr>
          <p:cNvPr id="39" name="テキスト ボックス 38">
            <a:extLst>
              <a:ext uri="{FF2B5EF4-FFF2-40B4-BE49-F238E27FC236}">
                <a16:creationId xmlns:a16="http://schemas.microsoft.com/office/drawing/2014/main" id="{F54A6BF8-A031-4362-82EC-6684735EF767}"/>
              </a:ext>
            </a:extLst>
          </p:cNvPr>
          <p:cNvSpPr txBox="1"/>
          <p:nvPr/>
        </p:nvSpPr>
        <p:spPr>
          <a:xfrm>
            <a:off x="3066014" y="4510838"/>
            <a:ext cx="196397" cy="300082"/>
          </a:xfrm>
          <a:prstGeom prst="rect">
            <a:avLst/>
          </a:prstGeom>
          <a:noFill/>
        </p:spPr>
        <p:txBody>
          <a:bodyPr wrap="square">
            <a:spAutoFit/>
          </a:bodyPr>
          <a:lstStyle/>
          <a:p>
            <a:r>
              <a:rPr lang="ja-JP" altLang="en-US" sz="1350" b="1" dirty="0">
                <a:solidFill>
                  <a:schemeClr val="accent2"/>
                </a:solidFill>
                <a:latin typeface="HGS行書体" panose="03000600000000000000" pitchFamily="66" charset="-128"/>
                <a:ea typeface="HGS行書体" panose="03000600000000000000" pitchFamily="66" charset="-128"/>
              </a:rPr>
              <a:t>１</a:t>
            </a:r>
          </a:p>
        </p:txBody>
      </p:sp>
      <p:sp>
        <p:nvSpPr>
          <p:cNvPr id="40" name="テキスト ボックス 39">
            <a:extLst>
              <a:ext uri="{FF2B5EF4-FFF2-40B4-BE49-F238E27FC236}">
                <a16:creationId xmlns:a16="http://schemas.microsoft.com/office/drawing/2014/main" id="{7F6F0BEF-6DBD-447C-88B0-7D043CED56E9}"/>
              </a:ext>
            </a:extLst>
          </p:cNvPr>
          <p:cNvSpPr txBox="1"/>
          <p:nvPr/>
        </p:nvSpPr>
        <p:spPr>
          <a:xfrm>
            <a:off x="4869880" y="4045575"/>
            <a:ext cx="232792" cy="248209"/>
          </a:xfrm>
          <a:prstGeom prst="rect">
            <a:avLst/>
          </a:prstGeom>
          <a:noFill/>
        </p:spPr>
        <p:txBody>
          <a:bodyPr wrap="square">
            <a:spAutoFit/>
          </a:bodyPr>
          <a:lstStyle/>
          <a:p>
            <a:r>
              <a:rPr lang="ja-JP" altLang="en-US" sz="1013" b="1" dirty="0">
                <a:solidFill>
                  <a:schemeClr val="accent2"/>
                </a:solidFill>
                <a:latin typeface="HGS行書体" panose="03000600000000000000" pitchFamily="66" charset="-128"/>
                <a:ea typeface="HGS行書体" panose="03000600000000000000" pitchFamily="66" charset="-128"/>
              </a:rPr>
              <a:t>１</a:t>
            </a:r>
          </a:p>
        </p:txBody>
      </p:sp>
      <p:sp>
        <p:nvSpPr>
          <p:cNvPr id="41" name="楕円 40">
            <a:extLst>
              <a:ext uri="{FF2B5EF4-FFF2-40B4-BE49-F238E27FC236}">
                <a16:creationId xmlns:a16="http://schemas.microsoft.com/office/drawing/2014/main" id="{367DE9EB-49D1-40BF-912D-5BDB8A7CA648}"/>
              </a:ext>
            </a:extLst>
          </p:cNvPr>
          <p:cNvSpPr/>
          <p:nvPr/>
        </p:nvSpPr>
        <p:spPr>
          <a:xfrm>
            <a:off x="5280784" y="3661920"/>
            <a:ext cx="235103" cy="22340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2" name="テキスト ボックス 41">
            <a:extLst>
              <a:ext uri="{FF2B5EF4-FFF2-40B4-BE49-F238E27FC236}">
                <a16:creationId xmlns:a16="http://schemas.microsoft.com/office/drawing/2014/main" id="{B206CEA5-3477-4B2C-B5A9-ABB48C755491}"/>
              </a:ext>
            </a:extLst>
          </p:cNvPr>
          <p:cNvSpPr txBox="1"/>
          <p:nvPr/>
        </p:nvSpPr>
        <p:spPr>
          <a:xfrm>
            <a:off x="1007237" y="4452248"/>
            <a:ext cx="282784" cy="300082"/>
          </a:xfrm>
          <a:prstGeom prst="rect">
            <a:avLst/>
          </a:prstGeom>
          <a:noFill/>
        </p:spPr>
        <p:txBody>
          <a:bodyPr wrap="square" rtlCol="0">
            <a:spAutoFit/>
          </a:bodyPr>
          <a:lstStyle/>
          <a:p>
            <a:r>
              <a:rPr lang="ja-JP" altLang="en-US" sz="1350" b="1" dirty="0">
                <a:solidFill>
                  <a:schemeClr val="accent2"/>
                </a:solidFill>
                <a:latin typeface="HG教科書体" panose="02020609000000000000" pitchFamily="17" charset="-128"/>
                <a:ea typeface="HG教科書体" panose="02020609000000000000" pitchFamily="17" charset="-128"/>
              </a:rPr>
              <a:t>金</a:t>
            </a:r>
          </a:p>
        </p:txBody>
      </p:sp>
      <p:sp>
        <p:nvSpPr>
          <p:cNvPr id="45" name="楕円 44">
            <a:extLst>
              <a:ext uri="{FF2B5EF4-FFF2-40B4-BE49-F238E27FC236}">
                <a16:creationId xmlns:a16="http://schemas.microsoft.com/office/drawing/2014/main" id="{0B460C5E-C86F-408C-B25D-681CBD501D02}"/>
              </a:ext>
            </a:extLst>
          </p:cNvPr>
          <p:cNvSpPr/>
          <p:nvPr/>
        </p:nvSpPr>
        <p:spPr>
          <a:xfrm>
            <a:off x="1404834" y="4188123"/>
            <a:ext cx="322462" cy="2641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6" name="楕円 45">
            <a:extLst>
              <a:ext uri="{FF2B5EF4-FFF2-40B4-BE49-F238E27FC236}">
                <a16:creationId xmlns:a16="http://schemas.microsoft.com/office/drawing/2014/main" id="{4E353D35-0B6E-48B0-87A0-C7C229AD11F5}"/>
              </a:ext>
            </a:extLst>
          </p:cNvPr>
          <p:cNvSpPr/>
          <p:nvPr/>
        </p:nvSpPr>
        <p:spPr>
          <a:xfrm>
            <a:off x="1404834" y="3582340"/>
            <a:ext cx="322463" cy="23907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7" name="テキスト ボックス 46">
            <a:extLst>
              <a:ext uri="{FF2B5EF4-FFF2-40B4-BE49-F238E27FC236}">
                <a16:creationId xmlns:a16="http://schemas.microsoft.com/office/drawing/2014/main" id="{E4FB3A61-0D4E-4AC6-BE48-E37DDC2B1862}"/>
              </a:ext>
            </a:extLst>
          </p:cNvPr>
          <p:cNvSpPr txBox="1"/>
          <p:nvPr/>
        </p:nvSpPr>
        <p:spPr>
          <a:xfrm flipH="1">
            <a:off x="2119978" y="4353618"/>
            <a:ext cx="474891" cy="248209"/>
          </a:xfrm>
          <a:prstGeom prst="rect">
            <a:avLst/>
          </a:prstGeom>
          <a:noFill/>
        </p:spPr>
        <p:txBody>
          <a:bodyPr wrap="square" rtlCol="0">
            <a:spAutoFit/>
          </a:bodyPr>
          <a:lstStyle/>
          <a:p>
            <a:r>
              <a:rPr lang="en-US" altLang="ja-JP" sz="1013" b="1" dirty="0">
                <a:solidFill>
                  <a:schemeClr val="accent2"/>
                </a:solidFill>
                <a:latin typeface="Eras Light ITC" panose="020B0402030504020804" pitchFamily="34" charset="0"/>
                <a:ea typeface="HGS行書体" panose="03000600000000000000" pitchFamily="66" charset="-128"/>
              </a:rPr>
              <a:t>9:00</a:t>
            </a:r>
            <a:endParaRPr lang="ja-JP" altLang="en-US" sz="1013" b="1" dirty="0">
              <a:solidFill>
                <a:schemeClr val="accent2"/>
              </a:solidFill>
              <a:latin typeface="Eras Light ITC" panose="020B0402030504020804" pitchFamily="34" charset="0"/>
              <a:ea typeface="HGS行書体" panose="03000600000000000000" pitchFamily="66" charset="-128"/>
            </a:endParaRPr>
          </a:p>
        </p:txBody>
      </p:sp>
      <p:sp>
        <p:nvSpPr>
          <p:cNvPr id="48" name="テキスト ボックス 47">
            <a:extLst>
              <a:ext uri="{FF2B5EF4-FFF2-40B4-BE49-F238E27FC236}">
                <a16:creationId xmlns:a16="http://schemas.microsoft.com/office/drawing/2014/main" id="{73A5E726-F831-47F9-8BA2-69B5B74C1A5F}"/>
              </a:ext>
            </a:extLst>
          </p:cNvPr>
          <p:cNvSpPr txBox="1"/>
          <p:nvPr/>
        </p:nvSpPr>
        <p:spPr>
          <a:xfrm>
            <a:off x="2491008" y="4343666"/>
            <a:ext cx="408246" cy="300082"/>
          </a:xfrm>
          <a:prstGeom prst="rect">
            <a:avLst/>
          </a:prstGeom>
          <a:noFill/>
        </p:spPr>
        <p:txBody>
          <a:bodyPr wrap="square" rtlCol="0">
            <a:spAutoFit/>
          </a:bodyPr>
          <a:lstStyle/>
          <a:p>
            <a:r>
              <a:rPr lang="en-US" altLang="ja-JP" sz="1350" b="1" dirty="0">
                <a:solidFill>
                  <a:schemeClr val="accent2"/>
                </a:solidFill>
                <a:latin typeface="Eras Light ITC" panose="020B0402030504020804" pitchFamily="34" charset="0"/>
                <a:ea typeface="HGS行書体" panose="03000600000000000000" pitchFamily="66" charset="-128"/>
              </a:rPr>
              <a:t>50</a:t>
            </a:r>
            <a:endParaRPr lang="ja-JP" altLang="en-US" sz="1350" b="1" dirty="0">
              <a:solidFill>
                <a:schemeClr val="accent2"/>
              </a:solidFill>
              <a:latin typeface="Eras Light ITC" panose="020B0402030504020804" pitchFamily="34" charset="0"/>
              <a:ea typeface="HGS行書体" panose="03000600000000000000" pitchFamily="66" charset="-128"/>
            </a:endParaRPr>
          </a:p>
        </p:txBody>
      </p:sp>
      <p:sp>
        <p:nvSpPr>
          <p:cNvPr id="49" name="楕円 48">
            <a:extLst>
              <a:ext uri="{FF2B5EF4-FFF2-40B4-BE49-F238E27FC236}">
                <a16:creationId xmlns:a16="http://schemas.microsoft.com/office/drawing/2014/main" id="{CC763F5D-B358-40A4-A08B-2A2D39EEA043}"/>
              </a:ext>
            </a:extLst>
          </p:cNvPr>
          <p:cNvSpPr/>
          <p:nvPr/>
        </p:nvSpPr>
        <p:spPr>
          <a:xfrm rot="169940">
            <a:off x="3465716" y="4407999"/>
            <a:ext cx="544076" cy="22782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0" name="楕円 49">
            <a:extLst>
              <a:ext uri="{FF2B5EF4-FFF2-40B4-BE49-F238E27FC236}">
                <a16:creationId xmlns:a16="http://schemas.microsoft.com/office/drawing/2014/main" id="{EC886F8D-8D2E-4E18-84C4-3310E2D17FF1}"/>
              </a:ext>
            </a:extLst>
          </p:cNvPr>
          <p:cNvSpPr/>
          <p:nvPr/>
        </p:nvSpPr>
        <p:spPr>
          <a:xfrm>
            <a:off x="4079832" y="4431305"/>
            <a:ext cx="565115" cy="19823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1" name="テキスト ボックス 50">
            <a:extLst>
              <a:ext uri="{FF2B5EF4-FFF2-40B4-BE49-F238E27FC236}">
                <a16:creationId xmlns:a16="http://schemas.microsoft.com/office/drawing/2014/main" id="{4C0BFE1B-4424-4FA5-B59C-8C9605D1A172}"/>
              </a:ext>
            </a:extLst>
          </p:cNvPr>
          <p:cNvSpPr txBox="1"/>
          <p:nvPr/>
        </p:nvSpPr>
        <p:spPr>
          <a:xfrm>
            <a:off x="1005438" y="5106029"/>
            <a:ext cx="282784" cy="300082"/>
          </a:xfrm>
          <a:prstGeom prst="rect">
            <a:avLst/>
          </a:prstGeom>
          <a:noFill/>
        </p:spPr>
        <p:txBody>
          <a:bodyPr wrap="square" rtlCol="0">
            <a:spAutoFit/>
          </a:bodyPr>
          <a:lstStyle/>
          <a:p>
            <a:r>
              <a:rPr lang="ja-JP" altLang="en-US" sz="1350" b="1" dirty="0">
                <a:solidFill>
                  <a:schemeClr val="accent2"/>
                </a:solidFill>
                <a:latin typeface="HG教科書体" panose="02020609000000000000" pitchFamily="17" charset="-128"/>
                <a:ea typeface="HG教科書体" panose="02020609000000000000" pitchFamily="17" charset="-128"/>
              </a:rPr>
              <a:t>金</a:t>
            </a:r>
          </a:p>
        </p:txBody>
      </p:sp>
      <p:sp>
        <p:nvSpPr>
          <p:cNvPr id="52" name="楕円 51">
            <a:extLst>
              <a:ext uri="{FF2B5EF4-FFF2-40B4-BE49-F238E27FC236}">
                <a16:creationId xmlns:a16="http://schemas.microsoft.com/office/drawing/2014/main" id="{7AFC8ED6-52F4-4526-A857-73F068D46EA2}"/>
              </a:ext>
            </a:extLst>
          </p:cNvPr>
          <p:cNvSpPr/>
          <p:nvPr/>
        </p:nvSpPr>
        <p:spPr>
          <a:xfrm>
            <a:off x="1768991" y="4872981"/>
            <a:ext cx="340332" cy="19325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3" name="楕円 52">
            <a:extLst>
              <a:ext uri="{FF2B5EF4-FFF2-40B4-BE49-F238E27FC236}">
                <a16:creationId xmlns:a16="http://schemas.microsoft.com/office/drawing/2014/main" id="{278C2CB9-AB82-4BDC-BDDA-26FB4B29D4E7}"/>
              </a:ext>
            </a:extLst>
          </p:cNvPr>
          <p:cNvSpPr/>
          <p:nvPr/>
        </p:nvSpPr>
        <p:spPr>
          <a:xfrm>
            <a:off x="1778863" y="5192595"/>
            <a:ext cx="299230" cy="25192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4" name="楕円 53">
            <a:extLst>
              <a:ext uri="{FF2B5EF4-FFF2-40B4-BE49-F238E27FC236}">
                <a16:creationId xmlns:a16="http://schemas.microsoft.com/office/drawing/2014/main" id="{4F4739E9-DC26-4E27-B9D4-D6EA0445BA5D}"/>
              </a:ext>
            </a:extLst>
          </p:cNvPr>
          <p:cNvSpPr/>
          <p:nvPr/>
        </p:nvSpPr>
        <p:spPr>
          <a:xfrm>
            <a:off x="5564406" y="4476454"/>
            <a:ext cx="299230" cy="14557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5" name="楕円 54">
            <a:extLst>
              <a:ext uri="{FF2B5EF4-FFF2-40B4-BE49-F238E27FC236}">
                <a16:creationId xmlns:a16="http://schemas.microsoft.com/office/drawing/2014/main" id="{21AC60FD-2796-45BD-9D64-709C04658F7E}"/>
              </a:ext>
            </a:extLst>
          </p:cNvPr>
          <p:cNvSpPr/>
          <p:nvPr/>
        </p:nvSpPr>
        <p:spPr>
          <a:xfrm>
            <a:off x="5874130" y="4818459"/>
            <a:ext cx="453296" cy="4021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6" name="テキスト ボックス 55">
            <a:extLst>
              <a:ext uri="{FF2B5EF4-FFF2-40B4-BE49-F238E27FC236}">
                <a16:creationId xmlns:a16="http://schemas.microsoft.com/office/drawing/2014/main" id="{8D96EEB5-30DE-4F90-BEDA-42882BEE17F2}"/>
              </a:ext>
            </a:extLst>
          </p:cNvPr>
          <p:cNvSpPr txBox="1"/>
          <p:nvPr/>
        </p:nvSpPr>
        <p:spPr>
          <a:xfrm>
            <a:off x="2097224" y="5026337"/>
            <a:ext cx="500145" cy="248209"/>
          </a:xfrm>
          <a:prstGeom prst="rect">
            <a:avLst/>
          </a:prstGeom>
          <a:noFill/>
        </p:spPr>
        <p:txBody>
          <a:bodyPr wrap="square" rtlCol="0">
            <a:spAutoFit/>
          </a:bodyPr>
          <a:lstStyle/>
          <a:p>
            <a:r>
              <a:rPr lang="en-US" altLang="ja-JP" sz="1013" b="1" dirty="0">
                <a:solidFill>
                  <a:schemeClr val="accent2"/>
                </a:solidFill>
                <a:latin typeface="Eras Light ITC" panose="020B0402030504020804" pitchFamily="34" charset="0"/>
                <a:ea typeface="HGS行書体" panose="03000600000000000000" pitchFamily="66" charset="-128"/>
              </a:rPr>
              <a:t>22:00</a:t>
            </a:r>
            <a:endParaRPr lang="ja-JP" altLang="en-US" sz="1013" b="1" dirty="0">
              <a:solidFill>
                <a:schemeClr val="accent2"/>
              </a:solidFill>
              <a:latin typeface="Eras Light ITC" panose="020B0402030504020804" pitchFamily="34" charset="0"/>
              <a:ea typeface="HGS行書体" panose="03000600000000000000" pitchFamily="66" charset="-128"/>
            </a:endParaRPr>
          </a:p>
        </p:txBody>
      </p:sp>
      <p:sp>
        <p:nvSpPr>
          <p:cNvPr id="57" name="テキスト ボックス 56">
            <a:extLst>
              <a:ext uri="{FF2B5EF4-FFF2-40B4-BE49-F238E27FC236}">
                <a16:creationId xmlns:a16="http://schemas.microsoft.com/office/drawing/2014/main" id="{D663EEA7-F205-485E-91C3-E1B913746319}"/>
              </a:ext>
            </a:extLst>
          </p:cNvPr>
          <p:cNvSpPr txBox="1"/>
          <p:nvPr/>
        </p:nvSpPr>
        <p:spPr>
          <a:xfrm>
            <a:off x="2482439" y="5042554"/>
            <a:ext cx="299230" cy="300082"/>
          </a:xfrm>
          <a:prstGeom prst="rect">
            <a:avLst/>
          </a:prstGeom>
          <a:noFill/>
        </p:spPr>
        <p:txBody>
          <a:bodyPr wrap="square" rtlCol="0">
            <a:spAutoFit/>
          </a:bodyPr>
          <a:lstStyle/>
          <a:p>
            <a:r>
              <a:rPr lang="ja-JP" altLang="en-US" sz="1350" b="1" dirty="0">
                <a:solidFill>
                  <a:schemeClr val="accent2"/>
                </a:solidFill>
                <a:latin typeface="Eras Light ITC" panose="020B0402030504020804" pitchFamily="34" charset="0"/>
                <a:ea typeface="HGS行書体" panose="03000600000000000000" pitchFamily="66" charset="-128"/>
              </a:rPr>
              <a:t>－</a:t>
            </a:r>
          </a:p>
        </p:txBody>
      </p:sp>
      <p:sp>
        <p:nvSpPr>
          <p:cNvPr id="58" name="テキスト ボックス 57">
            <a:extLst>
              <a:ext uri="{FF2B5EF4-FFF2-40B4-BE49-F238E27FC236}">
                <a16:creationId xmlns:a16="http://schemas.microsoft.com/office/drawing/2014/main" id="{DFF09B06-10B5-4064-BCAB-4E0D5605D5E4}"/>
              </a:ext>
            </a:extLst>
          </p:cNvPr>
          <p:cNvSpPr txBox="1"/>
          <p:nvPr/>
        </p:nvSpPr>
        <p:spPr>
          <a:xfrm>
            <a:off x="3089614" y="5154946"/>
            <a:ext cx="254128" cy="300082"/>
          </a:xfrm>
          <a:prstGeom prst="rect">
            <a:avLst/>
          </a:prstGeom>
          <a:noFill/>
        </p:spPr>
        <p:txBody>
          <a:bodyPr wrap="square">
            <a:spAutoFit/>
          </a:bodyPr>
          <a:lstStyle/>
          <a:p>
            <a:r>
              <a:rPr lang="ja-JP" altLang="en-US" sz="1350" b="1" dirty="0">
                <a:solidFill>
                  <a:schemeClr val="accent2"/>
                </a:solidFill>
                <a:latin typeface="HGS行書体" panose="03000600000000000000" pitchFamily="66" charset="-128"/>
                <a:ea typeface="HGS行書体" panose="03000600000000000000" pitchFamily="66" charset="-128"/>
              </a:rPr>
              <a:t>２</a:t>
            </a:r>
          </a:p>
        </p:txBody>
      </p:sp>
      <p:sp>
        <p:nvSpPr>
          <p:cNvPr id="60" name="楕円 59">
            <a:extLst>
              <a:ext uri="{FF2B5EF4-FFF2-40B4-BE49-F238E27FC236}">
                <a16:creationId xmlns:a16="http://schemas.microsoft.com/office/drawing/2014/main" id="{50447F05-D5DE-477A-A560-C5E32F28E5F7}"/>
              </a:ext>
            </a:extLst>
          </p:cNvPr>
          <p:cNvSpPr/>
          <p:nvPr/>
        </p:nvSpPr>
        <p:spPr>
          <a:xfrm rot="169940">
            <a:off x="3466078" y="5224860"/>
            <a:ext cx="626972" cy="20363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62" name="テキスト ボックス 61">
            <a:extLst>
              <a:ext uri="{FF2B5EF4-FFF2-40B4-BE49-F238E27FC236}">
                <a16:creationId xmlns:a16="http://schemas.microsoft.com/office/drawing/2014/main" id="{BDD316B9-71C7-46D8-B8FC-C929BB0DF184}"/>
              </a:ext>
            </a:extLst>
          </p:cNvPr>
          <p:cNvSpPr txBox="1"/>
          <p:nvPr/>
        </p:nvSpPr>
        <p:spPr>
          <a:xfrm>
            <a:off x="6708193" y="4838196"/>
            <a:ext cx="907416" cy="553998"/>
          </a:xfrm>
          <a:prstGeom prst="rect">
            <a:avLst/>
          </a:prstGeom>
          <a:noFill/>
        </p:spPr>
        <p:txBody>
          <a:bodyPr wrap="square" rtlCol="0">
            <a:spAutoFit/>
          </a:bodyPr>
          <a:lstStyle/>
          <a:p>
            <a:r>
              <a:rPr lang="ja-JP" altLang="en-US" sz="1000" b="1" dirty="0">
                <a:solidFill>
                  <a:schemeClr val="accent2"/>
                </a:solidFill>
                <a:latin typeface="BIZ UD明朝 Medium" panose="02020500000000000000" pitchFamily="17" charset="-128"/>
                <a:ea typeface="BIZ UD明朝 Medium" panose="02020500000000000000" pitchFamily="17" charset="-128"/>
              </a:rPr>
              <a:t>外出</a:t>
            </a:r>
            <a:endParaRPr lang="en-US" altLang="ja-JP" sz="1000" b="1" dirty="0">
              <a:solidFill>
                <a:schemeClr val="accent2"/>
              </a:solidFill>
              <a:latin typeface="BIZ UD明朝 Medium" panose="02020500000000000000" pitchFamily="17" charset="-128"/>
              <a:ea typeface="BIZ UD明朝 Medium" panose="02020500000000000000" pitchFamily="17" charset="-128"/>
            </a:endParaRPr>
          </a:p>
          <a:p>
            <a:r>
              <a:rPr lang="ja-JP" altLang="en-US" sz="1000" b="1" dirty="0">
                <a:solidFill>
                  <a:schemeClr val="accent2"/>
                </a:solidFill>
                <a:latin typeface="BIZ UD明朝 Medium" panose="02020500000000000000" pitchFamily="17" charset="-128"/>
                <a:ea typeface="BIZ UD明朝 Medium" panose="02020500000000000000" pitchFamily="17" charset="-128"/>
              </a:rPr>
              <a:t>ラーメン</a:t>
            </a:r>
            <a:endParaRPr lang="en-US" altLang="ja-JP" sz="1000" b="1" dirty="0">
              <a:solidFill>
                <a:schemeClr val="accent2"/>
              </a:solidFill>
              <a:latin typeface="BIZ UD明朝 Medium" panose="02020500000000000000" pitchFamily="17" charset="-128"/>
              <a:ea typeface="BIZ UD明朝 Medium" panose="02020500000000000000" pitchFamily="17" charset="-128"/>
            </a:endParaRPr>
          </a:p>
          <a:p>
            <a:r>
              <a:rPr lang="ja-JP" altLang="en-US" sz="1000" b="1" dirty="0">
                <a:solidFill>
                  <a:schemeClr val="accent2"/>
                </a:solidFill>
                <a:latin typeface="BIZ UD明朝 Medium" panose="02020500000000000000" pitchFamily="17" charset="-128"/>
                <a:ea typeface="BIZ UD明朝 Medium" panose="02020500000000000000" pitchFamily="17" charset="-128"/>
              </a:rPr>
              <a:t>ビール摂取</a:t>
            </a:r>
          </a:p>
        </p:txBody>
      </p:sp>
      <p:sp>
        <p:nvSpPr>
          <p:cNvPr id="69" name="テキスト ボックス 68">
            <a:extLst>
              <a:ext uri="{FF2B5EF4-FFF2-40B4-BE49-F238E27FC236}">
                <a16:creationId xmlns:a16="http://schemas.microsoft.com/office/drawing/2014/main" id="{E5A4D541-3B80-430B-B07A-725A746D6633}"/>
              </a:ext>
            </a:extLst>
          </p:cNvPr>
          <p:cNvSpPr txBox="1"/>
          <p:nvPr/>
        </p:nvSpPr>
        <p:spPr>
          <a:xfrm>
            <a:off x="1752893" y="1846040"/>
            <a:ext cx="4473479" cy="374571"/>
          </a:xfrm>
          <a:prstGeom prst="wedgeRoundRectCallout">
            <a:avLst>
              <a:gd name="adj1" fmla="val -38305"/>
              <a:gd name="adj2" fmla="val 86412"/>
              <a:gd name="adj3" fmla="val 16667"/>
            </a:avLst>
          </a:prstGeom>
          <a:solidFill>
            <a:schemeClr val="accent1">
              <a:lumMod val="20000"/>
              <a:lumOff val="80000"/>
            </a:schemeClr>
          </a:solidFill>
          <a:ln w="19050">
            <a:solidFill>
              <a:srgbClr val="0070C0"/>
            </a:solidFill>
          </a:ln>
        </p:spPr>
        <p:txBody>
          <a:bodyPr wrap="square">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排便状況はこのように記録しています</a:t>
            </a:r>
          </a:p>
        </p:txBody>
      </p:sp>
      <p:sp>
        <p:nvSpPr>
          <p:cNvPr id="2" name="四角形: メモ 1">
            <a:extLst>
              <a:ext uri="{FF2B5EF4-FFF2-40B4-BE49-F238E27FC236}">
                <a16:creationId xmlns:a16="http://schemas.microsoft.com/office/drawing/2014/main" id="{39DBA86D-B7CC-47D7-BCC5-616513037104}"/>
              </a:ext>
            </a:extLst>
          </p:cNvPr>
          <p:cNvSpPr/>
          <p:nvPr/>
        </p:nvSpPr>
        <p:spPr>
          <a:xfrm>
            <a:off x="914399" y="5522329"/>
            <a:ext cx="7280066" cy="670257"/>
          </a:xfrm>
          <a:prstGeom prst="foldedCorner">
            <a:avLst>
              <a:gd name="adj" fmla="val 32885"/>
            </a:avLst>
          </a:prstGeom>
          <a:solidFill>
            <a:srgbClr val="FFFFCC"/>
          </a:solidFill>
          <a:ln w="28575">
            <a:solidFill>
              <a:srgbClr val="FF9966"/>
            </a:solidFill>
            <a:extLst>
              <a:ext uri="{C807C97D-BFC1-408E-A445-0C87EB9F89A2}">
                <ask:lineSketchStyleProps xmlns:ask="http://schemas.microsoft.com/office/drawing/2018/sketchyshapes" sd="982446287">
                  <a:custGeom>
                    <a:avLst/>
                    <a:gdLst>
                      <a:gd name="connsiteX0" fmla="*/ 0 w 7965437"/>
                      <a:gd name="connsiteY0" fmla="*/ 0 h 820990"/>
                      <a:gd name="connsiteX1" fmla="*/ 648614 w 7965437"/>
                      <a:gd name="connsiteY1" fmla="*/ 0 h 820990"/>
                      <a:gd name="connsiteX2" fmla="*/ 1137920 w 7965437"/>
                      <a:gd name="connsiteY2" fmla="*/ 0 h 820990"/>
                      <a:gd name="connsiteX3" fmla="*/ 1706879 w 7965437"/>
                      <a:gd name="connsiteY3" fmla="*/ 0 h 820990"/>
                      <a:gd name="connsiteX4" fmla="*/ 2435148 w 7965437"/>
                      <a:gd name="connsiteY4" fmla="*/ 0 h 820990"/>
                      <a:gd name="connsiteX5" fmla="*/ 2765145 w 7965437"/>
                      <a:gd name="connsiteY5" fmla="*/ 0 h 820990"/>
                      <a:gd name="connsiteX6" fmla="*/ 3174796 w 7965437"/>
                      <a:gd name="connsiteY6" fmla="*/ 0 h 820990"/>
                      <a:gd name="connsiteX7" fmla="*/ 3664101 w 7965437"/>
                      <a:gd name="connsiteY7" fmla="*/ 0 h 820990"/>
                      <a:gd name="connsiteX8" fmla="*/ 4392370 w 7965437"/>
                      <a:gd name="connsiteY8" fmla="*/ 0 h 820990"/>
                      <a:gd name="connsiteX9" fmla="*/ 4802021 w 7965437"/>
                      <a:gd name="connsiteY9" fmla="*/ 0 h 820990"/>
                      <a:gd name="connsiteX10" fmla="*/ 5132017 w 7965437"/>
                      <a:gd name="connsiteY10" fmla="*/ 0 h 820990"/>
                      <a:gd name="connsiteX11" fmla="*/ 5860286 w 7965437"/>
                      <a:gd name="connsiteY11" fmla="*/ 0 h 820990"/>
                      <a:gd name="connsiteX12" fmla="*/ 6349591 w 7965437"/>
                      <a:gd name="connsiteY12" fmla="*/ 0 h 820990"/>
                      <a:gd name="connsiteX13" fmla="*/ 6679588 w 7965437"/>
                      <a:gd name="connsiteY13" fmla="*/ 0 h 820990"/>
                      <a:gd name="connsiteX14" fmla="*/ 7328202 w 7965437"/>
                      <a:gd name="connsiteY14" fmla="*/ 0 h 820990"/>
                      <a:gd name="connsiteX15" fmla="*/ 7965437 w 7965437"/>
                      <a:gd name="connsiteY15" fmla="*/ 0 h 820990"/>
                      <a:gd name="connsiteX16" fmla="*/ 7965437 w 7965437"/>
                      <a:gd name="connsiteY16" fmla="*/ 321553 h 820990"/>
                      <a:gd name="connsiteX17" fmla="*/ 7965437 w 7965437"/>
                      <a:gd name="connsiteY17" fmla="*/ 684156 h 820990"/>
                      <a:gd name="connsiteX18" fmla="*/ 7828603 w 7965437"/>
                      <a:gd name="connsiteY18" fmla="*/ 820990 h 820990"/>
                      <a:gd name="connsiteX19" fmla="*/ 7269417 w 7965437"/>
                      <a:gd name="connsiteY19" fmla="*/ 820990 h 820990"/>
                      <a:gd name="connsiteX20" fmla="*/ 6710231 w 7965437"/>
                      <a:gd name="connsiteY20" fmla="*/ 820990 h 820990"/>
                      <a:gd name="connsiteX21" fmla="*/ 5994473 w 7965437"/>
                      <a:gd name="connsiteY21" fmla="*/ 820990 h 820990"/>
                      <a:gd name="connsiteX22" fmla="*/ 5357001 w 7965437"/>
                      <a:gd name="connsiteY22" fmla="*/ 820990 h 820990"/>
                      <a:gd name="connsiteX23" fmla="*/ 4641243 w 7965437"/>
                      <a:gd name="connsiteY23" fmla="*/ 820990 h 820990"/>
                      <a:gd name="connsiteX24" fmla="*/ 4316915 w 7965437"/>
                      <a:gd name="connsiteY24" fmla="*/ 820990 h 820990"/>
                      <a:gd name="connsiteX25" fmla="*/ 3679443 w 7965437"/>
                      <a:gd name="connsiteY25" fmla="*/ 820990 h 820990"/>
                      <a:gd name="connsiteX26" fmla="*/ 3120257 w 7965437"/>
                      <a:gd name="connsiteY26" fmla="*/ 820990 h 820990"/>
                      <a:gd name="connsiteX27" fmla="*/ 2482786 w 7965437"/>
                      <a:gd name="connsiteY27" fmla="*/ 820990 h 820990"/>
                      <a:gd name="connsiteX28" fmla="*/ 2158458 w 7965437"/>
                      <a:gd name="connsiteY28" fmla="*/ 820990 h 820990"/>
                      <a:gd name="connsiteX29" fmla="*/ 1755844 w 7965437"/>
                      <a:gd name="connsiteY29" fmla="*/ 820990 h 820990"/>
                      <a:gd name="connsiteX30" fmla="*/ 1353230 w 7965437"/>
                      <a:gd name="connsiteY30" fmla="*/ 820990 h 820990"/>
                      <a:gd name="connsiteX31" fmla="*/ 872330 w 7965437"/>
                      <a:gd name="connsiteY31" fmla="*/ 820990 h 820990"/>
                      <a:gd name="connsiteX32" fmla="*/ 0 w 7965437"/>
                      <a:gd name="connsiteY32" fmla="*/ 820990 h 820990"/>
                      <a:gd name="connsiteX33" fmla="*/ 0 w 7965437"/>
                      <a:gd name="connsiteY33" fmla="*/ 402285 h 820990"/>
                      <a:gd name="connsiteX34" fmla="*/ 0 w 7965437"/>
                      <a:gd name="connsiteY34" fmla="*/ 0 h 820990"/>
                      <a:gd name="connsiteX0" fmla="*/ 7828603 w 7965437"/>
                      <a:gd name="connsiteY0" fmla="*/ 820990 h 820990"/>
                      <a:gd name="connsiteX1" fmla="*/ 7855969 w 7965437"/>
                      <a:gd name="connsiteY1" fmla="*/ 711522 h 820990"/>
                      <a:gd name="connsiteX2" fmla="*/ 7965437 w 7965437"/>
                      <a:gd name="connsiteY2" fmla="*/ 684156 h 820990"/>
                      <a:gd name="connsiteX3" fmla="*/ 7828603 w 7965437"/>
                      <a:gd name="connsiteY3" fmla="*/ 820990 h 820990"/>
                      <a:gd name="connsiteX0" fmla="*/ 7828603 w 7965437"/>
                      <a:gd name="connsiteY0" fmla="*/ 820990 h 820990"/>
                      <a:gd name="connsiteX1" fmla="*/ 7855969 w 7965437"/>
                      <a:gd name="connsiteY1" fmla="*/ 711522 h 820990"/>
                      <a:gd name="connsiteX2" fmla="*/ 7965437 w 7965437"/>
                      <a:gd name="connsiteY2" fmla="*/ 684156 h 820990"/>
                      <a:gd name="connsiteX3" fmla="*/ 7828603 w 7965437"/>
                      <a:gd name="connsiteY3" fmla="*/ 820990 h 820990"/>
                      <a:gd name="connsiteX4" fmla="*/ 7425989 w 7965437"/>
                      <a:gd name="connsiteY4" fmla="*/ 820990 h 820990"/>
                      <a:gd name="connsiteX5" fmla="*/ 6788517 w 7965437"/>
                      <a:gd name="connsiteY5" fmla="*/ 820990 h 820990"/>
                      <a:gd name="connsiteX6" fmla="*/ 6307617 w 7965437"/>
                      <a:gd name="connsiteY6" fmla="*/ 820990 h 820990"/>
                      <a:gd name="connsiteX7" fmla="*/ 5983289 w 7965437"/>
                      <a:gd name="connsiteY7" fmla="*/ 820990 h 820990"/>
                      <a:gd name="connsiteX8" fmla="*/ 5267531 w 7965437"/>
                      <a:gd name="connsiteY8" fmla="*/ 820990 h 820990"/>
                      <a:gd name="connsiteX9" fmla="*/ 4864918 w 7965437"/>
                      <a:gd name="connsiteY9" fmla="*/ 820990 h 820990"/>
                      <a:gd name="connsiteX10" fmla="*/ 4540590 w 7965437"/>
                      <a:gd name="connsiteY10" fmla="*/ 820990 h 820990"/>
                      <a:gd name="connsiteX11" fmla="*/ 3903118 w 7965437"/>
                      <a:gd name="connsiteY11" fmla="*/ 820990 h 820990"/>
                      <a:gd name="connsiteX12" fmla="*/ 3187360 w 7965437"/>
                      <a:gd name="connsiteY12" fmla="*/ 820990 h 820990"/>
                      <a:gd name="connsiteX13" fmla="*/ 2628174 w 7965437"/>
                      <a:gd name="connsiteY13" fmla="*/ 820990 h 820990"/>
                      <a:gd name="connsiteX14" fmla="*/ 2303846 w 7965437"/>
                      <a:gd name="connsiteY14" fmla="*/ 820990 h 820990"/>
                      <a:gd name="connsiteX15" fmla="*/ 1744660 w 7965437"/>
                      <a:gd name="connsiteY15" fmla="*/ 820990 h 820990"/>
                      <a:gd name="connsiteX16" fmla="*/ 1420332 w 7965437"/>
                      <a:gd name="connsiteY16" fmla="*/ 820990 h 820990"/>
                      <a:gd name="connsiteX17" fmla="*/ 782860 w 7965437"/>
                      <a:gd name="connsiteY17" fmla="*/ 820990 h 820990"/>
                      <a:gd name="connsiteX18" fmla="*/ 0 w 7965437"/>
                      <a:gd name="connsiteY18" fmla="*/ 820990 h 820990"/>
                      <a:gd name="connsiteX19" fmla="*/ 0 w 7965437"/>
                      <a:gd name="connsiteY19" fmla="*/ 426915 h 820990"/>
                      <a:gd name="connsiteX20" fmla="*/ 0 w 7965437"/>
                      <a:gd name="connsiteY20" fmla="*/ 0 h 820990"/>
                      <a:gd name="connsiteX21" fmla="*/ 568960 w 7965437"/>
                      <a:gd name="connsiteY21" fmla="*/ 0 h 820990"/>
                      <a:gd name="connsiteX22" fmla="*/ 1058265 w 7965437"/>
                      <a:gd name="connsiteY22" fmla="*/ 0 h 820990"/>
                      <a:gd name="connsiteX23" fmla="*/ 1388262 w 7965437"/>
                      <a:gd name="connsiteY23" fmla="*/ 0 h 820990"/>
                      <a:gd name="connsiteX24" fmla="*/ 1877567 w 7965437"/>
                      <a:gd name="connsiteY24" fmla="*/ 0 h 820990"/>
                      <a:gd name="connsiteX25" fmla="*/ 2366873 w 7965437"/>
                      <a:gd name="connsiteY25" fmla="*/ 0 h 820990"/>
                      <a:gd name="connsiteX26" fmla="*/ 2696869 w 7965437"/>
                      <a:gd name="connsiteY26" fmla="*/ 0 h 820990"/>
                      <a:gd name="connsiteX27" fmla="*/ 3106520 w 7965437"/>
                      <a:gd name="connsiteY27" fmla="*/ 0 h 820990"/>
                      <a:gd name="connsiteX28" fmla="*/ 3595826 w 7965437"/>
                      <a:gd name="connsiteY28" fmla="*/ 0 h 820990"/>
                      <a:gd name="connsiteX29" fmla="*/ 4324094 w 7965437"/>
                      <a:gd name="connsiteY29" fmla="*/ 0 h 820990"/>
                      <a:gd name="connsiteX30" fmla="*/ 4654091 w 7965437"/>
                      <a:gd name="connsiteY30" fmla="*/ 0 h 820990"/>
                      <a:gd name="connsiteX31" fmla="*/ 5063742 w 7965437"/>
                      <a:gd name="connsiteY31" fmla="*/ 0 h 820990"/>
                      <a:gd name="connsiteX32" fmla="*/ 5712356 w 7965437"/>
                      <a:gd name="connsiteY32" fmla="*/ 0 h 820990"/>
                      <a:gd name="connsiteX33" fmla="*/ 6281316 w 7965437"/>
                      <a:gd name="connsiteY33" fmla="*/ 0 h 820990"/>
                      <a:gd name="connsiteX34" fmla="*/ 6690967 w 7965437"/>
                      <a:gd name="connsiteY34" fmla="*/ 0 h 820990"/>
                      <a:gd name="connsiteX35" fmla="*/ 7020964 w 7965437"/>
                      <a:gd name="connsiteY35" fmla="*/ 0 h 820990"/>
                      <a:gd name="connsiteX36" fmla="*/ 7965437 w 7965437"/>
                      <a:gd name="connsiteY36" fmla="*/ 0 h 820990"/>
                      <a:gd name="connsiteX37" fmla="*/ 7965437 w 7965437"/>
                      <a:gd name="connsiteY37" fmla="*/ 335236 h 820990"/>
                      <a:gd name="connsiteX38" fmla="*/ 7965437 w 7965437"/>
                      <a:gd name="connsiteY38" fmla="*/ 684156 h 82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965437" h="820990" stroke="0" extrusionOk="0">
                        <a:moveTo>
                          <a:pt x="0" y="0"/>
                        </a:moveTo>
                        <a:cubicBezTo>
                          <a:pt x="322848" y="-5763"/>
                          <a:pt x="386616" y="49215"/>
                          <a:pt x="648614" y="0"/>
                        </a:cubicBezTo>
                        <a:cubicBezTo>
                          <a:pt x="910612" y="-49215"/>
                          <a:pt x="934983" y="10599"/>
                          <a:pt x="1137920" y="0"/>
                        </a:cubicBezTo>
                        <a:cubicBezTo>
                          <a:pt x="1340857" y="-10599"/>
                          <a:pt x="1496404" y="42160"/>
                          <a:pt x="1706879" y="0"/>
                        </a:cubicBezTo>
                        <a:cubicBezTo>
                          <a:pt x="1917354" y="-42160"/>
                          <a:pt x="2072933" y="13630"/>
                          <a:pt x="2435148" y="0"/>
                        </a:cubicBezTo>
                        <a:cubicBezTo>
                          <a:pt x="2797363" y="-13630"/>
                          <a:pt x="2642527" y="15357"/>
                          <a:pt x="2765145" y="0"/>
                        </a:cubicBezTo>
                        <a:cubicBezTo>
                          <a:pt x="2887763" y="-15357"/>
                          <a:pt x="3030002" y="6779"/>
                          <a:pt x="3174796" y="0"/>
                        </a:cubicBezTo>
                        <a:cubicBezTo>
                          <a:pt x="3319590" y="-6779"/>
                          <a:pt x="3446187" y="36915"/>
                          <a:pt x="3664101" y="0"/>
                        </a:cubicBezTo>
                        <a:cubicBezTo>
                          <a:pt x="3882015" y="-36915"/>
                          <a:pt x="4032977" y="25064"/>
                          <a:pt x="4392370" y="0"/>
                        </a:cubicBezTo>
                        <a:cubicBezTo>
                          <a:pt x="4751763" y="-25064"/>
                          <a:pt x="4649112" y="26030"/>
                          <a:pt x="4802021" y="0"/>
                        </a:cubicBezTo>
                        <a:cubicBezTo>
                          <a:pt x="4954930" y="-26030"/>
                          <a:pt x="5007604" y="36061"/>
                          <a:pt x="5132017" y="0"/>
                        </a:cubicBezTo>
                        <a:cubicBezTo>
                          <a:pt x="5256430" y="-36061"/>
                          <a:pt x="5610672" y="4632"/>
                          <a:pt x="5860286" y="0"/>
                        </a:cubicBezTo>
                        <a:cubicBezTo>
                          <a:pt x="6109900" y="-4632"/>
                          <a:pt x="6239586" y="16374"/>
                          <a:pt x="6349591" y="0"/>
                        </a:cubicBezTo>
                        <a:cubicBezTo>
                          <a:pt x="6459596" y="-16374"/>
                          <a:pt x="6604063" y="20138"/>
                          <a:pt x="6679588" y="0"/>
                        </a:cubicBezTo>
                        <a:cubicBezTo>
                          <a:pt x="6755113" y="-20138"/>
                          <a:pt x="7125136" y="49042"/>
                          <a:pt x="7328202" y="0"/>
                        </a:cubicBezTo>
                        <a:cubicBezTo>
                          <a:pt x="7531268" y="-49042"/>
                          <a:pt x="7755510" y="39452"/>
                          <a:pt x="7965437" y="0"/>
                        </a:cubicBezTo>
                        <a:cubicBezTo>
                          <a:pt x="7978272" y="103256"/>
                          <a:pt x="7940742" y="245426"/>
                          <a:pt x="7965437" y="321553"/>
                        </a:cubicBezTo>
                        <a:cubicBezTo>
                          <a:pt x="7990132" y="397680"/>
                          <a:pt x="7922207" y="601403"/>
                          <a:pt x="7965437" y="684156"/>
                        </a:cubicBezTo>
                        <a:cubicBezTo>
                          <a:pt x="7908296" y="761679"/>
                          <a:pt x="7873494" y="768050"/>
                          <a:pt x="7828603" y="820990"/>
                        </a:cubicBezTo>
                        <a:cubicBezTo>
                          <a:pt x="7693091" y="839368"/>
                          <a:pt x="7399881" y="802947"/>
                          <a:pt x="7269417" y="820990"/>
                        </a:cubicBezTo>
                        <a:cubicBezTo>
                          <a:pt x="7138953" y="839033"/>
                          <a:pt x="6943382" y="817835"/>
                          <a:pt x="6710231" y="820990"/>
                        </a:cubicBezTo>
                        <a:cubicBezTo>
                          <a:pt x="6477080" y="824145"/>
                          <a:pt x="6235451" y="803743"/>
                          <a:pt x="5994473" y="820990"/>
                        </a:cubicBezTo>
                        <a:cubicBezTo>
                          <a:pt x="5753495" y="838237"/>
                          <a:pt x="5597122" y="808397"/>
                          <a:pt x="5357001" y="820990"/>
                        </a:cubicBezTo>
                        <a:cubicBezTo>
                          <a:pt x="5116880" y="833583"/>
                          <a:pt x="4978801" y="812094"/>
                          <a:pt x="4641243" y="820990"/>
                        </a:cubicBezTo>
                        <a:cubicBezTo>
                          <a:pt x="4303685" y="829886"/>
                          <a:pt x="4474792" y="811303"/>
                          <a:pt x="4316915" y="820990"/>
                        </a:cubicBezTo>
                        <a:cubicBezTo>
                          <a:pt x="4159038" y="830677"/>
                          <a:pt x="3881188" y="816761"/>
                          <a:pt x="3679443" y="820990"/>
                        </a:cubicBezTo>
                        <a:cubicBezTo>
                          <a:pt x="3477698" y="825219"/>
                          <a:pt x="3242623" y="759050"/>
                          <a:pt x="3120257" y="820990"/>
                        </a:cubicBezTo>
                        <a:cubicBezTo>
                          <a:pt x="2997891" y="882930"/>
                          <a:pt x="2736701" y="815603"/>
                          <a:pt x="2482786" y="820990"/>
                        </a:cubicBezTo>
                        <a:cubicBezTo>
                          <a:pt x="2228871" y="826377"/>
                          <a:pt x="2261223" y="820875"/>
                          <a:pt x="2158458" y="820990"/>
                        </a:cubicBezTo>
                        <a:cubicBezTo>
                          <a:pt x="2055693" y="821105"/>
                          <a:pt x="1867025" y="790304"/>
                          <a:pt x="1755844" y="820990"/>
                        </a:cubicBezTo>
                        <a:cubicBezTo>
                          <a:pt x="1644663" y="851676"/>
                          <a:pt x="1464467" y="814087"/>
                          <a:pt x="1353230" y="820990"/>
                        </a:cubicBezTo>
                        <a:cubicBezTo>
                          <a:pt x="1241993" y="827893"/>
                          <a:pt x="1036988" y="787373"/>
                          <a:pt x="872330" y="820990"/>
                        </a:cubicBezTo>
                        <a:cubicBezTo>
                          <a:pt x="707672" y="854607"/>
                          <a:pt x="250068" y="808660"/>
                          <a:pt x="0" y="820990"/>
                        </a:cubicBezTo>
                        <a:cubicBezTo>
                          <a:pt x="-47745" y="665762"/>
                          <a:pt x="27402" y="538025"/>
                          <a:pt x="0" y="402285"/>
                        </a:cubicBezTo>
                        <a:cubicBezTo>
                          <a:pt x="-27402" y="266545"/>
                          <a:pt x="42719" y="169121"/>
                          <a:pt x="0" y="0"/>
                        </a:cubicBezTo>
                        <a:close/>
                      </a:path>
                      <a:path w="7965437" h="820990" fill="darkenLess" stroke="0" extrusionOk="0">
                        <a:moveTo>
                          <a:pt x="7828603" y="820990"/>
                        </a:moveTo>
                        <a:cubicBezTo>
                          <a:pt x="7824587" y="790327"/>
                          <a:pt x="7862561" y="738363"/>
                          <a:pt x="7855969" y="711522"/>
                        </a:cubicBezTo>
                        <a:cubicBezTo>
                          <a:pt x="7894326" y="691498"/>
                          <a:pt x="7921788" y="698429"/>
                          <a:pt x="7965437" y="684156"/>
                        </a:cubicBezTo>
                        <a:cubicBezTo>
                          <a:pt x="7935552" y="715514"/>
                          <a:pt x="7878556" y="761205"/>
                          <a:pt x="7828603" y="820990"/>
                        </a:cubicBezTo>
                        <a:close/>
                      </a:path>
                      <a:path w="7965437" h="820990" fill="none" extrusionOk="0">
                        <a:moveTo>
                          <a:pt x="7828603" y="820990"/>
                        </a:moveTo>
                        <a:cubicBezTo>
                          <a:pt x="7827363" y="795792"/>
                          <a:pt x="7854534" y="752740"/>
                          <a:pt x="7855969" y="711522"/>
                        </a:cubicBezTo>
                        <a:cubicBezTo>
                          <a:pt x="7906768" y="692956"/>
                          <a:pt x="7923431" y="707012"/>
                          <a:pt x="7965437" y="684156"/>
                        </a:cubicBezTo>
                        <a:cubicBezTo>
                          <a:pt x="7931747" y="726220"/>
                          <a:pt x="7865938" y="751341"/>
                          <a:pt x="7828603" y="820990"/>
                        </a:cubicBezTo>
                        <a:cubicBezTo>
                          <a:pt x="7690987" y="824055"/>
                          <a:pt x="7608687" y="802067"/>
                          <a:pt x="7425989" y="820990"/>
                        </a:cubicBezTo>
                        <a:cubicBezTo>
                          <a:pt x="7243291" y="839913"/>
                          <a:pt x="6930917" y="760914"/>
                          <a:pt x="6788517" y="820990"/>
                        </a:cubicBezTo>
                        <a:cubicBezTo>
                          <a:pt x="6646117" y="881066"/>
                          <a:pt x="6505028" y="787271"/>
                          <a:pt x="6307617" y="820990"/>
                        </a:cubicBezTo>
                        <a:cubicBezTo>
                          <a:pt x="6110206" y="854709"/>
                          <a:pt x="6093631" y="814862"/>
                          <a:pt x="5983289" y="820990"/>
                        </a:cubicBezTo>
                        <a:cubicBezTo>
                          <a:pt x="5872947" y="827118"/>
                          <a:pt x="5422641" y="794266"/>
                          <a:pt x="5267531" y="820990"/>
                        </a:cubicBezTo>
                        <a:cubicBezTo>
                          <a:pt x="5112421" y="847714"/>
                          <a:pt x="5065818" y="798775"/>
                          <a:pt x="4864918" y="820990"/>
                        </a:cubicBezTo>
                        <a:cubicBezTo>
                          <a:pt x="4664018" y="843205"/>
                          <a:pt x="4608682" y="795350"/>
                          <a:pt x="4540590" y="820990"/>
                        </a:cubicBezTo>
                        <a:cubicBezTo>
                          <a:pt x="4472498" y="846630"/>
                          <a:pt x="4085750" y="783610"/>
                          <a:pt x="3903118" y="820990"/>
                        </a:cubicBezTo>
                        <a:cubicBezTo>
                          <a:pt x="3720486" y="858370"/>
                          <a:pt x="3413867" y="755884"/>
                          <a:pt x="3187360" y="820990"/>
                        </a:cubicBezTo>
                        <a:cubicBezTo>
                          <a:pt x="2960853" y="886096"/>
                          <a:pt x="2765047" y="754155"/>
                          <a:pt x="2628174" y="820990"/>
                        </a:cubicBezTo>
                        <a:cubicBezTo>
                          <a:pt x="2491301" y="887825"/>
                          <a:pt x="2394484" y="818984"/>
                          <a:pt x="2303846" y="820990"/>
                        </a:cubicBezTo>
                        <a:cubicBezTo>
                          <a:pt x="2213208" y="822996"/>
                          <a:pt x="1908686" y="808740"/>
                          <a:pt x="1744660" y="820990"/>
                        </a:cubicBezTo>
                        <a:cubicBezTo>
                          <a:pt x="1580634" y="833240"/>
                          <a:pt x="1581714" y="789736"/>
                          <a:pt x="1420332" y="820990"/>
                        </a:cubicBezTo>
                        <a:cubicBezTo>
                          <a:pt x="1258950" y="852244"/>
                          <a:pt x="1055415" y="814012"/>
                          <a:pt x="782860" y="820990"/>
                        </a:cubicBezTo>
                        <a:cubicBezTo>
                          <a:pt x="510305" y="827968"/>
                          <a:pt x="215972" y="776545"/>
                          <a:pt x="0" y="820990"/>
                        </a:cubicBezTo>
                        <a:cubicBezTo>
                          <a:pt x="-42627" y="729161"/>
                          <a:pt x="10970" y="511651"/>
                          <a:pt x="0" y="426915"/>
                        </a:cubicBezTo>
                        <a:cubicBezTo>
                          <a:pt x="-10970" y="342179"/>
                          <a:pt x="38490" y="177272"/>
                          <a:pt x="0" y="0"/>
                        </a:cubicBezTo>
                        <a:cubicBezTo>
                          <a:pt x="164900" y="-8390"/>
                          <a:pt x="440935" y="57024"/>
                          <a:pt x="568960" y="0"/>
                        </a:cubicBezTo>
                        <a:cubicBezTo>
                          <a:pt x="696985" y="-57024"/>
                          <a:pt x="953925" y="42113"/>
                          <a:pt x="1058265" y="0"/>
                        </a:cubicBezTo>
                        <a:cubicBezTo>
                          <a:pt x="1162606" y="-42113"/>
                          <a:pt x="1305071" y="13736"/>
                          <a:pt x="1388262" y="0"/>
                        </a:cubicBezTo>
                        <a:cubicBezTo>
                          <a:pt x="1471453" y="-13736"/>
                          <a:pt x="1665237" y="806"/>
                          <a:pt x="1877567" y="0"/>
                        </a:cubicBezTo>
                        <a:cubicBezTo>
                          <a:pt x="2089897" y="-806"/>
                          <a:pt x="2143640" y="43855"/>
                          <a:pt x="2366873" y="0"/>
                        </a:cubicBezTo>
                        <a:cubicBezTo>
                          <a:pt x="2590106" y="-43855"/>
                          <a:pt x="2617896" y="983"/>
                          <a:pt x="2696869" y="0"/>
                        </a:cubicBezTo>
                        <a:cubicBezTo>
                          <a:pt x="2775842" y="-983"/>
                          <a:pt x="3016231" y="40474"/>
                          <a:pt x="3106520" y="0"/>
                        </a:cubicBezTo>
                        <a:cubicBezTo>
                          <a:pt x="3196809" y="-40474"/>
                          <a:pt x="3430345" y="14434"/>
                          <a:pt x="3595826" y="0"/>
                        </a:cubicBezTo>
                        <a:cubicBezTo>
                          <a:pt x="3761307" y="-14434"/>
                          <a:pt x="4118576" y="47042"/>
                          <a:pt x="4324094" y="0"/>
                        </a:cubicBezTo>
                        <a:cubicBezTo>
                          <a:pt x="4529612" y="-47042"/>
                          <a:pt x="4565113" y="28640"/>
                          <a:pt x="4654091" y="0"/>
                        </a:cubicBezTo>
                        <a:cubicBezTo>
                          <a:pt x="4743069" y="-28640"/>
                          <a:pt x="4889176" y="21007"/>
                          <a:pt x="5063742" y="0"/>
                        </a:cubicBezTo>
                        <a:cubicBezTo>
                          <a:pt x="5238308" y="-21007"/>
                          <a:pt x="5505297" y="47479"/>
                          <a:pt x="5712356" y="0"/>
                        </a:cubicBezTo>
                        <a:cubicBezTo>
                          <a:pt x="5919415" y="-47479"/>
                          <a:pt x="6007110" y="47356"/>
                          <a:pt x="6281316" y="0"/>
                        </a:cubicBezTo>
                        <a:cubicBezTo>
                          <a:pt x="6555522" y="-47356"/>
                          <a:pt x="6491749" y="48532"/>
                          <a:pt x="6690967" y="0"/>
                        </a:cubicBezTo>
                        <a:cubicBezTo>
                          <a:pt x="6890185" y="-48532"/>
                          <a:pt x="6916746" y="8247"/>
                          <a:pt x="7020964" y="0"/>
                        </a:cubicBezTo>
                        <a:cubicBezTo>
                          <a:pt x="7125182" y="-8247"/>
                          <a:pt x="7549327" y="80965"/>
                          <a:pt x="7965437" y="0"/>
                        </a:cubicBezTo>
                        <a:cubicBezTo>
                          <a:pt x="7980354" y="167575"/>
                          <a:pt x="7931710" y="211291"/>
                          <a:pt x="7965437" y="335236"/>
                        </a:cubicBezTo>
                        <a:cubicBezTo>
                          <a:pt x="7999164" y="459181"/>
                          <a:pt x="7930259" y="557717"/>
                          <a:pt x="7965437" y="684156"/>
                        </a:cubicBezTo>
                      </a:path>
                      <a:path w="7965437" h="820990" fill="none" stroke="0" extrusionOk="0">
                        <a:moveTo>
                          <a:pt x="7828603" y="820990"/>
                        </a:moveTo>
                        <a:cubicBezTo>
                          <a:pt x="7832766" y="792326"/>
                          <a:pt x="7850493" y="765772"/>
                          <a:pt x="7855969" y="711522"/>
                        </a:cubicBezTo>
                        <a:cubicBezTo>
                          <a:pt x="7901866" y="689271"/>
                          <a:pt x="7931384" y="704023"/>
                          <a:pt x="7965437" y="684156"/>
                        </a:cubicBezTo>
                        <a:cubicBezTo>
                          <a:pt x="7935358" y="737508"/>
                          <a:pt x="7869790" y="769141"/>
                          <a:pt x="7828603" y="820990"/>
                        </a:cubicBezTo>
                        <a:cubicBezTo>
                          <a:pt x="7736651" y="838776"/>
                          <a:pt x="7591412" y="795505"/>
                          <a:pt x="7504275" y="820990"/>
                        </a:cubicBezTo>
                        <a:cubicBezTo>
                          <a:pt x="7417138" y="846475"/>
                          <a:pt x="7155292" y="810412"/>
                          <a:pt x="6945089" y="820990"/>
                        </a:cubicBezTo>
                        <a:cubicBezTo>
                          <a:pt x="6734886" y="831568"/>
                          <a:pt x="6541169" y="773103"/>
                          <a:pt x="6385903" y="820990"/>
                        </a:cubicBezTo>
                        <a:cubicBezTo>
                          <a:pt x="6230637" y="868877"/>
                          <a:pt x="6108048" y="799055"/>
                          <a:pt x="5905003" y="820990"/>
                        </a:cubicBezTo>
                        <a:cubicBezTo>
                          <a:pt x="5701958" y="842925"/>
                          <a:pt x="5609238" y="794144"/>
                          <a:pt x="5424104" y="820990"/>
                        </a:cubicBezTo>
                        <a:cubicBezTo>
                          <a:pt x="5238970" y="847836"/>
                          <a:pt x="5242061" y="815113"/>
                          <a:pt x="5099776" y="820990"/>
                        </a:cubicBezTo>
                        <a:cubicBezTo>
                          <a:pt x="4957491" y="826867"/>
                          <a:pt x="4688751" y="756364"/>
                          <a:pt x="4384018" y="820990"/>
                        </a:cubicBezTo>
                        <a:cubicBezTo>
                          <a:pt x="4079285" y="885616"/>
                          <a:pt x="3910473" y="774654"/>
                          <a:pt x="3668260" y="820990"/>
                        </a:cubicBezTo>
                        <a:cubicBezTo>
                          <a:pt x="3426047" y="867326"/>
                          <a:pt x="3356067" y="793497"/>
                          <a:pt x="3187360" y="820990"/>
                        </a:cubicBezTo>
                        <a:cubicBezTo>
                          <a:pt x="3018653" y="848483"/>
                          <a:pt x="2912489" y="772646"/>
                          <a:pt x="2706460" y="820990"/>
                        </a:cubicBezTo>
                        <a:cubicBezTo>
                          <a:pt x="2500431" y="869334"/>
                          <a:pt x="2478173" y="813939"/>
                          <a:pt x="2303846" y="820990"/>
                        </a:cubicBezTo>
                        <a:cubicBezTo>
                          <a:pt x="2129519" y="828041"/>
                          <a:pt x="1988323" y="806646"/>
                          <a:pt x="1744660" y="820990"/>
                        </a:cubicBezTo>
                        <a:cubicBezTo>
                          <a:pt x="1500997" y="835334"/>
                          <a:pt x="1369141" y="820619"/>
                          <a:pt x="1185474" y="820990"/>
                        </a:cubicBezTo>
                        <a:cubicBezTo>
                          <a:pt x="1001807" y="821361"/>
                          <a:pt x="453312" y="788300"/>
                          <a:pt x="0" y="820990"/>
                        </a:cubicBezTo>
                        <a:cubicBezTo>
                          <a:pt x="-2872" y="652399"/>
                          <a:pt x="36195" y="570763"/>
                          <a:pt x="0" y="410495"/>
                        </a:cubicBezTo>
                        <a:cubicBezTo>
                          <a:pt x="-36195" y="250228"/>
                          <a:pt x="13762" y="151896"/>
                          <a:pt x="0" y="0"/>
                        </a:cubicBezTo>
                        <a:cubicBezTo>
                          <a:pt x="88804" y="-43890"/>
                          <a:pt x="251708" y="21608"/>
                          <a:pt x="409651" y="0"/>
                        </a:cubicBezTo>
                        <a:cubicBezTo>
                          <a:pt x="567594" y="-21608"/>
                          <a:pt x="757067" y="7131"/>
                          <a:pt x="898956" y="0"/>
                        </a:cubicBezTo>
                        <a:cubicBezTo>
                          <a:pt x="1040846" y="-7131"/>
                          <a:pt x="1298174" y="66139"/>
                          <a:pt x="1627225" y="0"/>
                        </a:cubicBezTo>
                        <a:cubicBezTo>
                          <a:pt x="1956276" y="-66139"/>
                          <a:pt x="1998004" y="20205"/>
                          <a:pt x="2275839" y="0"/>
                        </a:cubicBezTo>
                        <a:cubicBezTo>
                          <a:pt x="2553674" y="-20205"/>
                          <a:pt x="2673094" y="17629"/>
                          <a:pt x="2844799" y="0"/>
                        </a:cubicBezTo>
                        <a:cubicBezTo>
                          <a:pt x="3016504" y="-17629"/>
                          <a:pt x="3363756" y="26738"/>
                          <a:pt x="3573067" y="0"/>
                        </a:cubicBezTo>
                        <a:cubicBezTo>
                          <a:pt x="3782378" y="-26738"/>
                          <a:pt x="3781083" y="27335"/>
                          <a:pt x="3903064" y="0"/>
                        </a:cubicBezTo>
                        <a:cubicBezTo>
                          <a:pt x="4025045" y="-27335"/>
                          <a:pt x="4283538" y="1565"/>
                          <a:pt x="4551678" y="0"/>
                        </a:cubicBezTo>
                        <a:cubicBezTo>
                          <a:pt x="4819818" y="-1565"/>
                          <a:pt x="4937999" y="23237"/>
                          <a:pt x="5200292" y="0"/>
                        </a:cubicBezTo>
                        <a:cubicBezTo>
                          <a:pt x="5462585" y="-23237"/>
                          <a:pt x="5686895" y="39813"/>
                          <a:pt x="5848907" y="0"/>
                        </a:cubicBezTo>
                        <a:cubicBezTo>
                          <a:pt x="6010920" y="-39813"/>
                          <a:pt x="6170587" y="25868"/>
                          <a:pt x="6417866" y="0"/>
                        </a:cubicBezTo>
                        <a:cubicBezTo>
                          <a:pt x="6665145" y="-25868"/>
                          <a:pt x="6742773" y="22884"/>
                          <a:pt x="6827517" y="0"/>
                        </a:cubicBezTo>
                        <a:cubicBezTo>
                          <a:pt x="6912261" y="-22884"/>
                          <a:pt x="7319511" y="71592"/>
                          <a:pt x="7476132" y="0"/>
                        </a:cubicBezTo>
                        <a:cubicBezTo>
                          <a:pt x="7632754" y="-71592"/>
                          <a:pt x="7828558" y="50317"/>
                          <a:pt x="7965437" y="0"/>
                        </a:cubicBezTo>
                        <a:cubicBezTo>
                          <a:pt x="7983994" y="122718"/>
                          <a:pt x="7943128" y="203120"/>
                          <a:pt x="7965437" y="342078"/>
                        </a:cubicBezTo>
                        <a:cubicBezTo>
                          <a:pt x="7987746" y="481036"/>
                          <a:pt x="7958922" y="580987"/>
                          <a:pt x="7965437" y="684156"/>
                        </a:cubicBezTo>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66" name="テキスト ボックス 65">
            <a:extLst>
              <a:ext uri="{FF2B5EF4-FFF2-40B4-BE49-F238E27FC236}">
                <a16:creationId xmlns:a16="http://schemas.microsoft.com/office/drawing/2014/main" id="{562E6F5F-B5ED-4E14-9C58-F2D0A4B5E146}"/>
              </a:ext>
            </a:extLst>
          </p:cNvPr>
          <p:cNvSpPr txBox="1"/>
          <p:nvPr/>
        </p:nvSpPr>
        <p:spPr>
          <a:xfrm>
            <a:off x="810356" y="5627600"/>
            <a:ext cx="7479293" cy="369332"/>
          </a:xfrm>
          <a:prstGeom prst="rect">
            <a:avLst/>
          </a:prstGeom>
          <a:noFill/>
          <a:ln w="28575">
            <a:noFill/>
          </a:ln>
        </p:spPr>
        <p:txBody>
          <a:bodyPr wrap="square">
            <a:spAutoFit/>
          </a:bodyPr>
          <a:lstStyle/>
          <a:p>
            <a:r>
              <a:rPr lang="ja-JP" altLang="en-US" b="1" dirty="0">
                <a:latin typeface="HG丸ｺﾞｼｯｸM-PRO" panose="020F0600000000000000" pitchFamily="50" charset="-128"/>
                <a:ea typeface="HG丸ｺﾞｼｯｸM-PRO" panose="020F0600000000000000" pitchFamily="50" charset="-128"/>
              </a:rPr>
              <a:t>週</a:t>
            </a:r>
            <a:r>
              <a:rPr lang="en-US" altLang="ja-JP" b="1" dirty="0">
                <a:latin typeface="HG丸ｺﾞｼｯｸM-PRO" panose="020F0600000000000000" pitchFamily="50" charset="-128"/>
                <a:ea typeface="HG丸ｺﾞｼｯｸM-PRO" panose="020F0600000000000000" pitchFamily="50" charset="-128"/>
              </a:rPr>
              <a:t>2</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3</a:t>
            </a:r>
            <a:r>
              <a:rPr lang="ja-JP" altLang="en-US" b="1" dirty="0">
                <a:latin typeface="HG丸ｺﾞｼｯｸM-PRO" panose="020F0600000000000000" pitchFamily="50" charset="-128"/>
                <a:ea typeface="HG丸ｺﾞｼｯｸM-PRO" panose="020F0600000000000000" pitchFamily="50" charset="-128"/>
              </a:rPr>
              <a:t>回の排便は在宅生活に組み入れやすくサービスを利用しやすい</a:t>
            </a:r>
          </a:p>
        </p:txBody>
      </p:sp>
      <p:sp>
        <p:nvSpPr>
          <p:cNvPr id="59" name="思考の吹き出し: 雲形 58">
            <a:extLst>
              <a:ext uri="{FF2B5EF4-FFF2-40B4-BE49-F238E27FC236}">
                <a16:creationId xmlns:a16="http://schemas.microsoft.com/office/drawing/2014/main" id="{61C8428C-E19E-4C05-8EE2-58B8EE876482}"/>
              </a:ext>
            </a:extLst>
          </p:cNvPr>
          <p:cNvSpPr/>
          <p:nvPr/>
        </p:nvSpPr>
        <p:spPr>
          <a:xfrm>
            <a:off x="7087574" y="3074862"/>
            <a:ext cx="1715833" cy="1176098"/>
          </a:xfrm>
          <a:custGeom>
            <a:avLst/>
            <a:gdLst>
              <a:gd name="connsiteX0" fmla="*/ 154901 w 1715833"/>
              <a:gd name="connsiteY0" fmla="*/ 391215 h 1176098"/>
              <a:gd name="connsiteX1" fmla="*/ 223336 w 1715833"/>
              <a:gd name="connsiteY1" fmla="*/ 188039 h 1176098"/>
              <a:gd name="connsiteX2" fmla="*/ 556255 w 1715833"/>
              <a:gd name="connsiteY2" fmla="*/ 141621 h 1176098"/>
              <a:gd name="connsiteX3" fmla="*/ 891915 w 1715833"/>
              <a:gd name="connsiteY3" fmla="*/ 93434 h 1176098"/>
              <a:gd name="connsiteX4" fmla="*/ 1022707 w 1715833"/>
              <a:gd name="connsiteY4" fmla="*/ 5444 h 1176098"/>
              <a:gd name="connsiteX5" fmla="*/ 1184917 w 1715833"/>
              <a:gd name="connsiteY5" fmla="*/ 67543 h 1176098"/>
              <a:gd name="connsiteX6" fmla="*/ 1408532 w 1715833"/>
              <a:gd name="connsiteY6" fmla="*/ 18784 h 1176098"/>
              <a:gd name="connsiteX7" fmla="*/ 1521927 w 1715833"/>
              <a:gd name="connsiteY7" fmla="*/ 151803 h 1176098"/>
              <a:gd name="connsiteX8" fmla="*/ 1667456 w 1715833"/>
              <a:gd name="connsiteY8" fmla="*/ 280902 h 1176098"/>
              <a:gd name="connsiteX9" fmla="*/ 1660942 w 1715833"/>
              <a:gd name="connsiteY9" fmla="*/ 420890 h 1176098"/>
              <a:gd name="connsiteX10" fmla="*/ 1708524 w 1715833"/>
              <a:gd name="connsiteY10" fmla="*/ 634929 h 1176098"/>
              <a:gd name="connsiteX11" fmla="*/ 1485625 w 1715833"/>
              <a:gd name="connsiteY11" fmla="*/ 822288 h 1176098"/>
              <a:gd name="connsiteX12" fmla="*/ 1405831 w 1715833"/>
              <a:gd name="connsiteY12" fmla="*/ 982831 h 1176098"/>
              <a:gd name="connsiteX13" fmla="*/ 1134157 w 1715833"/>
              <a:gd name="connsiteY13" fmla="*/ 1002269 h 1176098"/>
              <a:gd name="connsiteX14" fmla="*/ 940014 w 1715833"/>
              <a:gd name="connsiteY14" fmla="*/ 1173538 h 1176098"/>
              <a:gd name="connsiteX15" fmla="*/ 654558 w 1715833"/>
              <a:gd name="connsiteY15" fmla="*/ 1068996 h 1176098"/>
              <a:gd name="connsiteX16" fmla="*/ 230525 w 1715833"/>
              <a:gd name="connsiteY16" fmla="*/ 965707 h 1176098"/>
              <a:gd name="connsiteX17" fmla="*/ 44087 w 1715833"/>
              <a:gd name="connsiteY17" fmla="*/ 850765 h 1176098"/>
              <a:gd name="connsiteX18" fmla="*/ 83924 w 1715833"/>
              <a:gd name="connsiteY18" fmla="*/ 695612 h 1176098"/>
              <a:gd name="connsiteX19" fmla="*/ -199 w 1715833"/>
              <a:gd name="connsiteY19" fmla="*/ 536431 h 1176098"/>
              <a:gd name="connsiteX20" fmla="*/ 153432 w 1715833"/>
              <a:gd name="connsiteY20" fmla="*/ 394945 h 1176098"/>
              <a:gd name="connsiteX21" fmla="*/ 154901 w 1715833"/>
              <a:gd name="connsiteY21" fmla="*/ 391215 h 1176098"/>
              <a:gd name="connsiteX0" fmla="*/ -283181 w 1715833"/>
              <a:gd name="connsiteY0" fmla="*/ 867819 h 1176098"/>
              <a:gd name="connsiteX1" fmla="*/ -315850 w 1715833"/>
              <a:gd name="connsiteY1" fmla="*/ 900488 h 1176098"/>
              <a:gd name="connsiteX2" fmla="*/ -348519 w 1715833"/>
              <a:gd name="connsiteY2" fmla="*/ 867819 h 1176098"/>
              <a:gd name="connsiteX3" fmla="*/ -315850 w 1715833"/>
              <a:gd name="connsiteY3" fmla="*/ 835150 h 1176098"/>
              <a:gd name="connsiteX4" fmla="*/ -283181 w 1715833"/>
              <a:gd name="connsiteY4" fmla="*/ 867819 h 1176098"/>
              <a:gd name="connsiteX0" fmla="*/ -150549 w 1715833"/>
              <a:gd name="connsiteY0" fmla="*/ 843993 h 1176098"/>
              <a:gd name="connsiteX1" fmla="*/ -215888 w 1715833"/>
              <a:gd name="connsiteY1" fmla="*/ 909332 h 1176098"/>
              <a:gd name="connsiteX2" fmla="*/ -281227 w 1715833"/>
              <a:gd name="connsiteY2" fmla="*/ 843993 h 1176098"/>
              <a:gd name="connsiteX3" fmla="*/ -215888 w 1715833"/>
              <a:gd name="connsiteY3" fmla="*/ 778654 h 1176098"/>
              <a:gd name="connsiteX4" fmla="*/ -150549 w 1715833"/>
              <a:gd name="connsiteY4" fmla="*/ 843993 h 1176098"/>
              <a:gd name="connsiteX0" fmla="*/ 45641 w 1715833"/>
              <a:gd name="connsiteY0" fmla="*/ 805017 h 1176098"/>
              <a:gd name="connsiteX1" fmla="*/ -52367 w 1715833"/>
              <a:gd name="connsiteY1" fmla="*/ 903025 h 1176098"/>
              <a:gd name="connsiteX2" fmla="*/ -150375 w 1715833"/>
              <a:gd name="connsiteY2" fmla="*/ 805017 h 1176098"/>
              <a:gd name="connsiteX3" fmla="*/ -52367 w 1715833"/>
              <a:gd name="connsiteY3" fmla="*/ 707009 h 1176098"/>
              <a:gd name="connsiteX4" fmla="*/ 45641 w 1715833"/>
              <a:gd name="connsiteY4" fmla="*/ 805017 h 1176098"/>
              <a:gd name="connsiteX0" fmla="*/ 186398 w 1715833"/>
              <a:gd name="connsiteY0" fmla="*/ 712655 h 1176098"/>
              <a:gd name="connsiteX1" fmla="*/ 85791 w 1715833"/>
              <a:gd name="connsiteY1" fmla="*/ 690957 h 1176098"/>
              <a:gd name="connsiteX2" fmla="*/ 275168 w 1715833"/>
              <a:gd name="connsiteY2" fmla="*/ 950107 h 1176098"/>
              <a:gd name="connsiteX3" fmla="*/ 231160 w 1715833"/>
              <a:gd name="connsiteY3" fmla="*/ 960480 h 1176098"/>
              <a:gd name="connsiteX4" fmla="*/ 654479 w 1715833"/>
              <a:gd name="connsiteY4" fmla="*/ 1064205 h 1176098"/>
              <a:gd name="connsiteX5" fmla="*/ 627947 w 1715833"/>
              <a:gd name="connsiteY5" fmla="*/ 1016834 h 1176098"/>
              <a:gd name="connsiteX6" fmla="*/ 1144961 w 1715833"/>
              <a:gd name="connsiteY6" fmla="*/ 946078 h 1176098"/>
              <a:gd name="connsiteX7" fmla="*/ 1134356 w 1715833"/>
              <a:gd name="connsiteY7" fmla="*/ 998049 h 1176098"/>
              <a:gd name="connsiteX8" fmla="*/ 1355547 w 1715833"/>
              <a:gd name="connsiteY8" fmla="*/ 624910 h 1176098"/>
              <a:gd name="connsiteX9" fmla="*/ 1484672 w 1715833"/>
              <a:gd name="connsiteY9" fmla="*/ 819184 h 1176098"/>
              <a:gd name="connsiteX10" fmla="*/ 1660147 w 1715833"/>
              <a:gd name="connsiteY10" fmla="*/ 418004 h 1176098"/>
              <a:gd name="connsiteX11" fmla="*/ 1602635 w 1715833"/>
              <a:gd name="connsiteY11" fmla="*/ 490857 h 1176098"/>
              <a:gd name="connsiteX12" fmla="*/ 1522166 w 1715833"/>
              <a:gd name="connsiteY12" fmla="*/ 147720 h 1176098"/>
              <a:gd name="connsiteX13" fmla="*/ 1525184 w 1715833"/>
              <a:gd name="connsiteY13" fmla="*/ 182131 h 1176098"/>
              <a:gd name="connsiteX14" fmla="*/ 1154930 w 1715833"/>
              <a:gd name="connsiteY14" fmla="*/ 107591 h 1176098"/>
              <a:gd name="connsiteX15" fmla="*/ 1184401 w 1715833"/>
              <a:gd name="connsiteY15" fmla="*/ 63705 h 1176098"/>
              <a:gd name="connsiteX16" fmla="*/ 879404 w 1715833"/>
              <a:gd name="connsiteY16" fmla="*/ 128499 h 1176098"/>
              <a:gd name="connsiteX17" fmla="*/ 893663 w 1715833"/>
              <a:gd name="connsiteY17" fmla="*/ 90657 h 1176098"/>
              <a:gd name="connsiteX18" fmla="*/ 556056 w 1715833"/>
              <a:gd name="connsiteY18" fmla="*/ 141349 h 1176098"/>
              <a:gd name="connsiteX19" fmla="*/ 607690 w 1715833"/>
              <a:gd name="connsiteY19" fmla="*/ 178048 h 1176098"/>
              <a:gd name="connsiteX20" fmla="*/ 163917 w 1715833"/>
              <a:gd name="connsiteY20" fmla="*/ 429847 h 1176098"/>
              <a:gd name="connsiteX21" fmla="*/ 154901 w 1715833"/>
              <a:gd name="connsiteY21" fmla="*/ 391215 h 117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5833" h="1176098" fill="none" extrusionOk="0">
                <a:moveTo>
                  <a:pt x="154901" y="391215"/>
                </a:moveTo>
                <a:cubicBezTo>
                  <a:pt x="146770" y="308726"/>
                  <a:pt x="155584" y="230535"/>
                  <a:pt x="223336" y="188039"/>
                </a:cubicBezTo>
                <a:cubicBezTo>
                  <a:pt x="323067" y="76383"/>
                  <a:pt x="477616" y="92254"/>
                  <a:pt x="556255" y="141621"/>
                </a:cubicBezTo>
                <a:cubicBezTo>
                  <a:pt x="631643" y="33906"/>
                  <a:pt x="769848" y="-12396"/>
                  <a:pt x="891915" y="93434"/>
                </a:cubicBezTo>
                <a:cubicBezTo>
                  <a:pt x="903703" y="55090"/>
                  <a:pt x="962728" y="4778"/>
                  <a:pt x="1022707" y="5444"/>
                </a:cubicBezTo>
                <a:cubicBezTo>
                  <a:pt x="1079290" y="3218"/>
                  <a:pt x="1148663" y="23790"/>
                  <a:pt x="1184917" y="67543"/>
                </a:cubicBezTo>
                <a:cubicBezTo>
                  <a:pt x="1242573" y="-2136"/>
                  <a:pt x="1315698" y="-14216"/>
                  <a:pt x="1408532" y="18784"/>
                </a:cubicBezTo>
                <a:cubicBezTo>
                  <a:pt x="1463222" y="45528"/>
                  <a:pt x="1515613" y="96569"/>
                  <a:pt x="1521927" y="151803"/>
                </a:cubicBezTo>
                <a:cubicBezTo>
                  <a:pt x="1587639" y="171430"/>
                  <a:pt x="1650026" y="208627"/>
                  <a:pt x="1667456" y="280902"/>
                </a:cubicBezTo>
                <a:cubicBezTo>
                  <a:pt x="1676471" y="320273"/>
                  <a:pt x="1691073" y="379235"/>
                  <a:pt x="1660942" y="420890"/>
                </a:cubicBezTo>
                <a:cubicBezTo>
                  <a:pt x="1706469" y="483352"/>
                  <a:pt x="1717413" y="575561"/>
                  <a:pt x="1708524" y="634929"/>
                </a:cubicBezTo>
                <a:cubicBezTo>
                  <a:pt x="1672208" y="737911"/>
                  <a:pt x="1624064" y="804215"/>
                  <a:pt x="1485625" y="822288"/>
                </a:cubicBezTo>
                <a:cubicBezTo>
                  <a:pt x="1481681" y="866531"/>
                  <a:pt x="1452341" y="938532"/>
                  <a:pt x="1405831" y="982831"/>
                </a:cubicBezTo>
                <a:cubicBezTo>
                  <a:pt x="1334883" y="1030140"/>
                  <a:pt x="1240234" y="1045516"/>
                  <a:pt x="1134157" y="1002269"/>
                </a:cubicBezTo>
                <a:cubicBezTo>
                  <a:pt x="1109977" y="1076196"/>
                  <a:pt x="1029904" y="1155741"/>
                  <a:pt x="940014" y="1173538"/>
                </a:cubicBezTo>
                <a:cubicBezTo>
                  <a:pt x="837687" y="1196001"/>
                  <a:pt x="717524" y="1159206"/>
                  <a:pt x="654558" y="1068996"/>
                </a:cubicBezTo>
                <a:cubicBezTo>
                  <a:pt x="481892" y="1176058"/>
                  <a:pt x="302735" y="1121976"/>
                  <a:pt x="230525" y="965707"/>
                </a:cubicBezTo>
                <a:cubicBezTo>
                  <a:pt x="134200" y="980635"/>
                  <a:pt x="85417" y="915995"/>
                  <a:pt x="44087" y="850765"/>
                </a:cubicBezTo>
                <a:cubicBezTo>
                  <a:pt x="21548" y="799728"/>
                  <a:pt x="52740" y="743042"/>
                  <a:pt x="83924" y="695612"/>
                </a:cubicBezTo>
                <a:cubicBezTo>
                  <a:pt x="28226" y="660186"/>
                  <a:pt x="-7637" y="612506"/>
                  <a:pt x="-199" y="536431"/>
                </a:cubicBezTo>
                <a:cubicBezTo>
                  <a:pt x="-12357" y="464468"/>
                  <a:pt x="55656" y="411302"/>
                  <a:pt x="153432" y="394945"/>
                </a:cubicBezTo>
                <a:cubicBezTo>
                  <a:pt x="153808" y="393602"/>
                  <a:pt x="154499" y="392371"/>
                  <a:pt x="154901" y="391215"/>
                </a:cubicBezTo>
                <a:close/>
              </a:path>
              <a:path w="1715833" h="1176098" fill="none" extrusionOk="0">
                <a:moveTo>
                  <a:pt x="-283181" y="867819"/>
                </a:moveTo>
                <a:cubicBezTo>
                  <a:pt x="-283351" y="885381"/>
                  <a:pt x="-298369" y="901425"/>
                  <a:pt x="-315850" y="900488"/>
                </a:cubicBezTo>
                <a:cubicBezTo>
                  <a:pt x="-338297" y="899704"/>
                  <a:pt x="-349304" y="885604"/>
                  <a:pt x="-348519" y="867819"/>
                </a:cubicBezTo>
                <a:cubicBezTo>
                  <a:pt x="-350781" y="846241"/>
                  <a:pt x="-336003" y="835818"/>
                  <a:pt x="-315850" y="835150"/>
                </a:cubicBezTo>
                <a:cubicBezTo>
                  <a:pt x="-296668" y="831774"/>
                  <a:pt x="-281321" y="848204"/>
                  <a:pt x="-283181" y="867819"/>
                </a:cubicBezTo>
                <a:close/>
              </a:path>
              <a:path w="1715833" h="1176098" fill="none" extrusionOk="0">
                <a:moveTo>
                  <a:pt x="-150549" y="843993"/>
                </a:moveTo>
                <a:cubicBezTo>
                  <a:pt x="-160131" y="879814"/>
                  <a:pt x="-188881" y="906916"/>
                  <a:pt x="-215888" y="909332"/>
                </a:cubicBezTo>
                <a:cubicBezTo>
                  <a:pt x="-241434" y="910385"/>
                  <a:pt x="-277931" y="879494"/>
                  <a:pt x="-281227" y="843993"/>
                </a:cubicBezTo>
                <a:cubicBezTo>
                  <a:pt x="-279145" y="798967"/>
                  <a:pt x="-259795" y="778917"/>
                  <a:pt x="-215888" y="778654"/>
                </a:cubicBezTo>
                <a:cubicBezTo>
                  <a:pt x="-182312" y="768457"/>
                  <a:pt x="-151466" y="808968"/>
                  <a:pt x="-150549" y="843993"/>
                </a:cubicBezTo>
                <a:close/>
              </a:path>
              <a:path w="1715833" h="1176098" fill="none" extrusionOk="0">
                <a:moveTo>
                  <a:pt x="45641" y="805017"/>
                </a:moveTo>
                <a:cubicBezTo>
                  <a:pt x="45285" y="856279"/>
                  <a:pt x="-6764" y="904571"/>
                  <a:pt x="-52367" y="903025"/>
                </a:cubicBezTo>
                <a:cubicBezTo>
                  <a:pt x="-112617" y="889512"/>
                  <a:pt x="-147320" y="860019"/>
                  <a:pt x="-150375" y="805017"/>
                </a:cubicBezTo>
                <a:cubicBezTo>
                  <a:pt x="-161473" y="757609"/>
                  <a:pt x="-112507" y="707493"/>
                  <a:pt x="-52367" y="707009"/>
                </a:cubicBezTo>
                <a:cubicBezTo>
                  <a:pt x="5076" y="708619"/>
                  <a:pt x="38104" y="739984"/>
                  <a:pt x="45641" y="805017"/>
                </a:cubicBezTo>
                <a:close/>
              </a:path>
              <a:path w="1715833" h="1176098" fill="none" extrusionOk="0">
                <a:moveTo>
                  <a:pt x="186398" y="712655"/>
                </a:moveTo>
                <a:cubicBezTo>
                  <a:pt x="143254" y="719240"/>
                  <a:pt x="115836" y="709016"/>
                  <a:pt x="85791" y="690957"/>
                </a:cubicBezTo>
                <a:moveTo>
                  <a:pt x="275168" y="950107"/>
                </a:moveTo>
                <a:cubicBezTo>
                  <a:pt x="262000" y="957063"/>
                  <a:pt x="245224" y="956316"/>
                  <a:pt x="231160" y="960480"/>
                </a:cubicBezTo>
                <a:moveTo>
                  <a:pt x="654479" y="1064205"/>
                </a:moveTo>
                <a:cubicBezTo>
                  <a:pt x="643509" y="1048191"/>
                  <a:pt x="636742" y="1036817"/>
                  <a:pt x="627947" y="1016834"/>
                </a:cubicBezTo>
                <a:moveTo>
                  <a:pt x="1144961" y="946078"/>
                </a:moveTo>
                <a:cubicBezTo>
                  <a:pt x="1140324" y="965452"/>
                  <a:pt x="1139687" y="977614"/>
                  <a:pt x="1134356" y="998049"/>
                </a:cubicBezTo>
                <a:moveTo>
                  <a:pt x="1355547" y="624910"/>
                </a:moveTo>
                <a:cubicBezTo>
                  <a:pt x="1442252" y="650102"/>
                  <a:pt x="1485582" y="732427"/>
                  <a:pt x="1484672" y="819184"/>
                </a:cubicBezTo>
                <a:moveTo>
                  <a:pt x="1660147" y="418004"/>
                </a:moveTo>
                <a:cubicBezTo>
                  <a:pt x="1638981" y="444837"/>
                  <a:pt x="1631335" y="470869"/>
                  <a:pt x="1602635" y="490857"/>
                </a:cubicBezTo>
                <a:moveTo>
                  <a:pt x="1522166" y="147720"/>
                </a:moveTo>
                <a:cubicBezTo>
                  <a:pt x="1525716" y="158111"/>
                  <a:pt x="1524772" y="170027"/>
                  <a:pt x="1525184" y="182131"/>
                </a:cubicBezTo>
                <a:moveTo>
                  <a:pt x="1154930" y="107591"/>
                </a:moveTo>
                <a:cubicBezTo>
                  <a:pt x="1164116" y="91638"/>
                  <a:pt x="1168785" y="76907"/>
                  <a:pt x="1184401" y="63705"/>
                </a:cubicBezTo>
                <a:moveTo>
                  <a:pt x="879404" y="128499"/>
                </a:moveTo>
                <a:cubicBezTo>
                  <a:pt x="882096" y="116006"/>
                  <a:pt x="887883" y="102138"/>
                  <a:pt x="893663" y="90657"/>
                </a:cubicBezTo>
                <a:moveTo>
                  <a:pt x="556056" y="141349"/>
                </a:moveTo>
                <a:cubicBezTo>
                  <a:pt x="571395" y="146705"/>
                  <a:pt x="592650" y="163406"/>
                  <a:pt x="607690" y="178048"/>
                </a:cubicBezTo>
                <a:moveTo>
                  <a:pt x="163917" y="429847"/>
                </a:moveTo>
                <a:cubicBezTo>
                  <a:pt x="156966" y="419251"/>
                  <a:pt x="156523" y="404267"/>
                  <a:pt x="154901" y="391215"/>
                </a:cubicBezTo>
              </a:path>
              <a:path w="1715833" h="1176098" stroke="0" extrusionOk="0">
                <a:moveTo>
                  <a:pt x="154901" y="391215"/>
                </a:moveTo>
                <a:cubicBezTo>
                  <a:pt x="135671" y="317220"/>
                  <a:pt x="165280" y="241686"/>
                  <a:pt x="223336" y="188039"/>
                </a:cubicBezTo>
                <a:cubicBezTo>
                  <a:pt x="329216" y="102510"/>
                  <a:pt x="443978" y="55678"/>
                  <a:pt x="556255" y="141621"/>
                </a:cubicBezTo>
                <a:cubicBezTo>
                  <a:pt x="661966" y="34136"/>
                  <a:pt x="801387" y="-928"/>
                  <a:pt x="891915" y="93434"/>
                </a:cubicBezTo>
                <a:cubicBezTo>
                  <a:pt x="920264" y="30972"/>
                  <a:pt x="964569" y="10193"/>
                  <a:pt x="1022707" y="5444"/>
                </a:cubicBezTo>
                <a:cubicBezTo>
                  <a:pt x="1085161" y="-14324"/>
                  <a:pt x="1144920" y="20292"/>
                  <a:pt x="1184917" y="67543"/>
                </a:cubicBezTo>
                <a:cubicBezTo>
                  <a:pt x="1248962" y="28286"/>
                  <a:pt x="1313491" y="5662"/>
                  <a:pt x="1408532" y="18784"/>
                </a:cubicBezTo>
                <a:cubicBezTo>
                  <a:pt x="1463082" y="51361"/>
                  <a:pt x="1515102" y="95637"/>
                  <a:pt x="1521927" y="151803"/>
                </a:cubicBezTo>
                <a:cubicBezTo>
                  <a:pt x="1578991" y="174211"/>
                  <a:pt x="1650681" y="223775"/>
                  <a:pt x="1667456" y="280902"/>
                </a:cubicBezTo>
                <a:cubicBezTo>
                  <a:pt x="1682989" y="330347"/>
                  <a:pt x="1681085" y="375295"/>
                  <a:pt x="1660942" y="420890"/>
                </a:cubicBezTo>
                <a:cubicBezTo>
                  <a:pt x="1719492" y="485902"/>
                  <a:pt x="1723054" y="566519"/>
                  <a:pt x="1708524" y="634929"/>
                </a:cubicBezTo>
                <a:cubicBezTo>
                  <a:pt x="1664233" y="751815"/>
                  <a:pt x="1603776" y="807637"/>
                  <a:pt x="1485625" y="822288"/>
                </a:cubicBezTo>
                <a:cubicBezTo>
                  <a:pt x="1486393" y="880872"/>
                  <a:pt x="1445331" y="950167"/>
                  <a:pt x="1405831" y="982831"/>
                </a:cubicBezTo>
                <a:cubicBezTo>
                  <a:pt x="1333613" y="1068350"/>
                  <a:pt x="1218081" y="1047576"/>
                  <a:pt x="1134157" y="1002269"/>
                </a:cubicBezTo>
                <a:cubicBezTo>
                  <a:pt x="1111207" y="1108035"/>
                  <a:pt x="1018107" y="1163258"/>
                  <a:pt x="940014" y="1173538"/>
                </a:cubicBezTo>
                <a:cubicBezTo>
                  <a:pt x="808091" y="1201511"/>
                  <a:pt x="730047" y="1141256"/>
                  <a:pt x="654558" y="1068996"/>
                </a:cubicBezTo>
                <a:cubicBezTo>
                  <a:pt x="466357" y="1146089"/>
                  <a:pt x="297714" y="1119230"/>
                  <a:pt x="230525" y="965707"/>
                </a:cubicBezTo>
                <a:cubicBezTo>
                  <a:pt x="149241" y="976915"/>
                  <a:pt x="62866" y="930414"/>
                  <a:pt x="44087" y="850765"/>
                </a:cubicBezTo>
                <a:cubicBezTo>
                  <a:pt x="40090" y="798862"/>
                  <a:pt x="47707" y="731522"/>
                  <a:pt x="83924" y="695612"/>
                </a:cubicBezTo>
                <a:cubicBezTo>
                  <a:pt x="20556" y="680737"/>
                  <a:pt x="-12264" y="618241"/>
                  <a:pt x="-199" y="536431"/>
                </a:cubicBezTo>
                <a:cubicBezTo>
                  <a:pt x="869" y="473890"/>
                  <a:pt x="86987" y="387503"/>
                  <a:pt x="153432" y="394945"/>
                </a:cubicBezTo>
                <a:cubicBezTo>
                  <a:pt x="153815" y="393690"/>
                  <a:pt x="154163" y="392730"/>
                  <a:pt x="154901" y="391215"/>
                </a:cubicBezTo>
                <a:close/>
              </a:path>
              <a:path w="1715833" h="1176098" stroke="0" extrusionOk="0">
                <a:moveTo>
                  <a:pt x="-283181" y="867819"/>
                </a:moveTo>
                <a:cubicBezTo>
                  <a:pt x="-287785" y="887828"/>
                  <a:pt x="-297828" y="898279"/>
                  <a:pt x="-315850" y="900488"/>
                </a:cubicBezTo>
                <a:cubicBezTo>
                  <a:pt x="-333369" y="902654"/>
                  <a:pt x="-347859" y="887460"/>
                  <a:pt x="-348519" y="867819"/>
                </a:cubicBezTo>
                <a:cubicBezTo>
                  <a:pt x="-346162" y="851478"/>
                  <a:pt x="-331001" y="836380"/>
                  <a:pt x="-315850" y="835150"/>
                </a:cubicBezTo>
                <a:cubicBezTo>
                  <a:pt x="-298079" y="836629"/>
                  <a:pt x="-284891" y="849027"/>
                  <a:pt x="-283181" y="867819"/>
                </a:cubicBezTo>
                <a:close/>
              </a:path>
              <a:path w="1715833" h="1176098" stroke="0" extrusionOk="0">
                <a:moveTo>
                  <a:pt x="-150549" y="843993"/>
                </a:moveTo>
                <a:cubicBezTo>
                  <a:pt x="-154733" y="880596"/>
                  <a:pt x="-186547" y="910879"/>
                  <a:pt x="-215888" y="909332"/>
                </a:cubicBezTo>
                <a:cubicBezTo>
                  <a:pt x="-251239" y="907931"/>
                  <a:pt x="-284778" y="872542"/>
                  <a:pt x="-281227" y="843993"/>
                </a:cubicBezTo>
                <a:cubicBezTo>
                  <a:pt x="-281524" y="806286"/>
                  <a:pt x="-253320" y="784424"/>
                  <a:pt x="-215888" y="778654"/>
                </a:cubicBezTo>
                <a:cubicBezTo>
                  <a:pt x="-175462" y="780439"/>
                  <a:pt x="-151243" y="811939"/>
                  <a:pt x="-150549" y="843993"/>
                </a:cubicBezTo>
                <a:close/>
              </a:path>
              <a:path w="1715833" h="1176098" stroke="0" extrusionOk="0">
                <a:moveTo>
                  <a:pt x="45641" y="805017"/>
                </a:moveTo>
                <a:cubicBezTo>
                  <a:pt x="45136" y="861007"/>
                  <a:pt x="-9344" y="911367"/>
                  <a:pt x="-52367" y="903025"/>
                </a:cubicBezTo>
                <a:cubicBezTo>
                  <a:pt x="-99567" y="899368"/>
                  <a:pt x="-159147" y="852631"/>
                  <a:pt x="-150375" y="805017"/>
                </a:cubicBezTo>
                <a:cubicBezTo>
                  <a:pt x="-145897" y="748138"/>
                  <a:pt x="-119828" y="715535"/>
                  <a:pt x="-52367" y="707009"/>
                </a:cubicBezTo>
                <a:cubicBezTo>
                  <a:pt x="3222" y="716711"/>
                  <a:pt x="46164" y="754025"/>
                  <a:pt x="45641" y="805017"/>
                </a:cubicBezTo>
                <a:close/>
              </a:path>
              <a:path w="1715833" h="1176098" fill="none" stroke="0" extrusionOk="0">
                <a:moveTo>
                  <a:pt x="186398" y="712655"/>
                </a:moveTo>
                <a:cubicBezTo>
                  <a:pt x="155767" y="720999"/>
                  <a:pt x="114983" y="717444"/>
                  <a:pt x="85791" y="690957"/>
                </a:cubicBezTo>
                <a:moveTo>
                  <a:pt x="275168" y="950107"/>
                </a:moveTo>
                <a:cubicBezTo>
                  <a:pt x="262389" y="958857"/>
                  <a:pt x="246947" y="958639"/>
                  <a:pt x="231160" y="960480"/>
                </a:cubicBezTo>
                <a:moveTo>
                  <a:pt x="654479" y="1064205"/>
                </a:moveTo>
                <a:cubicBezTo>
                  <a:pt x="641009" y="1047751"/>
                  <a:pt x="635998" y="1033687"/>
                  <a:pt x="627947" y="1016834"/>
                </a:cubicBezTo>
                <a:moveTo>
                  <a:pt x="1144961" y="946078"/>
                </a:moveTo>
                <a:cubicBezTo>
                  <a:pt x="1144709" y="962635"/>
                  <a:pt x="1136913" y="977499"/>
                  <a:pt x="1134356" y="998049"/>
                </a:cubicBezTo>
                <a:moveTo>
                  <a:pt x="1355547" y="624910"/>
                </a:moveTo>
                <a:cubicBezTo>
                  <a:pt x="1433720" y="662842"/>
                  <a:pt x="1488993" y="749848"/>
                  <a:pt x="1484672" y="819184"/>
                </a:cubicBezTo>
                <a:moveTo>
                  <a:pt x="1660147" y="418004"/>
                </a:moveTo>
                <a:cubicBezTo>
                  <a:pt x="1646411" y="444275"/>
                  <a:pt x="1625711" y="467006"/>
                  <a:pt x="1602635" y="490857"/>
                </a:cubicBezTo>
                <a:moveTo>
                  <a:pt x="1522166" y="147720"/>
                </a:moveTo>
                <a:cubicBezTo>
                  <a:pt x="1523768" y="155898"/>
                  <a:pt x="1528324" y="172413"/>
                  <a:pt x="1525184" y="182131"/>
                </a:cubicBezTo>
                <a:moveTo>
                  <a:pt x="1154930" y="107591"/>
                </a:moveTo>
                <a:cubicBezTo>
                  <a:pt x="1162805" y="90517"/>
                  <a:pt x="1171991" y="75961"/>
                  <a:pt x="1184401" y="63705"/>
                </a:cubicBezTo>
                <a:moveTo>
                  <a:pt x="879404" y="128499"/>
                </a:moveTo>
                <a:cubicBezTo>
                  <a:pt x="884186" y="115477"/>
                  <a:pt x="886250" y="103559"/>
                  <a:pt x="893663" y="90657"/>
                </a:cubicBezTo>
                <a:moveTo>
                  <a:pt x="556056" y="141349"/>
                </a:moveTo>
                <a:cubicBezTo>
                  <a:pt x="579861" y="148664"/>
                  <a:pt x="594565" y="161073"/>
                  <a:pt x="607690" y="178048"/>
                </a:cubicBezTo>
                <a:moveTo>
                  <a:pt x="163917" y="429847"/>
                </a:moveTo>
                <a:cubicBezTo>
                  <a:pt x="162507" y="418839"/>
                  <a:pt x="156163" y="404273"/>
                  <a:pt x="154901" y="391215"/>
                </a:cubicBezTo>
              </a:path>
            </a:pathLst>
          </a:custGeom>
          <a:solidFill>
            <a:srgbClr val="CCECFF"/>
          </a:solidFill>
          <a:ln>
            <a:extLst>
              <a:ext uri="{C807C97D-BFC1-408E-A445-0C87EB9F89A2}">
                <ask:lineSketchStyleProps xmlns:ask="http://schemas.microsoft.com/office/drawing/2018/sketchyshapes" sd="982446287">
                  <a:prstGeom prst="cloudCallout">
                    <a:avLst>
                      <a:gd name="adj1" fmla="val -68408"/>
                      <a:gd name="adj2" fmla="val 23788"/>
                    </a:avLst>
                  </a:prstGeom>
                  <ask:type>
                    <ask:lineSketchScribble/>
                  </ask:type>
                </ask:lineSketchStyleProps>
              </a:ext>
            </a:extLst>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b="1" dirty="0"/>
          </a:p>
        </p:txBody>
      </p:sp>
      <p:sp>
        <p:nvSpPr>
          <p:cNvPr id="64" name="テキスト ボックス 63">
            <a:extLst>
              <a:ext uri="{FF2B5EF4-FFF2-40B4-BE49-F238E27FC236}">
                <a16:creationId xmlns:a16="http://schemas.microsoft.com/office/drawing/2014/main" id="{FAA889F5-A24F-4030-871A-5CEBA9489698}"/>
              </a:ext>
            </a:extLst>
          </p:cNvPr>
          <p:cNvSpPr txBox="1"/>
          <p:nvPr/>
        </p:nvSpPr>
        <p:spPr>
          <a:xfrm>
            <a:off x="7183726" y="3388855"/>
            <a:ext cx="1724875" cy="584775"/>
          </a:xfrm>
          <a:prstGeom prst="rect">
            <a:avLst/>
          </a:prstGeom>
          <a:noFill/>
        </p:spPr>
        <p:txBody>
          <a:bodyPr wrap="square">
            <a:spAutoFit/>
          </a:bodyPr>
          <a:lstStyle/>
          <a:p>
            <a:r>
              <a:rPr lang="ja-JP" altLang="en-US" sz="1600" b="1" dirty="0"/>
              <a:t>排便アプリの</a:t>
            </a:r>
            <a:endParaRPr lang="en-US" altLang="ja-JP" sz="1600" b="1" dirty="0"/>
          </a:p>
          <a:p>
            <a:r>
              <a:rPr lang="ja-JP" altLang="en-US" sz="1600" b="1" dirty="0"/>
              <a:t>活用も効果的</a:t>
            </a:r>
            <a:endParaRPr lang="en-US" altLang="ja-JP" sz="1600" b="1" dirty="0"/>
          </a:p>
        </p:txBody>
      </p:sp>
      <p:sp>
        <p:nvSpPr>
          <p:cNvPr id="6" name="フローチャート: 順次アクセス記憶 5">
            <a:extLst>
              <a:ext uri="{FF2B5EF4-FFF2-40B4-BE49-F238E27FC236}">
                <a16:creationId xmlns:a16="http://schemas.microsoft.com/office/drawing/2014/main" id="{6F39A54F-CBB3-4436-83CB-F6812928B7B6}"/>
              </a:ext>
            </a:extLst>
          </p:cNvPr>
          <p:cNvSpPr/>
          <p:nvPr/>
        </p:nvSpPr>
        <p:spPr>
          <a:xfrm rot="21309626" flipH="1">
            <a:off x="6601355" y="1182783"/>
            <a:ext cx="2383813" cy="1241014"/>
          </a:xfrm>
          <a:custGeom>
            <a:avLst/>
            <a:gdLst>
              <a:gd name="connsiteX0" fmla="*/ 1191907 w 2383813"/>
              <a:gd name="connsiteY0" fmla="*/ 1241014 h 1241014"/>
              <a:gd name="connsiteX1" fmla="*/ 141916 w 2383813"/>
              <a:gd name="connsiteY1" fmla="*/ 914156 h 1241014"/>
              <a:gd name="connsiteX2" fmla="*/ 832873 w 2383813"/>
              <a:gd name="connsiteY2" fmla="*/ 28821 h 1241014"/>
              <a:gd name="connsiteX3" fmla="*/ 1714302 w 2383813"/>
              <a:gd name="connsiteY3" fmla="*/ 62773 h 1241014"/>
              <a:gd name="connsiteX4" fmla="*/ 2034712 w 2383813"/>
              <a:gd name="connsiteY4" fmla="*/ 1059272 h 1241014"/>
              <a:gd name="connsiteX5" fmla="*/ 2383813 w 2383813"/>
              <a:gd name="connsiteY5" fmla="*/ 1059272 h 1241014"/>
              <a:gd name="connsiteX6" fmla="*/ 2383813 w 2383813"/>
              <a:gd name="connsiteY6" fmla="*/ 1241014 h 1241014"/>
              <a:gd name="connsiteX7" fmla="*/ 1191907 w 2383813"/>
              <a:gd name="connsiteY7" fmla="*/ 1241014 h 124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813" h="1241014" fill="none" extrusionOk="0">
                <a:moveTo>
                  <a:pt x="1191907" y="1241014"/>
                </a:moveTo>
                <a:cubicBezTo>
                  <a:pt x="722506" y="1278165"/>
                  <a:pt x="340772" y="1126205"/>
                  <a:pt x="141916" y="914156"/>
                </a:cubicBezTo>
                <a:cubicBezTo>
                  <a:pt x="-217999" y="481110"/>
                  <a:pt x="104471" y="213726"/>
                  <a:pt x="832873" y="28821"/>
                </a:cubicBezTo>
                <a:cubicBezTo>
                  <a:pt x="1133112" y="8127"/>
                  <a:pt x="1432423" y="-14714"/>
                  <a:pt x="1714302" y="62773"/>
                </a:cubicBezTo>
                <a:cubicBezTo>
                  <a:pt x="2447662" y="192385"/>
                  <a:pt x="2555043" y="763665"/>
                  <a:pt x="2034712" y="1059272"/>
                </a:cubicBezTo>
                <a:cubicBezTo>
                  <a:pt x="2167344" y="1028384"/>
                  <a:pt x="2250965" y="1055026"/>
                  <a:pt x="2383813" y="1059272"/>
                </a:cubicBezTo>
                <a:cubicBezTo>
                  <a:pt x="2374856" y="1079165"/>
                  <a:pt x="2398619" y="1151977"/>
                  <a:pt x="2383813" y="1241014"/>
                </a:cubicBezTo>
                <a:cubicBezTo>
                  <a:pt x="2219473" y="1249973"/>
                  <a:pt x="1552400" y="1181805"/>
                  <a:pt x="1191907" y="1241014"/>
                </a:cubicBezTo>
                <a:close/>
              </a:path>
              <a:path w="2383813" h="1241014" stroke="0" extrusionOk="0">
                <a:moveTo>
                  <a:pt x="1191907" y="1241014"/>
                </a:moveTo>
                <a:cubicBezTo>
                  <a:pt x="746251" y="1257776"/>
                  <a:pt x="405803" y="1106295"/>
                  <a:pt x="141916" y="914156"/>
                </a:cubicBezTo>
                <a:cubicBezTo>
                  <a:pt x="-201287" y="618367"/>
                  <a:pt x="124397" y="200996"/>
                  <a:pt x="832873" y="28821"/>
                </a:cubicBezTo>
                <a:cubicBezTo>
                  <a:pt x="1141932" y="-46890"/>
                  <a:pt x="1450107" y="6487"/>
                  <a:pt x="1714302" y="62773"/>
                </a:cubicBezTo>
                <a:cubicBezTo>
                  <a:pt x="2530926" y="237332"/>
                  <a:pt x="2641413" y="813128"/>
                  <a:pt x="2034712" y="1059272"/>
                </a:cubicBezTo>
                <a:cubicBezTo>
                  <a:pt x="2095047" y="1069550"/>
                  <a:pt x="2263031" y="1074429"/>
                  <a:pt x="2383813" y="1059272"/>
                </a:cubicBezTo>
                <a:cubicBezTo>
                  <a:pt x="2384174" y="1123551"/>
                  <a:pt x="2390441" y="1217703"/>
                  <a:pt x="2383813" y="1241014"/>
                </a:cubicBezTo>
                <a:cubicBezTo>
                  <a:pt x="1966088" y="1187386"/>
                  <a:pt x="1503209" y="1265780"/>
                  <a:pt x="1191907" y="1241014"/>
                </a:cubicBezTo>
                <a:close/>
              </a:path>
            </a:pathLst>
          </a:custGeom>
          <a:solidFill>
            <a:srgbClr val="FFFFCC"/>
          </a:solidFill>
          <a:ln w="28575">
            <a:solidFill>
              <a:srgbClr val="FF9966"/>
            </a:solidFill>
            <a:extLst>
              <a:ext uri="{C807C97D-BFC1-408E-A445-0C87EB9F89A2}">
                <ask:lineSketchStyleProps xmlns:ask="http://schemas.microsoft.com/office/drawing/2018/sketchyshapes" sd="1638841091">
                  <a:prstGeom prst="flowChartMagneticTap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61" name="テキスト ボックス 60">
            <a:extLst>
              <a:ext uri="{FF2B5EF4-FFF2-40B4-BE49-F238E27FC236}">
                <a16:creationId xmlns:a16="http://schemas.microsoft.com/office/drawing/2014/main" id="{B718AD1D-704A-41B2-BBDD-F2534B0188D1}"/>
              </a:ext>
            </a:extLst>
          </p:cNvPr>
          <p:cNvSpPr txBox="1"/>
          <p:nvPr/>
        </p:nvSpPr>
        <p:spPr>
          <a:xfrm rot="20958963">
            <a:off x="6771630" y="1483011"/>
            <a:ext cx="2155079" cy="707886"/>
          </a:xfrm>
          <a:prstGeom prst="rect">
            <a:avLst/>
          </a:prstGeom>
          <a:noFill/>
        </p:spPr>
        <p:txBody>
          <a:bodyPr wrap="square">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定期的に排便状況を</a:t>
            </a:r>
            <a:endParaRPr lang="en-US" altLang="ja-JP" sz="1600" b="1" dirty="0">
              <a:latin typeface="HG丸ｺﾞｼｯｸM-PRO" panose="020F0600000000000000" pitchFamily="50" charset="-128"/>
              <a:ea typeface="HG丸ｺﾞｼｯｸM-PRO" panose="020F0600000000000000" pitchFamily="50" charset="-128"/>
            </a:endParaRPr>
          </a:p>
          <a:p>
            <a:pPr algn="ctr"/>
            <a:r>
              <a:rPr lang="ja-JP" altLang="en-US" sz="1600" b="1" dirty="0">
                <a:latin typeface="HG丸ｺﾞｼｯｸM-PRO" panose="020F0600000000000000" pitchFamily="50" charset="-128"/>
                <a:ea typeface="HG丸ｺﾞｼｯｸM-PRO" panose="020F0600000000000000" pitchFamily="50" charset="-128"/>
              </a:rPr>
              <a:t>振り返ろう</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7" name="楕円 66">
            <a:extLst>
              <a:ext uri="{FF2B5EF4-FFF2-40B4-BE49-F238E27FC236}">
                <a16:creationId xmlns:a16="http://schemas.microsoft.com/office/drawing/2014/main" id="{968F8F2A-1D0B-4BEB-B4EC-F3B953D9BB41}"/>
              </a:ext>
            </a:extLst>
          </p:cNvPr>
          <p:cNvSpPr/>
          <p:nvPr/>
        </p:nvSpPr>
        <p:spPr>
          <a:xfrm>
            <a:off x="5677828" y="3715226"/>
            <a:ext cx="196901" cy="17376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30" name="グループ化 29">
            <a:extLst>
              <a:ext uri="{FF2B5EF4-FFF2-40B4-BE49-F238E27FC236}">
                <a16:creationId xmlns:a16="http://schemas.microsoft.com/office/drawing/2014/main" id="{A5BFE122-62D4-4F7E-9A30-3A430144F2B0}"/>
              </a:ext>
            </a:extLst>
          </p:cNvPr>
          <p:cNvGrpSpPr/>
          <p:nvPr/>
        </p:nvGrpSpPr>
        <p:grpSpPr>
          <a:xfrm rot="1499596">
            <a:off x="8087566" y="4100681"/>
            <a:ext cx="467821" cy="807927"/>
            <a:chOff x="10639424" y="4579470"/>
            <a:chExt cx="622099" cy="935373"/>
          </a:xfrm>
        </p:grpSpPr>
        <p:sp>
          <p:nvSpPr>
            <p:cNvPr id="4" name="四角形: 角を丸くする 3">
              <a:extLst>
                <a:ext uri="{FF2B5EF4-FFF2-40B4-BE49-F238E27FC236}">
                  <a16:creationId xmlns:a16="http://schemas.microsoft.com/office/drawing/2014/main" id="{EFF9E86D-7A10-4DDD-84C3-83AF106D2A10}"/>
                </a:ext>
              </a:extLst>
            </p:cNvPr>
            <p:cNvSpPr/>
            <p:nvPr/>
          </p:nvSpPr>
          <p:spPr>
            <a:xfrm>
              <a:off x="10639424" y="4579470"/>
              <a:ext cx="622099" cy="93537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 name="正方形/長方形 4">
              <a:extLst>
                <a:ext uri="{FF2B5EF4-FFF2-40B4-BE49-F238E27FC236}">
                  <a16:creationId xmlns:a16="http://schemas.microsoft.com/office/drawing/2014/main" id="{4CDF3901-5F94-470A-972E-040E125DB921}"/>
                </a:ext>
              </a:extLst>
            </p:cNvPr>
            <p:cNvSpPr/>
            <p:nvPr/>
          </p:nvSpPr>
          <p:spPr>
            <a:xfrm>
              <a:off x="10686348" y="4713955"/>
              <a:ext cx="528249" cy="6397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4" name="四角形: 角を丸くする 13">
              <a:extLst>
                <a:ext uri="{FF2B5EF4-FFF2-40B4-BE49-F238E27FC236}">
                  <a16:creationId xmlns:a16="http://schemas.microsoft.com/office/drawing/2014/main" id="{D878EDCE-D52B-4B5D-B7B6-B81CAB88587E}"/>
                </a:ext>
              </a:extLst>
            </p:cNvPr>
            <p:cNvSpPr/>
            <p:nvPr/>
          </p:nvSpPr>
          <p:spPr>
            <a:xfrm>
              <a:off x="10718371" y="4770530"/>
              <a:ext cx="137421" cy="14367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63" name="四角形: 角を丸くする 62">
              <a:extLst>
                <a:ext uri="{FF2B5EF4-FFF2-40B4-BE49-F238E27FC236}">
                  <a16:creationId xmlns:a16="http://schemas.microsoft.com/office/drawing/2014/main" id="{C9174EA1-2DB6-481F-8596-C6211CE9DE5C}"/>
                </a:ext>
              </a:extLst>
            </p:cNvPr>
            <p:cNvSpPr/>
            <p:nvPr/>
          </p:nvSpPr>
          <p:spPr>
            <a:xfrm>
              <a:off x="10881761" y="4770530"/>
              <a:ext cx="137421" cy="14367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68" name="四角形: 角を丸くする 67">
              <a:extLst>
                <a:ext uri="{FF2B5EF4-FFF2-40B4-BE49-F238E27FC236}">
                  <a16:creationId xmlns:a16="http://schemas.microsoft.com/office/drawing/2014/main" id="{A060C79B-0669-41BF-8033-2B12CA9B2027}"/>
                </a:ext>
              </a:extLst>
            </p:cNvPr>
            <p:cNvSpPr/>
            <p:nvPr/>
          </p:nvSpPr>
          <p:spPr>
            <a:xfrm>
              <a:off x="11043611" y="4770530"/>
              <a:ext cx="137421" cy="1436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71" name="四角形: 角を丸くする 70">
              <a:extLst>
                <a:ext uri="{FF2B5EF4-FFF2-40B4-BE49-F238E27FC236}">
                  <a16:creationId xmlns:a16="http://schemas.microsoft.com/office/drawing/2014/main" id="{BAA299F3-6FEA-496D-8F88-34C5BC5570B0}"/>
                </a:ext>
              </a:extLst>
            </p:cNvPr>
            <p:cNvSpPr/>
            <p:nvPr/>
          </p:nvSpPr>
          <p:spPr>
            <a:xfrm>
              <a:off x="10718371" y="4953979"/>
              <a:ext cx="137421" cy="1436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72" name="四角形: 角を丸くする 71">
              <a:extLst>
                <a:ext uri="{FF2B5EF4-FFF2-40B4-BE49-F238E27FC236}">
                  <a16:creationId xmlns:a16="http://schemas.microsoft.com/office/drawing/2014/main" id="{D66EECB7-3742-4C98-907C-877AC1942782}"/>
                </a:ext>
              </a:extLst>
            </p:cNvPr>
            <p:cNvSpPr/>
            <p:nvPr/>
          </p:nvSpPr>
          <p:spPr>
            <a:xfrm>
              <a:off x="10888007" y="4953978"/>
              <a:ext cx="137421" cy="143677"/>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5" name="楕円 14">
              <a:extLst>
                <a:ext uri="{FF2B5EF4-FFF2-40B4-BE49-F238E27FC236}">
                  <a16:creationId xmlns:a16="http://schemas.microsoft.com/office/drawing/2014/main" id="{31586138-E98C-4ADB-950A-ABCB4F79EC84}"/>
                </a:ext>
              </a:extLst>
            </p:cNvPr>
            <p:cNvSpPr/>
            <p:nvPr/>
          </p:nvSpPr>
          <p:spPr>
            <a:xfrm flipH="1">
              <a:off x="10891373" y="5362035"/>
              <a:ext cx="103445" cy="117004"/>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sp>
        <p:nvSpPr>
          <p:cNvPr id="16" name="スライド番号プレースホルダー 15">
            <a:extLst>
              <a:ext uri="{FF2B5EF4-FFF2-40B4-BE49-F238E27FC236}">
                <a16:creationId xmlns:a16="http://schemas.microsoft.com/office/drawing/2014/main" id="{ADA5B236-9EE4-7EEC-27D4-2430CB5B23E8}"/>
              </a:ext>
            </a:extLst>
          </p:cNvPr>
          <p:cNvSpPr>
            <a:spLocks noGrp="1"/>
          </p:cNvSpPr>
          <p:nvPr>
            <p:ph type="sldNum" sz="quarter" idx="12"/>
          </p:nvPr>
        </p:nvSpPr>
        <p:spPr/>
        <p:txBody>
          <a:bodyPr/>
          <a:lstStyle/>
          <a:p>
            <a:fld id="{E976F923-A590-49F2-B8D3-031D351237A7}" type="slidenum">
              <a:rPr kumimoji="1" lang="ja-JP" altLang="en-US" smtClean="0"/>
              <a:t>11</a:t>
            </a:fld>
            <a:endParaRPr kumimoji="1" lang="ja-JP" altLang="en-US"/>
          </a:p>
        </p:txBody>
      </p:sp>
    </p:spTree>
    <p:extLst>
      <p:ext uri="{BB962C8B-B14F-4D97-AF65-F5344CB8AC3E}">
        <p14:creationId xmlns:p14="http://schemas.microsoft.com/office/powerpoint/2010/main" val="234626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メモ 17">
            <a:extLst>
              <a:ext uri="{FF2B5EF4-FFF2-40B4-BE49-F238E27FC236}">
                <a16:creationId xmlns:a16="http://schemas.microsoft.com/office/drawing/2014/main" id="{7CF20DCC-96AA-4565-AD1D-3F349801BED9}"/>
              </a:ext>
            </a:extLst>
          </p:cNvPr>
          <p:cNvSpPr/>
          <p:nvPr/>
        </p:nvSpPr>
        <p:spPr>
          <a:xfrm>
            <a:off x="942976" y="2048149"/>
            <a:ext cx="7379674" cy="4276406"/>
          </a:xfrm>
          <a:custGeom>
            <a:avLst/>
            <a:gdLst>
              <a:gd name="connsiteX0" fmla="*/ 0 w 7379674"/>
              <a:gd name="connsiteY0" fmla="*/ 0 h 4276406"/>
              <a:gd name="connsiteX1" fmla="*/ 7379674 w 7379674"/>
              <a:gd name="connsiteY1" fmla="*/ 0 h 4276406"/>
              <a:gd name="connsiteX2" fmla="*/ 7379674 w 7379674"/>
              <a:gd name="connsiteY2" fmla="*/ 3563657 h 4276406"/>
              <a:gd name="connsiteX3" fmla="*/ 6666925 w 7379674"/>
              <a:gd name="connsiteY3" fmla="*/ 4276406 h 4276406"/>
              <a:gd name="connsiteX4" fmla="*/ 0 w 7379674"/>
              <a:gd name="connsiteY4" fmla="*/ 4276406 h 4276406"/>
              <a:gd name="connsiteX5" fmla="*/ 0 w 7379674"/>
              <a:gd name="connsiteY5" fmla="*/ 0 h 4276406"/>
              <a:gd name="connsiteX0" fmla="*/ 6666925 w 7379674"/>
              <a:gd name="connsiteY0" fmla="*/ 4276406 h 4276406"/>
              <a:gd name="connsiteX1" fmla="*/ 6809475 w 7379674"/>
              <a:gd name="connsiteY1" fmla="*/ 3706207 h 4276406"/>
              <a:gd name="connsiteX2" fmla="*/ 7379674 w 7379674"/>
              <a:gd name="connsiteY2" fmla="*/ 3563657 h 4276406"/>
              <a:gd name="connsiteX3" fmla="*/ 6666925 w 7379674"/>
              <a:gd name="connsiteY3" fmla="*/ 4276406 h 4276406"/>
              <a:gd name="connsiteX0" fmla="*/ 6666925 w 7379674"/>
              <a:gd name="connsiteY0" fmla="*/ 4276406 h 4276406"/>
              <a:gd name="connsiteX1" fmla="*/ 6809475 w 7379674"/>
              <a:gd name="connsiteY1" fmla="*/ 3706207 h 4276406"/>
              <a:gd name="connsiteX2" fmla="*/ 7379674 w 7379674"/>
              <a:gd name="connsiteY2" fmla="*/ 3563657 h 4276406"/>
              <a:gd name="connsiteX3" fmla="*/ 6666925 w 7379674"/>
              <a:gd name="connsiteY3" fmla="*/ 4276406 h 4276406"/>
              <a:gd name="connsiteX4" fmla="*/ 0 w 7379674"/>
              <a:gd name="connsiteY4" fmla="*/ 4276406 h 4276406"/>
              <a:gd name="connsiteX5" fmla="*/ 0 w 7379674"/>
              <a:gd name="connsiteY5" fmla="*/ 0 h 4276406"/>
              <a:gd name="connsiteX6" fmla="*/ 7379674 w 7379674"/>
              <a:gd name="connsiteY6" fmla="*/ 0 h 4276406"/>
              <a:gd name="connsiteX7" fmla="*/ 7379674 w 7379674"/>
              <a:gd name="connsiteY7" fmla="*/ 3563657 h 4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9674" h="4276406" stroke="0" extrusionOk="0">
                <a:moveTo>
                  <a:pt x="0" y="0"/>
                </a:moveTo>
                <a:cubicBezTo>
                  <a:pt x="1985920" y="153281"/>
                  <a:pt x="4071501" y="21849"/>
                  <a:pt x="7379674" y="0"/>
                </a:cubicBezTo>
                <a:cubicBezTo>
                  <a:pt x="7454259" y="1298130"/>
                  <a:pt x="7257483" y="2332173"/>
                  <a:pt x="7379674" y="3563657"/>
                </a:cubicBezTo>
                <a:cubicBezTo>
                  <a:pt x="7117631" y="3802818"/>
                  <a:pt x="6844678" y="4043256"/>
                  <a:pt x="6666925" y="4276406"/>
                </a:cubicBezTo>
                <a:cubicBezTo>
                  <a:pt x="4659225" y="4439028"/>
                  <a:pt x="2043043" y="4180100"/>
                  <a:pt x="0" y="4276406"/>
                </a:cubicBezTo>
                <a:cubicBezTo>
                  <a:pt x="1857" y="3337970"/>
                  <a:pt x="84327" y="1249948"/>
                  <a:pt x="0" y="0"/>
                </a:cubicBezTo>
                <a:close/>
              </a:path>
              <a:path w="7379674" h="4276406" fill="darkenLess" stroke="0" extrusionOk="0">
                <a:moveTo>
                  <a:pt x="6666925" y="4276406"/>
                </a:moveTo>
                <a:cubicBezTo>
                  <a:pt x="6670228" y="4177903"/>
                  <a:pt x="6801523" y="3953342"/>
                  <a:pt x="6809475" y="3706207"/>
                </a:cubicBezTo>
                <a:cubicBezTo>
                  <a:pt x="7023388" y="3681397"/>
                  <a:pt x="7110646" y="3594018"/>
                  <a:pt x="7379674" y="3563657"/>
                </a:cubicBezTo>
                <a:cubicBezTo>
                  <a:pt x="7256555" y="3604911"/>
                  <a:pt x="7050799" y="3997893"/>
                  <a:pt x="6666925" y="4276406"/>
                </a:cubicBezTo>
                <a:close/>
              </a:path>
              <a:path w="7379674" h="4276406" fill="none" extrusionOk="0">
                <a:moveTo>
                  <a:pt x="6666925" y="4276406"/>
                </a:moveTo>
                <a:cubicBezTo>
                  <a:pt x="6758814" y="4022999"/>
                  <a:pt x="6824250" y="3773552"/>
                  <a:pt x="6809475" y="3706207"/>
                </a:cubicBezTo>
                <a:cubicBezTo>
                  <a:pt x="6908554" y="3648106"/>
                  <a:pt x="7284210" y="3571527"/>
                  <a:pt x="7379674" y="3563657"/>
                </a:cubicBezTo>
                <a:cubicBezTo>
                  <a:pt x="7322928" y="3675539"/>
                  <a:pt x="6724318" y="4103736"/>
                  <a:pt x="6666925" y="4276406"/>
                </a:cubicBezTo>
                <a:cubicBezTo>
                  <a:pt x="3550930" y="4211489"/>
                  <a:pt x="1456094" y="4294010"/>
                  <a:pt x="0" y="4276406"/>
                </a:cubicBezTo>
                <a:cubicBezTo>
                  <a:pt x="-72689" y="3564743"/>
                  <a:pt x="-1189" y="2062197"/>
                  <a:pt x="0" y="0"/>
                </a:cubicBezTo>
                <a:cubicBezTo>
                  <a:pt x="3392666" y="-86768"/>
                  <a:pt x="4526902" y="-92612"/>
                  <a:pt x="7379674" y="0"/>
                </a:cubicBezTo>
                <a:cubicBezTo>
                  <a:pt x="7491518" y="1484055"/>
                  <a:pt x="7443340" y="1794539"/>
                  <a:pt x="7379674" y="3563657"/>
                </a:cubicBezTo>
              </a:path>
              <a:path w="7379674" h="4276406" fill="none" stroke="0" extrusionOk="0">
                <a:moveTo>
                  <a:pt x="6666925" y="4276406"/>
                </a:moveTo>
                <a:cubicBezTo>
                  <a:pt x="6750769" y="4129206"/>
                  <a:pt x="6827799" y="3774260"/>
                  <a:pt x="6809475" y="3706207"/>
                </a:cubicBezTo>
                <a:cubicBezTo>
                  <a:pt x="7060043" y="3602866"/>
                  <a:pt x="7168397" y="3608315"/>
                  <a:pt x="7379674" y="3563657"/>
                </a:cubicBezTo>
                <a:cubicBezTo>
                  <a:pt x="7215159" y="3814223"/>
                  <a:pt x="6901389" y="3985811"/>
                  <a:pt x="6666925" y="4276406"/>
                </a:cubicBezTo>
                <a:cubicBezTo>
                  <a:pt x="3944993" y="4259561"/>
                  <a:pt x="1152824" y="4337735"/>
                  <a:pt x="0" y="4276406"/>
                </a:cubicBezTo>
                <a:cubicBezTo>
                  <a:pt x="60542" y="2716617"/>
                  <a:pt x="-149762" y="1571867"/>
                  <a:pt x="0" y="0"/>
                </a:cubicBezTo>
                <a:cubicBezTo>
                  <a:pt x="2096630" y="17338"/>
                  <a:pt x="4914062" y="91404"/>
                  <a:pt x="7379674" y="0"/>
                </a:cubicBezTo>
                <a:cubicBezTo>
                  <a:pt x="7372575" y="1639725"/>
                  <a:pt x="7240406" y="2918467"/>
                  <a:pt x="7379674" y="3563657"/>
                </a:cubicBezTo>
              </a:path>
            </a:pathLst>
          </a:custGeom>
          <a:blipFill>
            <a:blip r:embed="rId3"/>
            <a:tile tx="0" ty="0" sx="100000" sy="100000" flip="none" algn="tl"/>
          </a:blipFill>
          <a:ln>
            <a:solidFill>
              <a:schemeClr val="accent2">
                <a:lumMod val="40000"/>
                <a:lumOff val="60000"/>
              </a:schemeClr>
            </a:solidFill>
            <a:extLst>
              <a:ext uri="{C807C97D-BFC1-408E-A445-0C87EB9F89A2}">
                <ask:lineSketchStyleProps xmlns:ask="http://schemas.microsoft.com/office/drawing/2018/sketchyshapes" sd="1289631187">
                  <a:prstGeom prst="foldedCorner">
                    <a:avLst/>
                  </a:prstGeom>
                  <ask:type>
                    <ask:lineSketchCurved/>
                  </ask:type>
                </ask:lineSketchStyleProps>
              </a:ext>
            </a:extLst>
          </a:ln>
          <a:effectLst>
            <a:outerShdw blurRad="241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3" dirty="0"/>
              <a:t>桜花</a:t>
            </a:r>
          </a:p>
        </p:txBody>
      </p:sp>
      <p:sp>
        <p:nvSpPr>
          <p:cNvPr id="2" name="正方形/長方形 1"/>
          <p:cNvSpPr/>
          <p:nvPr/>
        </p:nvSpPr>
        <p:spPr>
          <a:xfrm>
            <a:off x="942976" y="2391155"/>
            <a:ext cx="7258048" cy="3677930"/>
          </a:xfrm>
          <a:prstGeom prst="rect">
            <a:avLst/>
          </a:prstGeom>
          <a:ln>
            <a:noFill/>
          </a:ln>
        </p:spPr>
        <p:txBody>
          <a:bodyPr wrap="square">
            <a:spAutoFit/>
          </a:bodyPr>
          <a:lstStyle/>
          <a:p>
            <a:pPr algn="just"/>
            <a:r>
              <a:rPr lang="ja-JP" altLang="en-US" sz="2800" b="1" dirty="0">
                <a:latin typeface="HG丸ｺﾞｼｯｸM-PRO" panose="020F0600000000000000" pitchFamily="50" charset="-128"/>
                <a:ea typeface="HG丸ｺﾞｼｯｸM-PRO" panose="020F0600000000000000" pitchFamily="50" charset="-128"/>
              </a:rPr>
              <a:t>１食事</a:t>
            </a:r>
            <a:r>
              <a:rPr lang="ja-JP" altLang="en-US"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生活習慣</a:t>
            </a:r>
            <a:r>
              <a:rPr lang="ja-JP" altLang="en-US" sz="1600" b="1" dirty="0">
                <a:latin typeface="HG丸ｺﾞｼｯｸM-PRO" panose="020F0600000000000000" pitchFamily="50" charset="-128"/>
                <a:ea typeface="HG丸ｺﾞｼｯｸM-PRO" panose="020F0600000000000000" pitchFamily="50" charset="-128"/>
              </a:rPr>
              <a:t>を整える　　</a:t>
            </a:r>
            <a:endParaRPr lang="en-US" altLang="ja-JP" sz="1600" b="1" dirty="0">
              <a:latin typeface="HG丸ｺﾞｼｯｸM-PRO" panose="020F0600000000000000" pitchFamily="50" charset="-128"/>
              <a:ea typeface="HG丸ｺﾞｼｯｸM-PRO" panose="020F0600000000000000" pitchFamily="50" charset="-128"/>
            </a:endParaRPr>
          </a:p>
          <a:p>
            <a:pPr algn="just"/>
            <a:endParaRPr lang="en-US" altLang="ja-JP" sz="900" kern="100" dirty="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　　</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食事：</a:t>
            </a:r>
            <a:r>
              <a:rPr lang="ja-JP" altLang="en-US" sz="24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材料</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の仕込みと</a:t>
            </a:r>
            <a:r>
              <a:rPr lang="ja-JP" altLang="en-US" sz="24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腸内環境</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が大切！！</a:t>
            </a:r>
            <a:endParaRPr lang="en-US" altLang="ja-JP"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900" b="1" kern="100" dirty="0">
              <a:latin typeface="+mn-ea"/>
              <a:cs typeface="Times New Roman" panose="02020603050405020304" pitchFamily="18" charset="0"/>
            </a:endParaRPr>
          </a:p>
          <a:p>
            <a:pPr algn="just"/>
            <a:r>
              <a:rPr lang="ja-JP" altLang="en-US" sz="28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２便性のコントロール　</a:t>
            </a:r>
            <a:endParaRPr lang="en-US" altLang="ja-JP" sz="28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8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・ブリストルスケールを</a:t>
            </a:r>
            <a:r>
              <a:rPr lang="ja-JP" altLang="en-US" sz="2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３・４・５</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に整える</a:t>
            </a:r>
            <a:endParaRPr lang="en-US" altLang="ja-JP"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700" dirty="0">
                <a:latin typeface="HG丸ｺﾞｼｯｸM-PRO" panose="020F0600000000000000" pitchFamily="50" charset="-128"/>
                <a:ea typeface="HG丸ｺﾞｼｯｸM-PRO" panose="020F0600000000000000" pitchFamily="50" charset="-128"/>
              </a:rPr>
              <a:t> </a:t>
            </a:r>
            <a:r>
              <a:rPr lang="en-US" altLang="ja-JP" sz="2800" dirty="0">
                <a:latin typeface="HG丸ｺﾞｼｯｸM-PRO" panose="020F0600000000000000" pitchFamily="50" charset="-128"/>
                <a:ea typeface="HG丸ｺﾞｼｯｸM-PRO" panose="020F0600000000000000" pitchFamily="50" charset="-128"/>
              </a:rPr>
              <a:t>3</a:t>
            </a:r>
            <a:r>
              <a:rPr lang="ja-JP" altLang="en-US" sz="2800" b="1" dirty="0">
                <a:latin typeface="HG丸ｺﾞｼｯｸM-PRO" panose="020F0600000000000000" pitchFamily="50" charset="-128"/>
                <a:ea typeface="HG丸ｺﾞｼｯｸM-PRO" panose="020F0600000000000000" pitchFamily="50" charset="-128"/>
              </a:rPr>
              <a:t>定期的な排便</a:t>
            </a:r>
            <a:endParaRPr lang="en-US" altLang="ja-JP" sz="1600" dirty="0">
              <a:latin typeface="HG丸ｺﾞｼｯｸM-PRO" panose="020F0600000000000000" pitchFamily="50" charset="-128"/>
              <a:ea typeface="HG丸ｺﾞｼｯｸM-PRO" panose="020F0600000000000000" pitchFamily="50" charset="-128"/>
            </a:endParaRPr>
          </a:p>
          <a:p>
            <a:pPr algn="just"/>
            <a:endParaRPr lang="en-US" altLang="ja-JP" sz="7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mn-ea"/>
                <a:cs typeface="Times New Roman" panose="02020603050405020304" pitchFamily="18" charset="0"/>
              </a:rPr>
              <a:t>　　　</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・排便日誌で</a:t>
            </a:r>
            <a:r>
              <a:rPr lang="ja-JP" altLang="en-US" sz="2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自分の排便パターン</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を知る</a:t>
            </a:r>
            <a:endPar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在宅生活</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に合わせた排便コントロール</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9" name="図 8"/>
          <p:cNvPicPr/>
          <p:nvPr/>
        </p:nvPicPr>
        <p:blipFill rotWithShape="1">
          <a:blip r:embed="rId4" cstate="print">
            <a:extLst>
              <a:ext uri="{28A0092B-C50C-407E-A947-70E740481C1C}">
                <a14:useLocalDpi xmlns:a14="http://schemas.microsoft.com/office/drawing/2010/main" val="0"/>
              </a:ext>
            </a:extLst>
          </a:blip>
          <a:srcRect t="15677" r="64193" b="45129"/>
          <a:stretch/>
        </p:blipFill>
        <p:spPr bwMode="auto">
          <a:xfrm>
            <a:off x="3028950" y="2933930"/>
            <a:ext cx="657225" cy="613899"/>
          </a:xfrm>
          <a:prstGeom prst="rect">
            <a:avLst/>
          </a:prstGeom>
          <a:ln>
            <a:noFill/>
          </a:ln>
          <a:extLst>
            <a:ext uri="{53640926-AAD7-44D8-BBD7-CCE9431645EC}">
              <a14:shadowObscured xmlns:a14="http://schemas.microsoft.com/office/drawing/2010/main"/>
            </a:ext>
          </a:extLst>
        </p:spPr>
      </p:pic>
      <p:pic>
        <p:nvPicPr>
          <p:cNvPr id="10" name="図 9"/>
          <p:cNvPicPr/>
          <p:nvPr/>
        </p:nvPicPr>
        <p:blipFill rotWithShape="1">
          <a:blip r:embed="rId5" cstate="print">
            <a:extLst>
              <a:ext uri="{28A0092B-C50C-407E-A947-70E740481C1C}">
                <a14:useLocalDpi xmlns:a14="http://schemas.microsoft.com/office/drawing/2010/main" val="0"/>
              </a:ext>
            </a:extLst>
          </a:blip>
          <a:srcRect l="1764" t="17245" r="72483" b="48892"/>
          <a:stretch/>
        </p:blipFill>
        <p:spPr bwMode="auto">
          <a:xfrm rot="811001">
            <a:off x="5865756" y="2666676"/>
            <a:ext cx="913693" cy="785249"/>
          </a:xfrm>
          <a:prstGeom prst="rect">
            <a:avLst/>
          </a:prstGeom>
          <a:ln>
            <a:noFill/>
          </a:ln>
          <a:extLst>
            <a:ext uri="{53640926-AAD7-44D8-BBD7-CCE9431645EC}">
              <a14:shadowObscured xmlns:a14="http://schemas.microsoft.com/office/drawing/2010/main"/>
            </a:ext>
          </a:extLst>
        </p:spPr>
      </p:pic>
      <p:sp>
        <p:nvSpPr>
          <p:cNvPr id="17" name="テキスト ボックス 16">
            <a:extLst>
              <a:ext uri="{FF2B5EF4-FFF2-40B4-BE49-F238E27FC236}">
                <a16:creationId xmlns:a16="http://schemas.microsoft.com/office/drawing/2014/main" id="{9D7171C3-1F5E-4510-99F8-4823F3C7FED3}"/>
              </a:ext>
            </a:extLst>
          </p:cNvPr>
          <p:cNvSpPr txBox="1"/>
          <p:nvPr/>
        </p:nvSpPr>
        <p:spPr>
          <a:xfrm>
            <a:off x="1816202" y="1469574"/>
            <a:ext cx="3430158" cy="523220"/>
          </a:xfrm>
          <a:prstGeom prst="rect">
            <a:avLst/>
          </a:prstGeom>
          <a:noFill/>
        </p:spPr>
        <p:txBody>
          <a:bodyPr wrap="square">
            <a:spAutoFit/>
          </a:bodyPr>
          <a:lstStyle/>
          <a:p>
            <a:pPr algn="just"/>
            <a:r>
              <a:rPr lang="ja-JP" altLang="en-US" sz="2800" u="sng" kern="100" dirty="0">
                <a:latin typeface="+mj-ea"/>
                <a:ea typeface="+mj-ea"/>
                <a:cs typeface="Times New Roman" panose="02020603050405020304" pitchFamily="18" charset="0"/>
              </a:rPr>
              <a:t>今日の講義のまとめ</a:t>
            </a:r>
            <a:endParaRPr lang="en-US" altLang="ja-JP" sz="2800" u="sng" kern="100" dirty="0">
              <a:latin typeface="+mj-ea"/>
              <a:ea typeface="+mj-ea"/>
              <a:cs typeface="Times New Roman" panose="02020603050405020304" pitchFamily="18" charset="0"/>
            </a:endParaRPr>
          </a:p>
        </p:txBody>
      </p:sp>
      <p:grpSp>
        <p:nvGrpSpPr>
          <p:cNvPr id="25" name="グループ化 24">
            <a:extLst>
              <a:ext uri="{FF2B5EF4-FFF2-40B4-BE49-F238E27FC236}">
                <a16:creationId xmlns:a16="http://schemas.microsoft.com/office/drawing/2014/main" id="{8C3A80D6-CF77-445B-84A2-378AB40CDD04}"/>
              </a:ext>
            </a:extLst>
          </p:cNvPr>
          <p:cNvGrpSpPr/>
          <p:nvPr/>
        </p:nvGrpSpPr>
        <p:grpSpPr>
          <a:xfrm>
            <a:off x="561976" y="312740"/>
            <a:ext cx="6861822" cy="1368012"/>
            <a:chOff x="2618307" y="174373"/>
            <a:chExt cx="9687451" cy="1506562"/>
          </a:xfrm>
        </p:grpSpPr>
        <p:sp>
          <p:nvSpPr>
            <p:cNvPr id="27" name="正方形/長方形 26">
              <a:extLst>
                <a:ext uri="{FF2B5EF4-FFF2-40B4-BE49-F238E27FC236}">
                  <a16:creationId xmlns:a16="http://schemas.microsoft.com/office/drawing/2014/main" id="{26D2853E-062E-42D8-8405-5356A9C22880}"/>
                </a:ext>
              </a:extLst>
            </p:cNvPr>
            <p:cNvSpPr/>
            <p:nvPr/>
          </p:nvSpPr>
          <p:spPr>
            <a:xfrm>
              <a:off x="3869668" y="417431"/>
              <a:ext cx="8436090" cy="881264"/>
            </a:xfrm>
            <a:prstGeom prst="rect">
              <a:avLst/>
            </a:prstGeom>
            <a:solidFill>
              <a:schemeClr val="bg2"/>
            </a:solidFill>
            <a:ln>
              <a:solidFill>
                <a:schemeClr val="bg1"/>
              </a:solidFill>
            </a:ln>
          </p:spPr>
          <p:txBody>
            <a:bodyPr wrap="square">
              <a:spAutoFit/>
            </a:bodyPr>
            <a:lstStyle/>
            <a:p>
              <a:pPr algn="ctr"/>
              <a:endParaRPr lang="en-US" altLang="ja-JP" sz="9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排便コントロールは自分が主役</a:t>
              </a:r>
              <a:endParaRPr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endParaRPr lang="en-US" altLang="ja-JP" sz="9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grpSp>
          <p:nvGrpSpPr>
            <p:cNvPr id="28" name="グループ化 27">
              <a:extLst>
                <a:ext uri="{FF2B5EF4-FFF2-40B4-BE49-F238E27FC236}">
                  <a16:creationId xmlns:a16="http://schemas.microsoft.com/office/drawing/2014/main" id="{6033EA21-2FAF-4A82-AAB2-C33DD2502F59}"/>
                </a:ext>
              </a:extLst>
            </p:cNvPr>
            <p:cNvGrpSpPr/>
            <p:nvPr/>
          </p:nvGrpSpPr>
          <p:grpSpPr>
            <a:xfrm>
              <a:off x="2618307" y="174373"/>
              <a:ext cx="1896070" cy="1506562"/>
              <a:chOff x="7710433" y="1934243"/>
              <a:chExt cx="3439208" cy="2730785"/>
            </a:xfrm>
            <a:solidFill>
              <a:srgbClr val="CCECFF"/>
            </a:solidFill>
          </p:grpSpPr>
          <p:grpSp>
            <p:nvGrpSpPr>
              <p:cNvPr id="29" name="グループ化 28">
                <a:extLst>
                  <a:ext uri="{FF2B5EF4-FFF2-40B4-BE49-F238E27FC236}">
                    <a16:creationId xmlns:a16="http://schemas.microsoft.com/office/drawing/2014/main" id="{4D860F90-D8C1-40A0-88CA-A3903B5AED92}"/>
                  </a:ext>
                </a:extLst>
              </p:cNvPr>
              <p:cNvGrpSpPr/>
              <p:nvPr/>
            </p:nvGrpSpPr>
            <p:grpSpPr>
              <a:xfrm>
                <a:off x="7787665" y="1934243"/>
                <a:ext cx="3361976" cy="2730785"/>
                <a:chOff x="2777863" y="596609"/>
                <a:chExt cx="3361976" cy="2730785"/>
              </a:xfrm>
              <a:grpFill/>
            </p:grpSpPr>
            <p:sp>
              <p:nvSpPr>
                <p:cNvPr id="31" name="楕円 30">
                  <a:extLst>
                    <a:ext uri="{FF2B5EF4-FFF2-40B4-BE49-F238E27FC236}">
                      <a16:creationId xmlns:a16="http://schemas.microsoft.com/office/drawing/2014/main" id="{D2BA1BA4-9295-4C21-91E9-0CDBA7F40C31}"/>
                    </a:ext>
                  </a:extLst>
                </p:cNvPr>
                <p:cNvSpPr/>
                <p:nvPr/>
              </p:nvSpPr>
              <p:spPr>
                <a:xfrm>
                  <a:off x="2777863" y="596609"/>
                  <a:ext cx="3361976" cy="2730785"/>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楕円 4">
                  <a:extLst>
                    <a:ext uri="{FF2B5EF4-FFF2-40B4-BE49-F238E27FC236}">
                      <a16:creationId xmlns:a16="http://schemas.microsoft.com/office/drawing/2014/main" id="{4DDE1E01-6CD8-483B-97C0-8297BF21660F}"/>
                    </a:ext>
                  </a:extLst>
                </p:cNvPr>
                <p:cNvSpPr txBox="1"/>
                <p:nvPr/>
              </p:nvSpPr>
              <p:spPr>
                <a:xfrm>
                  <a:off x="2895403" y="951548"/>
                  <a:ext cx="2233468" cy="223346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97778" tIns="20003" rIns="97778" bIns="20003" numCol="1" spcCol="1270" anchor="ctr" anchorCtr="0">
                  <a:noAutofit/>
                </a:bodyPr>
                <a:lstStyle/>
                <a:p>
                  <a:pPr algn="ctr" defTabSz="700088">
                    <a:lnSpc>
                      <a:spcPct val="90000"/>
                    </a:lnSpc>
                    <a:spcBef>
                      <a:spcPct val="0"/>
                    </a:spcBef>
                    <a:spcAft>
                      <a:spcPct val="35000"/>
                    </a:spcAft>
                  </a:pPr>
                  <a:endParaRPr lang="ja-JP" altLang="en-US" sz="1575" dirty="0">
                    <a:latin typeface="HG丸ｺﾞｼｯｸM-PRO" panose="020F0600000000000000" pitchFamily="50" charset="-128"/>
                    <a:ea typeface="HG丸ｺﾞｼｯｸM-PRO" panose="020F0600000000000000" pitchFamily="50" charset="-128"/>
                  </a:endParaRPr>
                </a:p>
              </p:txBody>
            </p:sp>
          </p:grpSp>
          <p:sp>
            <p:nvSpPr>
              <p:cNvPr id="30" name="テキスト ボックス 29">
                <a:extLst>
                  <a:ext uri="{FF2B5EF4-FFF2-40B4-BE49-F238E27FC236}">
                    <a16:creationId xmlns:a16="http://schemas.microsoft.com/office/drawing/2014/main" id="{7B761014-BC86-4DF8-8DCF-6C893F47BE10}"/>
                  </a:ext>
                </a:extLst>
              </p:cNvPr>
              <p:cNvSpPr txBox="1"/>
              <p:nvPr/>
            </p:nvSpPr>
            <p:spPr>
              <a:xfrm>
                <a:off x="7710433" y="2737600"/>
                <a:ext cx="3361977" cy="1167311"/>
              </a:xfrm>
              <a:prstGeom prst="rect">
                <a:avLst/>
              </a:prstGeom>
              <a:noFill/>
            </p:spPr>
            <p:txBody>
              <a:bodyPr wrap="square">
                <a:spAutoFit/>
              </a:bodyPr>
              <a:lstStyle/>
              <a:p>
                <a:pPr lvl="0" algn="ctr"/>
                <a:r>
                  <a:rPr lang="ja-JP" altLang="en-US" sz="1600" b="1" dirty="0">
                    <a:latin typeface="HG丸ｺﾞｼｯｸM-PRO" panose="020F0600000000000000" pitchFamily="50" charset="-128"/>
                    <a:ea typeface="HG丸ｺﾞｼｯｸM-PRO" panose="020F0600000000000000" pitchFamily="50" charset="-128"/>
                  </a:rPr>
                  <a:t>生活習慣を</a:t>
                </a:r>
                <a:endParaRPr lang="en-US" altLang="ja-JP" sz="1600" b="1" dirty="0">
                  <a:latin typeface="HG丸ｺﾞｼｯｸM-PRO" panose="020F0600000000000000" pitchFamily="50" charset="-128"/>
                  <a:ea typeface="HG丸ｺﾞｼｯｸM-PRO" panose="020F0600000000000000" pitchFamily="50" charset="-128"/>
                </a:endParaRPr>
              </a:p>
              <a:p>
                <a:pPr lvl="0" algn="ctr"/>
                <a:r>
                  <a:rPr lang="ja-JP" altLang="en-US" sz="1600" b="1" dirty="0">
                    <a:latin typeface="HG丸ｺﾞｼｯｸM-PRO" panose="020F0600000000000000" pitchFamily="50" charset="-128"/>
                    <a:ea typeface="HG丸ｺﾞｼｯｸM-PRO" panose="020F0600000000000000" pitchFamily="50" charset="-128"/>
                  </a:rPr>
                  <a:t>整える</a:t>
                </a:r>
                <a:endParaRPr lang="en-US" altLang="ja-JP" sz="1600" b="1" dirty="0">
                  <a:latin typeface="HG丸ｺﾞｼｯｸM-PRO" panose="020F0600000000000000" pitchFamily="50" charset="-128"/>
                  <a:ea typeface="HG丸ｺﾞｼｯｸM-PRO" panose="020F0600000000000000" pitchFamily="50" charset="-128"/>
                </a:endParaRPr>
              </a:p>
            </p:txBody>
          </p:sp>
        </p:grpSp>
      </p:grpSp>
      <p:grpSp>
        <p:nvGrpSpPr>
          <p:cNvPr id="76" name="グループ化 75">
            <a:extLst>
              <a:ext uri="{FF2B5EF4-FFF2-40B4-BE49-F238E27FC236}">
                <a16:creationId xmlns:a16="http://schemas.microsoft.com/office/drawing/2014/main" id="{7CC390E9-4DE6-1C6E-5B91-A780E9ECE6FF}"/>
              </a:ext>
            </a:extLst>
          </p:cNvPr>
          <p:cNvGrpSpPr/>
          <p:nvPr/>
        </p:nvGrpSpPr>
        <p:grpSpPr>
          <a:xfrm>
            <a:off x="6786079" y="715189"/>
            <a:ext cx="1972435" cy="2729139"/>
            <a:chOff x="6786079" y="715189"/>
            <a:chExt cx="1972435" cy="2729139"/>
          </a:xfrm>
        </p:grpSpPr>
        <p:grpSp>
          <p:nvGrpSpPr>
            <p:cNvPr id="75" name="グループ化 74">
              <a:extLst>
                <a:ext uri="{FF2B5EF4-FFF2-40B4-BE49-F238E27FC236}">
                  <a16:creationId xmlns:a16="http://schemas.microsoft.com/office/drawing/2014/main" id="{62C1E2E1-934F-C842-78F1-5A12513ADBDE}"/>
                </a:ext>
              </a:extLst>
            </p:cNvPr>
            <p:cNvGrpSpPr/>
            <p:nvPr/>
          </p:nvGrpSpPr>
          <p:grpSpPr>
            <a:xfrm>
              <a:off x="6786079" y="715189"/>
              <a:ext cx="1933629" cy="2263003"/>
              <a:chOff x="6786079" y="715189"/>
              <a:chExt cx="1933629" cy="2263003"/>
            </a:xfrm>
          </p:grpSpPr>
          <p:grpSp>
            <p:nvGrpSpPr>
              <p:cNvPr id="74" name="グループ化 73">
                <a:extLst>
                  <a:ext uri="{FF2B5EF4-FFF2-40B4-BE49-F238E27FC236}">
                    <a16:creationId xmlns:a16="http://schemas.microsoft.com/office/drawing/2014/main" id="{F3CC8AA9-036E-BA33-3C6A-57FCAB8B8BB0}"/>
                  </a:ext>
                </a:extLst>
              </p:cNvPr>
              <p:cNvGrpSpPr/>
              <p:nvPr/>
            </p:nvGrpSpPr>
            <p:grpSpPr>
              <a:xfrm>
                <a:off x="6786079" y="728732"/>
                <a:ext cx="1861786" cy="2249460"/>
                <a:chOff x="6786079" y="728732"/>
                <a:chExt cx="1861786" cy="2249460"/>
              </a:xfrm>
            </p:grpSpPr>
            <p:grpSp>
              <p:nvGrpSpPr>
                <p:cNvPr id="63" name="グループ化 62">
                  <a:extLst>
                    <a:ext uri="{FF2B5EF4-FFF2-40B4-BE49-F238E27FC236}">
                      <a16:creationId xmlns:a16="http://schemas.microsoft.com/office/drawing/2014/main" id="{B00F1A81-0908-7071-0814-56E1CBCF8F96}"/>
                    </a:ext>
                  </a:extLst>
                </p:cNvPr>
                <p:cNvGrpSpPr/>
                <p:nvPr/>
              </p:nvGrpSpPr>
              <p:grpSpPr>
                <a:xfrm>
                  <a:off x="7099676" y="728732"/>
                  <a:ext cx="1548189" cy="2249460"/>
                  <a:chOff x="7313169" y="606454"/>
                  <a:chExt cx="1548189" cy="2249460"/>
                </a:xfrm>
              </p:grpSpPr>
              <p:grpSp>
                <p:nvGrpSpPr>
                  <p:cNvPr id="62" name="グループ化 61">
                    <a:extLst>
                      <a:ext uri="{FF2B5EF4-FFF2-40B4-BE49-F238E27FC236}">
                        <a16:creationId xmlns:a16="http://schemas.microsoft.com/office/drawing/2014/main" id="{117CFADE-8FEC-E95A-41E3-315209ECC275}"/>
                      </a:ext>
                    </a:extLst>
                  </p:cNvPr>
                  <p:cNvGrpSpPr/>
                  <p:nvPr/>
                </p:nvGrpSpPr>
                <p:grpSpPr>
                  <a:xfrm>
                    <a:off x="7313169" y="606454"/>
                    <a:ext cx="1548189" cy="2249460"/>
                    <a:chOff x="7136380" y="1389018"/>
                    <a:chExt cx="1655522" cy="2348484"/>
                  </a:xfrm>
                </p:grpSpPr>
                <p:sp>
                  <p:nvSpPr>
                    <p:cNvPr id="61" name="リボン: 上に曲がる 60">
                      <a:extLst>
                        <a:ext uri="{FF2B5EF4-FFF2-40B4-BE49-F238E27FC236}">
                          <a16:creationId xmlns:a16="http://schemas.microsoft.com/office/drawing/2014/main" id="{1B3DA300-FC34-AB71-8684-B30613749CEF}"/>
                        </a:ext>
                      </a:extLst>
                    </p:cNvPr>
                    <p:cNvSpPr/>
                    <p:nvPr/>
                  </p:nvSpPr>
                  <p:spPr>
                    <a:xfrm rot="5400000">
                      <a:off x="7121551" y="2451760"/>
                      <a:ext cx="1745700" cy="825784"/>
                    </a:xfrm>
                    <a:prstGeom prst="ribbon2">
                      <a:avLst>
                        <a:gd name="adj1" fmla="val 0"/>
                        <a:gd name="adj2" fmla="val 25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rgbClr val="FF0000"/>
                      </a:solidFill>
                      <a:extLst>
                        <a:ext uri="{C807C97D-BFC1-408E-A445-0C87EB9F89A2}">
                          <ask:lineSketchStyleProps xmlns:ask="http://schemas.microsoft.com/office/drawing/2018/sketchyshapes" sd="1296024313">
                            <a:custGeom>
                              <a:avLst/>
                              <a:gdLst>
                                <a:gd name="connsiteX0" fmla="*/ 0 w 1745700"/>
                                <a:gd name="connsiteY0" fmla="*/ 825784 h 825784"/>
                                <a:gd name="connsiteX1" fmla="*/ 818297 w 1745700"/>
                                <a:gd name="connsiteY1" fmla="*/ 825784 h 825784"/>
                                <a:gd name="connsiteX2" fmla="*/ 872850 w 1745700"/>
                                <a:gd name="connsiteY2" fmla="*/ 825784 h 825784"/>
                                <a:gd name="connsiteX3" fmla="*/ 818297 w 1745700"/>
                                <a:gd name="connsiteY3" fmla="*/ 825784 h 825784"/>
                                <a:gd name="connsiteX4" fmla="*/ 709191 w 1745700"/>
                                <a:gd name="connsiteY4" fmla="*/ 825784 h 825784"/>
                                <a:gd name="connsiteX5" fmla="*/ 709191 w 1745700"/>
                                <a:gd name="connsiteY5" fmla="*/ 825784 h 825784"/>
                                <a:gd name="connsiteX6" fmla="*/ 709191 w 1745700"/>
                                <a:gd name="connsiteY6" fmla="*/ 825784 h 825784"/>
                                <a:gd name="connsiteX7" fmla="*/ 1036509 w 1745700"/>
                                <a:gd name="connsiteY7" fmla="*/ 825784 h 825784"/>
                                <a:gd name="connsiteX8" fmla="*/ 1091062 w 1745700"/>
                                <a:gd name="connsiteY8" fmla="*/ 825784 h 825784"/>
                                <a:gd name="connsiteX9" fmla="*/ 1036509 w 1745700"/>
                                <a:gd name="connsiteY9" fmla="*/ 825784 h 825784"/>
                                <a:gd name="connsiteX10" fmla="*/ 927403 w 1745700"/>
                                <a:gd name="connsiteY10" fmla="*/ 825784 h 825784"/>
                                <a:gd name="connsiteX11" fmla="*/ 927403 w 1745700"/>
                                <a:gd name="connsiteY11" fmla="*/ 825784 h 825784"/>
                                <a:gd name="connsiteX12" fmla="*/ 927403 w 1745700"/>
                                <a:gd name="connsiteY12" fmla="*/ 825784 h 825784"/>
                                <a:gd name="connsiteX13" fmla="*/ 1745700 w 1745700"/>
                                <a:gd name="connsiteY13" fmla="*/ 825784 h 825784"/>
                                <a:gd name="connsiteX14" fmla="*/ 1527488 w 1745700"/>
                                <a:gd name="connsiteY14" fmla="*/ 412892 h 825784"/>
                                <a:gd name="connsiteX15" fmla="*/ 1745700 w 1745700"/>
                                <a:gd name="connsiteY15" fmla="*/ 0 h 825784"/>
                                <a:gd name="connsiteX16" fmla="*/ 1091063 w 1745700"/>
                                <a:gd name="connsiteY16" fmla="*/ 0 h 825784"/>
                                <a:gd name="connsiteX17" fmla="*/ 1091063 w 1745700"/>
                                <a:gd name="connsiteY17" fmla="*/ 0 h 825784"/>
                                <a:gd name="connsiteX18" fmla="*/ 1036510 w 1745700"/>
                                <a:gd name="connsiteY18" fmla="*/ 0 h 825784"/>
                                <a:gd name="connsiteX19" fmla="*/ 709191 w 1745700"/>
                                <a:gd name="connsiteY19" fmla="*/ 0 h 825784"/>
                                <a:gd name="connsiteX20" fmla="*/ 709191 w 1745700"/>
                                <a:gd name="connsiteY20" fmla="*/ 0 h 825784"/>
                                <a:gd name="connsiteX21" fmla="*/ 654638 w 1745700"/>
                                <a:gd name="connsiteY21" fmla="*/ 0 h 825784"/>
                                <a:gd name="connsiteX22" fmla="*/ 0 w 1745700"/>
                                <a:gd name="connsiteY22" fmla="*/ 0 h 825784"/>
                                <a:gd name="connsiteX23" fmla="*/ 218213 w 1745700"/>
                                <a:gd name="connsiteY23" fmla="*/ 412892 h 825784"/>
                                <a:gd name="connsiteX24" fmla="*/ 0 w 1745700"/>
                                <a:gd name="connsiteY24" fmla="*/ 825784 h 825784"/>
                                <a:gd name="connsiteX0" fmla="*/ 872850 w 1745700"/>
                                <a:gd name="connsiteY0" fmla="*/ 825784 h 825784"/>
                                <a:gd name="connsiteX1" fmla="*/ 818297 w 1745700"/>
                                <a:gd name="connsiteY1" fmla="*/ 825784 h 825784"/>
                                <a:gd name="connsiteX2" fmla="*/ 709191 w 1745700"/>
                                <a:gd name="connsiteY2" fmla="*/ 825784 h 825784"/>
                                <a:gd name="connsiteX3" fmla="*/ 709191 w 1745700"/>
                                <a:gd name="connsiteY3" fmla="*/ 825784 h 825784"/>
                                <a:gd name="connsiteX4" fmla="*/ 709191 w 1745700"/>
                                <a:gd name="connsiteY4" fmla="*/ 825784 h 825784"/>
                                <a:gd name="connsiteX5" fmla="*/ 872850 w 1745700"/>
                                <a:gd name="connsiteY5" fmla="*/ 825784 h 825784"/>
                                <a:gd name="connsiteX6" fmla="*/ 872850 w 1745700"/>
                                <a:gd name="connsiteY6" fmla="*/ 825784 h 825784"/>
                                <a:gd name="connsiteX7" fmla="*/ 872850 w 1745700"/>
                                <a:gd name="connsiteY7" fmla="*/ 825784 h 825784"/>
                                <a:gd name="connsiteX8" fmla="*/ 1036509 w 1745700"/>
                                <a:gd name="connsiteY8" fmla="*/ 825784 h 825784"/>
                                <a:gd name="connsiteX9" fmla="*/ 1091062 w 1745700"/>
                                <a:gd name="connsiteY9" fmla="*/ 825784 h 825784"/>
                                <a:gd name="connsiteX10" fmla="*/ 1036509 w 1745700"/>
                                <a:gd name="connsiteY10" fmla="*/ 825784 h 825784"/>
                                <a:gd name="connsiteX11" fmla="*/ 872850 w 1745700"/>
                                <a:gd name="connsiteY11" fmla="*/ 825784 h 825784"/>
                                <a:gd name="connsiteX0" fmla="*/ 0 w 1745700"/>
                                <a:gd name="connsiteY0" fmla="*/ 825784 h 825784"/>
                                <a:gd name="connsiteX1" fmla="*/ 218213 w 1745700"/>
                                <a:gd name="connsiteY1" fmla="*/ 412892 h 825784"/>
                                <a:gd name="connsiteX2" fmla="*/ 0 w 1745700"/>
                                <a:gd name="connsiteY2" fmla="*/ 0 h 825784"/>
                                <a:gd name="connsiteX3" fmla="*/ 654638 w 1745700"/>
                                <a:gd name="connsiteY3" fmla="*/ 0 h 825784"/>
                                <a:gd name="connsiteX4" fmla="*/ 654638 w 1745700"/>
                                <a:gd name="connsiteY4" fmla="*/ 0 h 825784"/>
                                <a:gd name="connsiteX5" fmla="*/ 654638 w 1745700"/>
                                <a:gd name="connsiteY5" fmla="*/ 0 h 825784"/>
                                <a:gd name="connsiteX6" fmla="*/ 1036509 w 1745700"/>
                                <a:gd name="connsiteY6" fmla="*/ 0 h 825784"/>
                                <a:gd name="connsiteX7" fmla="*/ 1091062 w 1745700"/>
                                <a:gd name="connsiteY7" fmla="*/ 0 h 825784"/>
                                <a:gd name="connsiteX8" fmla="*/ 1091063 w 1745700"/>
                                <a:gd name="connsiteY8" fmla="*/ 0 h 825784"/>
                                <a:gd name="connsiteX9" fmla="*/ 1091063 w 1745700"/>
                                <a:gd name="connsiteY9" fmla="*/ 0 h 825784"/>
                                <a:gd name="connsiteX10" fmla="*/ 1745700 w 1745700"/>
                                <a:gd name="connsiteY10" fmla="*/ 0 h 825784"/>
                                <a:gd name="connsiteX11" fmla="*/ 1527488 w 1745700"/>
                                <a:gd name="connsiteY11" fmla="*/ 412892 h 825784"/>
                                <a:gd name="connsiteX12" fmla="*/ 1745700 w 1745700"/>
                                <a:gd name="connsiteY12" fmla="*/ 825784 h 825784"/>
                                <a:gd name="connsiteX13" fmla="*/ 927403 w 1745700"/>
                                <a:gd name="connsiteY13" fmla="*/ 825784 h 825784"/>
                                <a:gd name="connsiteX14" fmla="*/ 927403 w 1745700"/>
                                <a:gd name="connsiteY14" fmla="*/ 825784 h 825784"/>
                                <a:gd name="connsiteX15" fmla="*/ 927403 w 1745700"/>
                                <a:gd name="connsiteY15" fmla="*/ 825784 h 825784"/>
                                <a:gd name="connsiteX16" fmla="*/ 1036509 w 1745700"/>
                                <a:gd name="connsiteY16" fmla="*/ 825784 h 825784"/>
                                <a:gd name="connsiteX17" fmla="*/ 1091062 w 1745700"/>
                                <a:gd name="connsiteY17" fmla="*/ 825784 h 825784"/>
                                <a:gd name="connsiteX18" fmla="*/ 1036509 w 1745700"/>
                                <a:gd name="connsiteY18" fmla="*/ 825784 h 825784"/>
                                <a:gd name="connsiteX19" fmla="*/ 709191 w 1745700"/>
                                <a:gd name="connsiteY19" fmla="*/ 825784 h 825784"/>
                                <a:gd name="connsiteX20" fmla="*/ 709191 w 1745700"/>
                                <a:gd name="connsiteY20" fmla="*/ 825784 h 825784"/>
                                <a:gd name="connsiteX21" fmla="*/ 709191 w 1745700"/>
                                <a:gd name="connsiteY21" fmla="*/ 825784 h 825784"/>
                                <a:gd name="connsiteX22" fmla="*/ 818297 w 1745700"/>
                                <a:gd name="connsiteY22" fmla="*/ 825784 h 825784"/>
                                <a:gd name="connsiteX23" fmla="*/ 872850 w 1745700"/>
                                <a:gd name="connsiteY23" fmla="*/ 825784 h 825784"/>
                                <a:gd name="connsiteX24" fmla="*/ 818297 w 1745700"/>
                                <a:gd name="connsiteY24" fmla="*/ 825784 h 825784"/>
                                <a:gd name="connsiteX25" fmla="*/ 0 w 1745700"/>
                                <a:gd name="connsiteY25" fmla="*/ 825784 h 825784"/>
                                <a:gd name="connsiteX26" fmla="*/ 872850 w 1745700"/>
                                <a:gd name="connsiteY26" fmla="*/ 825784 h 825784"/>
                                <a:gd name="connsiteX27" fmla="*/ 872850 w 1745700"/>
                                <a:gd name="connsiteY27" fmla="*/ 825784 h 825784"/>
                                <a:gd name="connsiteX28" fmla="*/ 872850 w 1745700"/>
                                <a:gd name="connsiteY28" fmla="*/ 825784 h 825784"/>
                                <a:gd name="connsiteX29" fmla="*/ 872850 w 1745700"/>
                                <a:gd name="connsiteY29" fmla="*/ 825784 h 825784"/>
                                <a:gd name="connsiteX30" fmla="*/ 654638 w 1745700"/>
                                <a:gd name="connsiteY30" fmla="*/ 825784 h 825784"/>
                                <a:gd name="connsiteX31" fmla="*/ 654638 w 1745700"/>
                                <a:gd name="connsiteY31" fmla="*/ 0 h 825784"/>
                                <a:gd name="connsiteX32" fmla="*/ 1091063 w 1745700"/>
                                <a:gd name="connsiteY32" fmla="*/ 0 h 825784"/>
                                <a:gd name="connsiteX33" fmla="*/ 1091063 w 1745700"/>
                                <a:gd name="connsiteY33" fmla="*/ 825784 h 82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5700" h="825784" stroke="0" extrusionOk="0">
                                  <a:moveTo>
                                    <a:pt x="0" y="825784"/>
                                  </a:moveTo>
                                  <a:cubicBezTo>
                                    <a:pt x="157023" y="823083"/>
                                    <a:pt x="624583" y="853301"/>
                                    <a:pt x="818297" y="825784"/>
                                  </a:cubicBezTo>
                                  <a:cubicBezTo>
                                    <a:pt x="833706" y="828245"/>
                                    <a:pt x="861560" y="821145"/>
                                    <a:pt x="872850" y="825784"/>
                                  </a:cubicBezTo>
                                  <a:cubicBezTo>
                                    <a:pt x="858404" y="827680"/>
                                    <a:pt x="832001" y="822078"/>
                                    <a:pt x="818297" y="825784"/>
                                  </a:cubicBezTo>
                                  <a:cubicBezTo>
                                    <a:pt x="806486" y="816768"/>
                                    <a:pt x="761961" y="824296"/>
                                    <a:pt x="709191" y="825784"/>
                                  </a:cubicBezTo>
                                  <a:lnTo>
                                    <a:pt x="709191" y="825784"/>
                                  </a:lnTo>
                                  <a:lnTo>
                                    <a:pt x="709191" y="825784"/>
                                  </a:lnTo>
                                  <a:cubicBezTo>
                                    <a:pt x="760785" y="813578"/>
                                    <a:pt x="919282" y="801075"/>
                                    <a:pt x="1036509" y="825784"/>
                                  </a:cubicBezTo>
                                  <a:cubicBezTo>
                                    <a:pt x="1047595" y="828142"/>
                                    <a:pt x="1085579" y="824579"/>
                                    <a:pt x="1091062" y="825784"/>
                                  </a:cubicBezTo>
                                  <a:cubicBezTo>
                                    <a:pt x="1063963" y="825983"/>
                                    <a:pt x="1059715" y="829479"/>
                                    <a:pt x="1036509" y="825784"/>
                                  </a:cubicBezTo>
                                  <a:cubicBezTo>
                                    <a:pt x="1002082" y="831753"/>
                                    <a:pt x="960820" y="816182"/>
                                    <a:pt x="927403" y="825784"/>
                                  </a:cubicBezTo>
                                  <a:lnTo>
                                    <a:pt x="927403" y="825784"/>
                                  </a:lnTo>
                                  <a:lnTo>
                                    <a:pt x="927403" y="825784"/>
                                  </a:lnTo>
                                  <a:cubicBezTo>
                                    <a:pt x="1169805" y="787140"/>
                                    <a:pt x="1509874" y="797030"/>
                                    <a:pt x="1745700" y="825784"/>
                                  </a:cubicBezTo>
                                  <a:cubicBezTo>
                                    <a:pt x="1693267" y="763827"/>
                                    <a:pt x="1592370" y="585771"/>
                                    <a:pt x="1527488" y="412892"/>
                                  </a:cubicBezTo>
                                  <a:cubicBezTo>
                                    <a:pt x="1613062" y="306842"/>
                                    <a:pt x="1711588" y="76004"/>
                                    <a:pt x="1745700" y="0"/>
                                  </a:cubicBezTo>
                                  <a:cubicBezTo>
                                    <a:pt x="1436999" y="15337"/>
                                    <a:pt x="1204852" y="25552"/>
                                    <a:pt x="1091063" y="0"/>
                                  </a:cubicBezTo>
                                  <a:lnTo>
                                    <a:pt x="1091063" y="0"/>
                                  </a:lnTo>
                                  <a:cubicBezTo>
                                    <a:pt x="1073783" y="-85"/>
                                    <a:pt x="1059677" y="-3682"/>
                                    <a:pt x="1036510" y="0"/>
                                  </a:cubicBezTo>
                                  <a:cubicBezTo>
                                    <a:pt x="960459" y="-18740"/>
                                    <a:pt x="852537" y="-29357"/>
                                    <a:pt x="709191" y="0"/>
                                  </a:cubicBezTo>
                                  <a:lnTo>
                                    <a:pt x="709191" y="0"/>
                                  </a:lnTo>
                                  <a:cubicBezTo>
                                    <a:pt x="692693" y="-1179"/>
                                    <a:pt x="679325" y="-2043"/>
                                    <a:pt x="654638" y="0"/>
                                  </a:cubicBezTo>
                                  <a:cubicBezTo>
                                    <a:pt x="420576" y="-51963"/>
                                    <a:pt x="204761" y="-13323"/>
                                    <a:pt x="0" y="0"/>
                                  </a:cubicBezTo>
                                  <a:cubicBezTo>
                                    <a:pt x="58994" y="149510"/>
                                    <a:pt x="151539" y="367650"/>
                                    <a:pt x="218213" y="412892"/>
                                  </a:cubicBezTo>
                                  <a:cubicBezTo>
                                    <a:pt x="202515" y="496406"/>
                                    <a:pt x="103578" y="657664"/>
                                    <a:pt x="0" y="825784"/>
                                  </a:cubicBezTo>
                                  <a:close/>
                                </a:path>
                                <a:path w="1745700" h="825784" fill="darkenLess" stroke="0" extrusionOk="0">
                                  <a:moveTo>
                                    <a:pt x="872850" y="825784"/>
                                  </a:moveTo>
                                  <a:cubicBezTo>
                                    <a:pt x="852660" y="826982"/>
                                    <a:pt x="824101" y="829016"/>
                                    <a:pt x="818297" y="825784"/>
                                  </a:cubicBezTo>
                                  <a:cubicBezTo>
                                    <a:pt x="766127" y="825547"/>
                                    <a:pt x="728588" y="835055"/>
                                    <a:pt x="709191" y="825784"/>
                                  </a:cubicBezTo>
                                  <a:lnTo>
                                    <a:pt x="709191" y="825784"/>
                                  </a:lnTo>
                                  <a:lnTo>
                                    <a:pt x="709191" y="825784"/>
                                  </a:lnTo>
                                  <a:cubicBezTo>
                                    <a:pt x="748748" y="822039"/>
                                    <a:pt x="823298" y="827457"/>
                                    <a:pt x="872850" y="825784"/>
                                  </a:cubicBezTo>
                                  <a:close/>
                                  <a:moveTo>
                                    <a:pt x="872850" y="825784"/>
                                  </a:moveTo>
                                  <a:lnTo>
                                    <a:pt x="872850" y="825784"/>
                                  </a:lnTo>
                                  <a:cubicBezTo>
                                    <a:pt x="920770" y="815490"/>
                                    <a:pt x="964294" y="828483"/>
                                    <a:pt x="1036509" y="825784"/>
                                  </a:cubicBezTo>
                                  <a:cubicBezTo>
                                    <a:pt x="1045860" y="827523"/>
                                    <a:pt x="1073693" y="828901"/>
                                    <a:pt x="1091062" y="825784"/>
                                  </a:cubicBezTo>
                                  <a:cubicBezTo>
                                    <a:pt x="1076324" y="830310"/>
                                    <a:pt x="1061674" y="829001"/>
                                    <a:pt x="1036509" y="825784"/>
                                  </a:cubicBezTo>
                                  <a:cubicBezTo>
                                    <a:pt x="1001952" y="832935"/>
                                    <a:pt x="889580" y="838409"/>
                                    <a:pt x="872850" y="825784"/>
                                  </a:cubicBezTo>
                                  <a:close/>
                                </a:path>
                                <a:path w="1745700" h="825784" fill="none" extrusionOk="0">
                                  <a:moveTo>
                                    <a:pt x="0" y="825784"/>
                                  </a:moveTo>
                                  <a:cubicBezTo>
                                    <a:pt x="40971" y="730769"/>
                                    <a:pt x="103067" y="571361"/>
                                    <a:pt x="218213" y="412892"/>
                                  </a:cubicBezTo>
                                  <a:cubicBezTo>
                                    <a:pt x="151463" y="351833"/>
                                    <a:pt x="31304" y="131857"/>
                                    <a:pt x="0" y="0"/>
                                  </a:cubicBezTo>
                                  <a:cubicBezTo>
                                    <a:pt x="302019" y="34244"/>
                                    <a:pt x="464624" y="28086"/>
                                    <a:pt x="654638" y="0"/>
                                  </a:cubicBezTo>
                                  <a:lnTo>
                                    <a:pt x="654638" y="0"/>
                                  </a:lnTo>
                                  <a:lnTo>
                                    <a:pt x="654638" y="0"/>
                                  </a:lnTo>
                                  <a:cubicBezTo>
                                    <a:pt x="833632" y="6472"/>
                                    <a:pt x="906983" y="-22421"/>
                                    <a:pt x="1036509" y="0"/>
                                  </a:cubicBezTo>
                                  <a:cubicBezTo>
                                    <a:pt x="1059385" y="229"/>
                                    <a:pt x="1075621" y="-3066"/>
                                    <a:pt x="1091062" y="0"/>
                                  </a:cubicBezTo>
                                  <a:lnTo>
                                    <a:pt x="1091063" y="0"/>
                                  </a:lnTo>
                                  <a:lnTo>
                                    <a:pt x="1091063" y="0"/>
                                  </a:lnTo>
                                  <a:cubicBezTo>
                                    <a:pt x="1392435" y="31862"/>
                                    <a:pt x="1453977" y="6351"/>
                                    <a:pt x="1745700" y="0"/>
                                  </a:cubicBezTo>
                                  <a:cubicBezTo>
                                    <a:pt x="1649068" y="212808"/>
                                    <a:pt x="1613005" y="253804"/>
                                    <a:pt x="1527488" y="412892"/>
                                  </a:cubicBezTo>
                                  <a:cubicBezTo>
                                    <a:pt x="1625502" y="595021"/>
                                    <a:pt x="1627759" y="629902"/>
                                    <a:pt x="1745700" y="825784"/>
                                  </a:cubicBezTo>
                                  <a:cubicBezTo>
                                    <a:pt x="1540303" y="889543"/>
                                    <a:pt x="1067157" y="833597"/>
                                    <a:pt x="927403" y="825784"/>
                                  </a:cubicBezTo>
                                  <a:lnTo>
                                    <a:pt x="927403" y="825784"/>
                                  </a:lnTo>
                                  <a:lnTo>
                                    <a:pt x="927403" y="825784"/>
                                  </a:lnTo>
                                  <a:cubicBezTo>
                                    <a:pt x="943392" y="821674"/>
                                    <a:pt x="1018344" y="827370"/>
                                    <a:pt x="1036509" y="825784"/>
                                  </a:cubicBezTo>
                                  <a:cubicBezTo>
                                    <a:pt x="1052991" y="823256"/>
                                    <a:pt x="1080034" y="821095"/>
                                    <a:pt x="1091062" y="825784"/>
                                  </a:cubicBezTo>
                                  <a:cubicBezTo>
                                    <a:pt x="1077181" y="829535"/>
                                    <a:pt x="1044255" y="829969"/>
                                    <a:pt x="1036509" y="825784"/>
                                  </a:cubicBezTo>
                                  <a:cubicBezTo>
                                    <a:pt x="976239" y="822374"/>
                                    <a:pt x="831827" y="816262"/>
                                    <a:pt x="709191" y="825784"/>
                                  </a:cubicBezTo>
                                  <a:lnTo>
                                    <a:pt x="709191" y="825784"/>
                                  </a:lnTo>
                                  <a:lnTo>
                                    <a:pt x="709191" y="825784"/>
                                  </a:lnTo>
                                  <a:cubicBezTo>
                                    <a:pt x="734609" y="832151"/>
                                    <a:pt x="795057" y="826851"/>
                                    <a:pt x="818297" y="825784"/>
                                  </a:cubicBezTo>
                                  <a:cubicBezTo>
                                    <a:pt x="825035" y="829939"/>
                                    <a:pt x="854067" y="823368"/>
                                    <a:pt x="872850" y="825784"/>
                                  </a:cubicBezTo>
                                  <a:cubicBezTo>
                                    <a:pt x="865404" y="825357"/>
                                    <a:pt x="827411" y="827014"/>
                                    <a:pt x="818297" y="825784"/>
                                  </a:cubicBezTo>
                                  <a:cubicBezTo>
                                    <a:pt x="519604" y="792223"/>
                                    <a:pt x="245714" y="794586"/>
                                    <a:pt x="0" y="825784"/>
                                  </a:cubicBezTo>
                                  <a:close/>
                                  <a:moveTo>
                                    <a:pt x="872850" y="825784"/>
                                  </a:moveTo>
                                  <a:lnTo>
                                    <a:pt x="872850" y="825784"/>
                                  </a:lnTo>
                                  <a:moveTo>
                                    <a:pt x="872850" y="825784"/>
                                  </a:moveTo>
                                  <a:lnTo>
                                    <a:pt x="872850" y="825784"/>
                                  </a:lnTo>
                                  <a:moveTo>
                                    <a:pt x="654638" y="825784"/>
                                  </a:moveTo>
                                  <a:cubicBezTo>
                                    <a:pt x="679869" y="732065"/>
                                    <a:pt x="620123" y="330519"/>
                                    <a:pt x="654638" y="0"/>
                                  </a:cubicBezTo>
                                  <a:moveTo>
                                    <a:pt x="1091063" y="0"/>
                                  </a:moveTo>
                                  <a:cubicBezTo>
                                    <a:pt x="1103155" y="306455"/>
                                    <a:pt x="1156306" y="720547"/>
                                    <a:pt x="1091063" y="825784"/>
                                  </a:cubicBezTo>
                                </a:path>
                                <a:path w="1745700" h="825784" fill="none" stroke="0" extrusionOk="0">
                                  <a:moveTo>
                                    <a:pt x="0" y="825784"/>
                                  </a:moveTo>
                                  <a:cubicBezTo>
                                    <a:pt x="56063" y="633300"/>
                                    <a:pt x="168189" y="475259"/>
                                    <a:pt x="218213" y="412892"/>
                                  </a:cubicBezTo>
                                  <a:cubicBezTo>
                                    <a:pt x="112156" y="254956"/>
                                    <a:pt x="101761" y="177168"/>
                                    <a:pt x="0" y="0"/>
                                  </a:cubicBezTo>
                                  <a:cubicBezTo>
                                    <a:pt x="322702" y="10520"/>
                                    <a:pt x="402389" y="35631"/>
                                    <a:pt x="654638" y="0"/>
                                  </a:cubicBezTo>
                                  <a:lnTo>
                                    <a:pt x="654638" y="0"/>
                                  </a:lnTo>
                                  <a:lnTo>
                                    <a:pt x="654638" y="0"/>
                                  </a:lnTo>
                                  <a:cubicBezTo>
                                    <a:pt x="794495" y="-2136"/>
                                    <a:pt x="858402" y="19111"/>
                                    <a:pt x="1036509" y="0"/>
                                  </a:cubicBezTo>
                                  <a:cubicBezTo>
                                    <a:pt x="1049458" y="2208"/>
                                    <a:pt x="1081184" y="-3560"/>
                                    <a:pt x="1091062" y="0"/>
                                  </a:cubicBezTo>
                                  <a:lnTo>
                                    <a:pt x="1091063" y="0"/>
                                  </a:lnTo>
                                  <a:lnTo>
                                    <a:pt x="1091063" y="0"/>
                                  </a:lnTo>
                                  <a:cubicBezTo>
                                    <a:pt x="1346953" y="2097"/>
                                    <a:pt x="1573946" y="36043"/>
                                    <a:pt x="1745700" y="0"/>
                                  </a:cubicBezTo>
                                  <a:cubicBezTo>
                                    <a:pt x="1669903" y="211335"/>
                                    <a:pt x="1621676" y="282429"/>
                                    <a:pt x="1527488" y="412892"/>
                                  </a:cubicBezTo>
                                  <a:cubicBezTo>
                                    <a:pt x="1607891" y="561565"/>
                                    <a:pt x="1732507" y="768799"/>
                                    <a:pt x="1745700" y="825784"/>
                                  </a:cubicBezTo>
                                  <a:cubicBezTo>
                                    <a:pt x="1438068" y="896492"/>
                                    <a:pt x="1289373" y="870766"/>
                                    <a:pt x="927403" y="825784"/>
                                  </a:cubicBezTo>
                                  <a:lnTo>
                                    <a:pt x="927403" y="825784"/>
                                  </a:lnTo>
                                  <a:lnTo>
                                    <a:pt x="927403" y="825784"/>
                                  </a:lnTo>
                                  <a:cubicBezTo>
                                    <a:pt x="951759" y="830813"/>
                                    <a:pt x="1005829" y="816171"/>
                                    <a:pt x="1036509" y="825784"/>
                                  </a:cubicBezTo>
                                  <a:cubicBezTo>
                                    <a:pt x="1050316" y="827281"/>
                                    <a:pt x="1069847" y="826534"/>
                                    <a:pt x="1091062" y="825784"/>
                                  </a:cubicBezTo>
                                  <a:cubicBezTo>
                                    <a:pt x="1082890" y="826158"/>
                                    <a:pt x="1047562" y="826907"/>
                                    <a:pt x="1036509" y="825784"/>
                                  </a:cubicBezTo>
                                  <a:cubicBezTo>
                                    <a:pt x="979194" y="851051"/>
                                    <a:pt x="755172" y="850194"/>
                                    <a:pt x="709191" y="825784"/>
                                  </a:cubicBezTo>
                                  <a:lnTo>
                                    <a:pt x="709191" y="825784"/>
                                  </a:lnTo>
                                  <a:lnTo>
                                    <a:pt x="709191" y="825784"/>
                                  </a:lnTo>
                                  <a:cubicBezTo>
                                    <a:pt x="731722" y="824759"/>
                                    <a:pt x="789054" y="821527"/>
                                    <a:pt x="818297" y="825784"/>
                                  </a:cubicBezTo>
                                  <a:cubicBezTo>
                                    <a:pt x="841152" y="829052"/>
                                    <a:pt x="862752" y="823067"/>
                                    <a:pt x="872850" y="825784"/>
                                  </a:cubicBezTo>
                                  <a:cubicBezTo>
                                    <a:pt x="845628" y="824810"/>
                                    <a:pt x="832489" y="829261"/>
                                    <a:pt x="818297" y="825784"/>
                                  </a:cubicBezTo>
                                  <a:cubicBezTo>
                                    <a:pt x="695459" y="796727"/>
                                    <a:pt x="320645" y="832931"/>
                                    <a:pt x="0" y="825784"/>
                                  </a:cubicBezTo>
                                  <a:close/>
                                  <a:moveTo>
                                    <a:pt x="872850" y="825784"/>
                                  </a:moveTo>
                                  <a:lnTo>
                                    <a:pt x="872850" y="825784"/>
                                  </a:lnTo>
                                  <a:moveTo>
                                    <a:pt x="872850" y="825784"/>
                                  </a:moveTo>
                                  <a:lnTo>
                                    <a:pt x="872850" y="825784"/>
                                  </a:lnTo>
                                  <a:moveTo>
                                    <a:pt x="654638" y="825784"/>
                                  </a:moveTo>
                                  <a:cubicBezTo>
                                    <a:pt x="590544" y="672207"/>
                                    <a:pt x="596776" y="388021"/>
                                    <a:pt x="654638" y="0"/>
                                  </a:cubicBezTo>
                                  <a:moveTo>
                                    <a:pt x="1091063" y="0"/>
                                  </a:moveTo>
                                  <a:cubicBezTo>
                                    <a:pt x="1138016" y="208062"/>
                                    <a:pt x="1082089" y="669305"/>
                                    <a:pt x="1091063" y="825784"/>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星: 10 pt 59">
                      <a:extLst>
                        <a:ext uri="{FF2B5EF4-FFF2-40B4-BE49-F238E27FC236}">
                          <a16:creationId xmlns:a16="http://schemas.microsoft.com/office/drawing/2014/main" id="{1D47E78E-DBC7-9B56-E6E8-2B76C1152E7B}"/>
                        </a:ext>
                      </a:extLst>
                    </p:cNvPr>
                    <p:cNvSpPr/>
                    <p:nvPr/>
                  </p:nvSpPr>
                  <p:spPr>
                    <a:xfrm>
                      <a:off x="7136380" y="1389018"/>
                      <a:ext cx="1655522" cy="1544911"/>
                    </a:xfrm>
                    <a:prstGeom prst="star1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28575">
                      <a:solidFill>
                        <a:srgbClr val="FFC000"/>
                      </a:solidFill>
                      <a:extLst>
                        <a:ext uri="{C807C97D-BFC1-408E-A445-0C87EB9F89A2}">
                          <ask:lineSketchStyleProps xmlns:ask="http://schemas.microsoft.com/office/drawing/2018/sketchyshapes" sd="4126555124">
                            <a:custGeom>
                              <a:avLst/>
                              <a:gdLst>
                                <a:gd name="connsiteX0" fmla="*/ -1 w 1548189"/>
                                <a:gd name="connsiteY0" fmla="*/ 511246 h 1479770"/>
                                <a:gd name="connsiteX1" fmla="*/ 213948 w 1548189"/>
                                <a:gd name="connsiteY1" fmla="*/ 369936 h 1479770"/>
                                <a:gd name="connsiteX2" fmla="*/ 295675 w 1548189"/>
                                <a:gd name="connsiteY2" fmla="*/ 141303 h 1479770"/>
                                <a:gd name="connsiteX3" fmla="*/ 560136 w 1548189"/>
                                <a:gd name="connsiteY3" fmla="*/ 141297 h 1479770"/>
                                <a:gd name="connsiteX4" fmla="*/ 774095 w 1548189"/>
                                <a:gd name="connsiteY4" fmla="*/ 0 h 1479770"/>
                                <a:gd name="connsiteX5" fmla="*/ 988053 w 1548189"/>
                                <a:gd name="connsiteY5" fmla="*/ 141297 h 1479770"/>
                                <a:gd name="connsiteX6" fmla="*/ 1252514 w 1548189"/>
                                <a:gd name="connsiteY6" fmla="*/ 141303 h 1479770"/>
                                <a:gd name="connsiteX7" fmla="*/ 1334241 w 1548189"/>
                                <a:gd name="connsiteY7" fmla="*/ 369936 h 1479770"/>
                                <a:gd name="connsiteX8" fmla="*/ 1548190 w 1548189"/>
                                <a:gd name="connsiteY8" fmla="*/ 511246 h 1479770"/>
                                <a:gd name="connsiteX9" fmla="*/ 1466472 w 1548189"/>
                                <a:gd name="connsiteY9" fmla="*/ 739885 h 1479770"/>
                                <a:gd name="connsiteX10" fmla="*/ 1548190 w 1548189"/>
                                <a:gd name="connsiteY10" fmla="*/ 968524 h 1479770"/>
                                <a:gd name="connsiteX11" fmla="*/ 1334241 w 1548189"/>
                                <a:gd name="connsiteY11" fmla="*/ 1109834 h 1479770"/>
                                <a:gd name="connsiteX12" fmla="*/ 1252514 w 1548189"/>
                                <a:gd name="connsiteY12" fmla="*/ 1338467 h 1479770"/>
                                <a:gd name="connsiteX13" fmla="*/ 988053 w 1548189"/>
                                <a:gd name="connsiteY13" fmla="*/ 1338473 h 1479770"/>
                                <a:gd name="connsiteX14" fmla="*/ 774095 w 1548189"/>
                                <a:gd name="connsiteY14" fmla="*/ 1479770 h 1479770"/>
                                <a:gd name="connsiteX15" fmla="*/ 560136 w 1548189"/>
                                <a:gd name="connsiteY15" fmla="*/ 1338473 h 1479770"/>
                                <a:gd name="connsiteX16" fmla="*/ 295675 w 1548189"/>
                                <a:gd name="connsiteY16" fmla="*/ 1338467 h 1479770"/>
                                <a:gd name="connsiteX17" fmla="*/ 213948 w 1548189"/>
                                <a:gd name="connsiteY17" fmla="*/ 1109834 h 1479770"/>
                                <a:gd name="connsiteX18" fmla="*/ -1 w 1548189"/>
                                <a:gd name="connsiteY18" fmla="*/ 968524 h 1479770"/>
                                <a:gd name="connsiteX19" fmla="*/ 81717 w 1548189"/>
                                <a:gd name="connsiteY19" fmla="*/ 739885 h 1479770"/>
                                <a:gd name="connsiteX20" fmla="*/ -1 w 1548189"/>
                                <a:gd name="connsiteY20" fmla="*/ 511246 h 147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8189" h="1479770" fill="none" extrusionOk="0">
                                  <a:moveTo>
                                    <a:pt x="-1" y="511246"/>
                                  </a:moveTo>
                                  <a:cubicBezTo>
                                    <a:pt x="41128" y="488268"/>
                                    <a:pt x="160311" y="415550"/>
                                    <a:pt x="213948" y="369936"/>
                                  </a:cubicBezTo>
                                  <a:cubicBezTo>
                                    <a:pt x="231774" y="318753"/>
                                    <a:pt x="298627" y="173075"/>
                                    <a:pt x="295675" y="141303"/>
                                  </a:cubicBezTo>
                                  <a:cubicBezTo>
                                    <a:pt x="324226" y="158816"/>
                                    <a:pt x="461934" y="125589"/>
                                    <a:pt x="560136" y="141297"/>
                                  </a:cubicBezTo>
                                  <a:cubicBezTo>
                                    <a:pt x="660206" y="100646"/>
                                    <a:pt x="740318" y="-2452"/>
                                    <a:pt x="774095" y="0"/>
                                  </a:cubicBezTo>
                                  <a:cubicBezTo>
                                    <a:pt x="809996" y="46724"/>
                                    <a:pt x="942365" y="115223"/>
                                    <a:pt x="988053" y="141297"/>
                                  </a:cubicBezTo>
                                  <a:cubicBezTo>
                                    <a:pt x="1096564" y="156349"/>
                                    <a:pt x="1216913" y="121000"/>
                                    <a:pt x="1252514" y="141303"/>
                                  </a:cubicBezTo>
                                  <a:cubicBezTo>
                                    <a:pt x="1282786" y="178172"/>
                                    <a:pt x="1320915" y="334175"/>
                                    <a:pt x="1334241" y="369936"/>
                                  </a:cubicBezTo>
                                  <a:cubicBezTo>
                                    <a:pt x="1392560" y="424954"/>
                                    <a:pt x="1491998" y="499313"/>
                                    <a:pt x="1548190" y="511246"/>
                                  </a:cubicBezTo>
                                  <a:cubicBezTo>
                                    <a:pt x="1516375" y="613681"/>
                                    <a:pt x="1477037" y="678512"/>
                                    <a:pt x="1466472" y="739885"/>
                                  </a:cubicBezTo>
                                  <a:cubicBezTo>
                                    <a:pt x="1478173" y="776762"/>
                                    <a:pt x="1547355" y="906016"/>
                                    <a:pt x="1548190" y="968524"/>
                                  </a:cubicBezTo>
                                  <a:cubicBezTo>
                                    <a:pt x="1507008" y="973405"/>
                                    <a:pt x="1423475" y="1034439"/>
                                    <a:pt x="1334241" y="1109834"/>
                                  </a:cubicBezTo>
                                  <a:cubicBezTo>
                                    <a:pt x="1313836" y="1194497"/>
                                    <a:pt x="1245342" y="1305486"/>
                                    <a:pt x="1252514" y="1338467"/>
                                  </a:cubicBezTo>
                                  <a:cubicBezTo>
                                    <a:pt x="1209324" y="1358043"/>
                                    <a:pt x="1022610" y="1322280"/>
                                    <a:pt x="988053" y="1338473"/>
                                  </a:cubicBezTo>
                                  <a:cubicBezTo>
                                    <a:pt x="916970" y="1404701"/>
                                    <a:pt x="812656" y="1457243"/>
                                    <a:pt x="774095" y="1479770"/>
                                  </a:cubicBezTo>
                                  <a:cubicBezTo>
                                    <a:pt x="742807" y="1475544"/>
                                    <a:pt x="637950" y="1393849"/>
                                    <a:pt x="560136" y="1338473"/>
                                  </a:cubicBezTo>
                                  <a:cubicBezTo>
                                    <a:pt x="493968" y="1348414"/>
                                    <a:pt x="409748" y="1330562"/>
                                    <a:pt x="295675" y="1338467"/>
                                  </a:cubicBezTo>
                                  <a:cubicBezTo>
                                    <a:pt x="294350" y="1279537"/>
                                    <a:pt x="230337" y="1147512"/>
                                    <a:pt x="213948" y="1109834"/>
                                  </a:cubicBezTo>
                                  <a:cubicBezTo>
                                    <a:pt x="110148" y="1058396"/>
                                    <a:pt x="102425" y="1045692"/>
                                    <a:pt x="-1" y="968524"/>
                                  </a:cubicBezTo>
                                  <a:cubicBezTo>
                                    <a:pt x="51525" y="871662"/>
                                    <a:pt x="72824" y="815864"/>
                                    <a:pt x="81717" y="739885"/>
                                  </a:cubicBezTo>
                                  <a:cubicBezTo>
                                    <a:pt x="67741" y="651666"/>
                                    <a:pt x="24729" y="554266"/>
                                    <a:pt x="-1" y="511246"/>
                                  </a:cubicBezTo>
                                  <a:close/>
                                </a:path>
                                <a:path w="1548189" h="1479770" stroke="0" extrusionOk="0">
                                  <a:moveTo>
                                    <a:pt x="-1" y="511246"/>
                                  </a:moveTo>
                                  <a:cubicBezTo>
                                    <a:pt x="29286" y="485993"/>
                                    <a:pt x="149740" y="427508"/>
                                    <a:pt x="213948" y="369936"/>
                                  </a:cubicBezTo>
                                  <a:cubicBezTo>
                                    <a:pt x="227365" y="288087"/>
                                    <a:pt x="265838" y="209380"/>
                                    <a:pt x="295675" y="141303"/>
                                  </a:cubicBezTo>
                                  <a:cubicBezTo>
                                    <a:pt x="415575" y="124545"/>
                                    <a:pt x="507683" y="139403"/>
                                    <a:pt x="560136" y="141297"/>
                                  </a:cubicBezTo>
                                  <a:cubicBezTo>
                                    <a:pt x="650980" y="96166"/>
                                    <a:pt x="680829" y="56602"/>
                                    <a:pt x="774095" y="0"/>
                                  </a:cubicBezTo>
                                  <a:cubicBezTo>
                                    <a:pt x="809486" y="14654"/>
                                    <a:pt x="937109" y="129533"/>
                                    <a:pt x="988053" y="141297"/>
                                  </a:cubicBezTo>
                                  <a:cubicBezTo>
                                    <a:pt x="1064190" y="136513"/>
                                    <a:pt x="1219621" y="143167"/>
                                    <a:pt x="1252514" y="141303"/>
                                  </a:cubicBezTo>
                                  <a:cubicBezTo>
                                    <a:pt x="1267517" y="218330"/>
                                    <a:pt x="1296756" y="284282"/>
                                    <a:pt x="1334241" y="369936"/>
                                  </a:cubicBezTo>
                                  <a:cubicBezTo>
                                    <a:pt x="1387201" y="420838"/>
                                    <a:pt x="1472763" y="451472"/>
                                    <a:pt x="1548190" y="511246"/>
                                  </a:cubicBezTo>
                                  <a:cubicBezTo>
                                    <a:pt x="1503328" y="611735"/>
                                    <a:pt x="1464855" y="692739"/>
                                    <a:pt x="1466472" y="739885"/>
                                  </a:cubicBezTo>
                                  <a:cubicBezTo>
                                    <a:pt x="1494724" y="820332"/>
                                    <a:pt x="1522760" y="882748"/>
                                    <a:pt x="1548190" y="968524"/>
                                  </a:cubicBezTo>
                                  <a:cubicBezTo>
                                    <a:pt x="1509515" y="1017636"/>
                                    <a:pt x="1356745" y="1088157"/>
                                    <a:pt x="1334241" y="1109834"/>
                                  </a:cubicBezTo>
                                  <a:cubicBezTo>
                                    <a:pt x="1302824" y="1159580"/>
                                    <a:pt x="1250682" y="1301919"/>
                                    <a:pt x="1252514" y="1338467"/>
                                  </a:cubicBezTo>
                                  <a:cubicBezTo>
                                    <a:pt x="1166755" y="1361700"/>
                                    <a:pt x="1117876" y="1358215"/>
                                    <a:pt x="988053" y="1338473"/>
                                  </a:cubicBezTo>
                                  <a:cubicBezTo>
                                    <a:pt x="901101" y="1381304"/>
                                    <a:pt x="811086" y="1447363"/>
                                    <a:pt x="774095" y="1479770"/>
                                  </a:cubicBezTo>
                                  <a:cubicBezTo>
                                    <a:pt x="676498" y="1425625"/>
                                    <a:pt x="658082" y="1389987"/>
                                    <a:pt x="560136" y="1338473"/>
                                  </a:cubicBezTo>
                                  <a:cubicBezTo>
                                    <a:pt x="447210" y="1328706"/>
                                    <a:pt x="331825" y="1343155"/>
                                    <a:pt x="295675" y="1338467"/>
                                  </a:cubicBezTo>
                                  <a:cubicBezTo>
                                    <a:pt x="256035" y="1251371"/>
                                    <a:pt x="220105" y="1151667"/>
                                    <a:pt x="213948" y="1109834"/>
                                  </a:cubicBezTo>
                                  <a:cubicBezTo>
                                    <a:pt x="112180" y="1045787"/>
                                    <a:pt x="77306" y="1009856"/>
                                    <a:pt x="-1" y="968524"/>
                                  </a:cubicBezTo>
                                  <a:cubicBezTo>
                                    <a:pt x="36496" y="857209"/>
                                    <a:pt x="69201" y="774339"/>
                                    <a:pt x="81717" y="739885"/>
                                  </a:cubicBezTo>
                                  <a:cubicBezTo>
                                    <a:pt x="71407" y="681479"/>
                                    <a:pt x="34596" y="606388"/>
                                    <a:pt x="-1" y="51124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956FFE50-FDF9-BE0D-FFCF-9584D895F543}"/>
                      </a:ext>
                    </a:extLst>
                  </p:cNvPr>
                  <p:cNvSpPr txBox="1"/>
                  <p:nvPr/>
                </p:nvSpPr>
                <p:spPr>
                  <a:xfrm>
                    <a:off x="7595662" y="823299"/>
                    <a:ext cx="1038701" cy="1106520"/>
                  </a:xfrm>
                  <a:prstGeom prst="ellipse">
                    <a:avLst/>
                  </a:prstGeom>
                  <a:noFill/>
                </p:spPr>
                <p:txBody>
                  <a:bodyPr vert="eaVert" wrap="square" rtlCol="0">
                    <a:spAutoFit/>
                  </a:bodyPr>
                  <a:lstStyle/>
                  <a:p>
                    <a:pPr algn="ctr"/>
                    <a:r>
                      <a:rPr lang="ja-JP" altLang="en-US" b="1" dirty="0">
                        <a:solidFill>
                          <a:srgbClr val="FF3399"/>
                        </a:solidFill>
                        <a:latin typeface="メイリオ" panose="020B0604030504040204" pitchFamily="50" charset="-128"/>
                        <a:ea typeface="メイリオ" panose="020B0604030504040204" pitchFamily="50" charset="-128"/>
                      </a:rPr>
                      <a:t>排便</a:t>
                    </a:r>
                    <a:endParaRPr lang="en-US" altLang="ja-JP" b="1" dirty="0">
                      <a:solidFill>
                        <a:srgbClr val="FF3399"/>
                      </a:solidFill>
                      <a:latin typeface="メイリオ" panose="020B0604030504040204" pitchFamily="50" charset="-128"/>
                      <a:ea typeface="メイリオ" panose="020B0604030504040204" pitchFamily="50" charset="-128"/>
                    </a:endParaRPr>
                  </a:p>
                  <a:p>
                    <a:pPr algn="ctr"/>
                    <a:r>
                      <a:rPr lang="ja-JP" altLang="en-US" b="1" dirty="0">
                        <a:solidFill>
                          <a:srgbClr val="FF3399"/>
                        </a:solidFill>
                        <a:latin typeface="メイリオ" panose="020B0604030504040204" pitchFamily="50" charset="-128"/>
                        <a:ea typeface="メイリオ" panose="020B0604030504040204" pitchFamily="50" charset="-128"/>
                      </a:rPr>
                      <a:t>まとめ</a:t>
                    </a:r>
                    <a:endParaRPr lang="ja-JP" altLang="en-US" sz="1100" dirty="0">
                      <a:latin typeface="メイリオ" panose="020B0604030504040204" pitchFamily="50" charset="-128"/>
                      <a:ea typeface="メイリオ" panose="020B0604030504040204" pitchFamily="50" charset="-128"/>
                    </a:endParaRPr>
                  </a:p>
                </p:txBody>
              </p:sp>
            </p:grpSp>
            <p:grpSp>
              <p:nvGrpSpPr>
                <p:cNvPr id="67" name="グループ化 66">
                  <a:extLst>
                    <a:ext uri="{FF2B5EF4-FFF2-40B4-BE49-F238E27FC236}">
                      <a16:creationId xmlns:a16="http://schemas.microsoft.com/office/drawing/2014/main" id="{B32D72FE-477A-2AA2-65F1-C05B386DEF2C}"/>
                    </a:ext>
                  </a:extLst>
                </p:cNvPr>
                <p:cNvGrpSpPr/>
                <p:nvPr/>
              </p:nvGrpSpPr>
              <p:grpSpPr>
                <a:xfrm>
                  <a:off x="6786079" y="1869640"/>
                  <a:ext cx="487232" cy="634409"/>
                  <a:chOff x="6756198" y="1846554"/>
                  <a:chExt cx="487232" cy="634409"/>
                </a:xfrm>
              </p:grpSpPr>
              <p:sp>
                <p:nvSpPr>
                  <p:cNvPr id="65" name="星: 4 pt 64">
                    <a:extLst>
                      <a:ext uri="{FF2B5EF4-FFF2-40B4-BE49-F238E27FC236}">
                        <a16:creationId xmlns:a16="http://schemas.microsoft.com/office/drawing/2014/main" id="{BDDC74AF-D75A-7490-DDA3-54C2C73E305F}"/>
                      </a:ext>
                    </a:extLst>
                  </p:cNvPr>
                  <p:cNvSpPr/>
                  <p:nvPr/>
                </p:nvSpPr>
                <p:spPr>
                  <a:xfrm>
                    <a:off x="6811041" y="1846554"/>
                    <a:ext cx="372927" cy="634409"/>
                  </a:xfrm>
                  <a:prstGeom prst="star4">
                    <a:avLst>
                      <a:gd name="adj" fmla="val 5890"/>
                    </a:avLst>
                  </a:prstGeom>
                  <a:solidFill>
                    <a:schemeClr val="accent4"/>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星: 4 pt 65">
                    <a:extLst>
                      <a:ext uri="{FF2B5EF4-FFF2-40B4-BE49-F238E27FC236}">
                        <a16:creationId xmlns:a16="http://schemas.microsoft.com/office/drawing/2014/main" id="{2CF37BE1-5D0E-CC3C-E80B-AE5915F416E2}"/>
                      </a:ext>
                    </a:extLst>
                  </p:cNvPr>
                  <p:cNvSpPr/>
                  <p:nvPr/>
                </p:nvSpPr>
                <p:spPr>
                  <a:xfrm rot="3102998">
                    <a:off x="6779077" y="1934048"/>
                    <a:ext cx="441473" cy="487232"/>
                  </a:xfrm>
                  <a:prstGeom prst="star4">
                    <a:avLst>
                      <a:gd name="adj" fmla="val 5890"/>
                    </a:avLst>
                  </a:prstGeom>
                  <a:solidFill>
                    <a:schemeClr val="accent4"/>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8" name="グループ化 67">
                <a:extLst>
                  <a:ext uri="{FF2B5EF4-FFF2-40B4-BE49-F238E27FC236}">
                    <a16:creationId xmlns:a16="http://schemas.microsoft.com/office/drawing/2014/main" id="{4DE15BE6-1360-340D-D5E3-E6FCDEB45294}"/>
                  </a:ext>
                </a:extLst>
              </p:cNvPr>
              <p:cNvGrpSpPr/>
              <p:nvPr/>
            </p:nvGrpSpPr>
            <p:grpSpPr>
              <a:xfrm>
                <a:off x="8384022" y="715189"/>
                <a:ext cx="335686" cy="515254"/>
                <a:chOff x="6756198" y="1846554"/>
                <a:chExt cx="487232" cy="634409"/>
              </a:xfrm>
            </p:grpSpPr>
            <p:sp>
              <p:nvSpPr>
                <p:cNvPr id="69" name="星: 4 pt 68">
                  <a:extLst>
                    <a:ext uri="{FF2B5EF4-FFF2-40B4-BE49-F238E27FC236}">
                      <a16:creationId xmlns:a16="http://schemas.microsoft.com/office/drawing/2014/main" id="{6924E854-0F0A-312F-E1EA-408FBF5C85FB}"/>
                    </a:ext>
                  </a:extLst>
                </p:cNvPr>
                <p:cNvSpPr/>
                <p:nvPr/>
              </p:nvSpPr>
              <p:spPr>
                <a:xfrm>
                  <a:off x="6811041" y="1846554"/>
                  <a:ext cx="372927" cy="634409"/>
                </a:xfrm>
                <a:prstGeom prst="star4">
                  <a:avLst>
                    <a:gd name="adj" fmla="val 5890"/>
                  </a:avLst>
                </a:prstGeom>
                <a:solidFill>
                  <a:schemeClr val="accent4"/>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星: 4 pt 69">
                  <a:extLst>
                    <a:ext uri="{FF2B5EF4-FFF2-40B4-BE49-F238E27FC236}">
                      <a16:creationId xmlns:a16="http://schemas.microsoft.com/office/drawing/2014/main" id="{05EBF381-88EB-799D-B459-658B6482CA06}"/>
                    </a:ext>
                  </a:extLst>
                </p:cNvPr>
                <p:cNvSpPr/>
                <p:nvPr/>
              </p:nvSpPr>
              <p:spPr>
                <a:xfrm rot="3102998">
                  <a:off x="6779077" y="1934048"/>
                  <a:ext cx="441473" cy="487232"/>
                </a:xfrm>
                <a:prstGeom prst="star4">
                  <a:avLst>
                    <a:gd name="adj" fmla="val 5890"/>
                  </a:avLst>
                </a:prstGeom>
                <a:solidFill>
                  <a:schemeClr val="accent4"/>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 name="グループ化 70">
              <a:extLst>
                <a:ext uri="{FF2B5EF4-FFF2-40B4-BE49-F238E27FC236}">
                  <a16:creationId xmlns:a16="http://schemas.microsoft.com/office/drawing/2014/main" id="{D734BF01-C11E-2C62-C489-DD8AC2841ACA}"/>
                </a:ext>
              </a:extLst>
            </p:cNvPr>
            <p:cNvGrpSpPr/>
            <p:nvPr/>
          </p:nvGrpSpPr>
          <p:grpSpPr>
            <a:xfrm>
              <a:off x="8271282" y="2809919"/>
              <a:ext cx="487232" cy="634409"/>
              <a:chOff x="6756198" y="1846554"/>
              <a:chExt cx="487232" cy="634409"/>
            </a:xfrm>
          </p:grpSpPr>
          <p:sp>
            <p:nvSpPr>
              <p:cNvPr id="72" name="星: 4 pt 71">
                <a:extLst>
                  <a:ext uri="{FF2B5EF4-FFF2-40B4-BE49-F238E27FC236}">
                    <a16:creationId xmlns:a16="http://schemas.microsoft.com/office/drawing/2014/main" id="{2B96116C-B52B-A08D-3C5F-E9B21E271F37}"/>
                  </a:ext>
                </a:extLst>
              </p:cNvPr>
              <p:cNvSpPr/>
              <p:nvPr/>
            </p:nvSpPr>
            <p:spPr>
              <a:xfrm>
                <a:off x="6811041" y="1846554"/>
                <a:ext cx="372927" cy="634409"/>
              </a:xfrm>
              <a:prstGeom prst="star4">
                <a:avLst>
                  <a:gd name="adj" fmla="val 5890"/>
                </a:avLst>
              </a:prstGeom>
              <a:solidFill>
                <a:schemeClr val="accent4"/>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星: 4 pt 72">
                <a:extLst>
                  <a:ext uri="{FF2B5EF4-FFF2-40B4-BE49-F238E27FC236}">
                    <a16:creationId xmlns:a16="http://schemas.microsoft.com/office/drawing/2014/main" id="{89CD80AC-B57F-3FB0-3623-B3E56DA1A483}"/>
                  </a:ext>
                </a:extLst>
              </p:cNvPr>
              <p:cNvSpPr/>
              <p:nvPr/>
            </p:nvSpPr>
            <p:spPr>
              <a:xfrm rot="3102998">
                <a:off x="6779077" y="1934048"/>
                <a:ext cx="441473" cy="487232"/>
              </a:xfrm>
              <a:prstGeom prst="star4">
                <a:avLst>
                  <a:gd name="adj" fmla="val 5890"/>
                </a:avLst>
              </a:prstGeom>
              <a:solidFill>
                <a:schemeClr val="accent4"/>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スライド番号プレースホルダー 2">
            <a:extLst>
              <a:ext uri="{FF2B5EF4-FFF2-40B4-BE49-F238E27FC236}">
                <a16:creationId xmlns:a16="http://schemas.microsoft.com/office/drawing/2014/main" id="{967942C6-DE82-3055-7B78-3B748B2A0AE8}"/>
              </a:ext>
            </a:extLst>
          </p:cNvPr>
          <p:cNvSpPr>
            <a:spLocks noGrp="1"/>
          </p:cNvSpPr>
          <p:nvPr>
            <p:ph type="sldNum" sz="quarter" idx="12"/>
          </p:nvPr>
        </p:nvSpPr>
        <p:spPr/>
        <p:txBody>
          <a:bodyPr/>
          <a:lstStyle/>
          <a:p>
            <a:fld id="{E976F923-A590-49F2-B8D3-031D351237A7}" type="slidenum">
              <a:rPr kumimoji="1" lang="ja-JP" altLang="en-US" smtClean="0"/>
              <a:t>12</a:t>
            </a:fld>
            <a:endParaRPr kumimoji="1" lang="ja-JP" altLang="en-US"/>
          </a:p>
        </p:txBody>
      </p:sp>
    </p:spTree>
    <p:extLst>
      <p:ext uri="{BB962C8B-B14F-4D97-AF65-F5344CB8AC3E}">
        <p14:creationId xmlns:p14="http://schemas.microsoft.com/office/powerpoint/2010/main" val="67896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0B922A5-DF63-4315-BBE2-DDA13844D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235" y="1970048"/>
            <a:ext cx="1760778" cy="3245673"/>
          </a:xfrm>
          <a:prstGeom prst="rect">
            <a:avLst/>
          </a:prstGeom>
        </p:spPr>
      </p:pic>
      <p:sp>
        <p:nvSpPr>
          <p:cNvPr id="4" name="右カーブ矢印 3"/>
          <p:cNvSpPr/>
          <p:nvPr/>
        </p:nvSpPr>
        <p:spPr>
          <a:xfrm flipH="1">
            <a:off x="5285341" y="2082304"/>
            <a:ext cx="750752" cy="2754016"/>
          </a:xfrm>
          <a:prstGeom prst="curvedRightArrow">
            <a:avLst>
              <a:gd name="adj1" fmla="val 25000"/>
              <a:gd name="adj2" fmla="val 50000"/>
              <a:gd name="adj3" fmla="val 35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chemeClr val="tx1"/>
              </a:solidFill>
            </a:endParaRPr>
          </a:p>
        </p:txBody>
      </p:sp>
      <p:sp>
        <p:nvSpPr>
          <p:cNvPr id="5" name="下カーブ矢印 4"/>
          <p:cNvSpPr/>
          <p:nvPr/>
        </p:nvSpPr>
        <p:spPr>
          <a:xfrm rot="16200000">
            <a:off x="1951791" y="3069115"/>
            <a:ext cx="2673328" cy="780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chemeClr val="tx1"/>
              </a:solidFill>
            </a:endParaRPr>
          </a:p>
        </p:txBody>
      </p:sp>
      <p:sp>
        <p:nvSpPr>
          <p:cNvPr id="2" name="タイトル 1"/>
          <p:cNvSpPr txBox="1">
            <a:spLocks/>
          </p:cNvSpPr>
          <p:nvPr/>
        </p:nvSpPr>
        <p:spPr>
          <a:xfrm>
            <a:off x="1052357" y="1148485"/>
            <a:ext cx="3414868" cy="642711"/>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HG丸ｺﾞｼｯｸM-PRO" panose="020F0600000000000000" pitchFamily="50" charset="-128"/>
                <a:ea typeface="HG丸ｺﾞｼｯｸM-PRO" panose="020F0600000000000000" pitchFamily="50" charset="-128"/>
              </a:rPr>
              <a:t>排尿障害・排便障害</a:t>
            </a:r>
          </a:p>
        </p:txBody>
      </p:sp>
      <p:sp>
        <p:nvSpPr>
          <p:cNvPr id="7" name="テキスト ボックス 6"/>
          <p:cNvSpPr txBox="1"/>
          <p:nvPr/>
        </p:nvSpPr>
        <p:spPr>
          <a:xfrm>
            <a:off x="1310416" y="5298006"/>
            <a:ext cx="6523168" cy="646986"/>
          </a:xfrm>
          <a:prstGeom prst="flowChartAlternateProcess">
            <a:avLst/>
          </a:prstGeom>
          <a:solidFill>
            <a:schemeClr val="bg1"/>
          </a:solidFill>
          <a:ln w="28575">
            <a:solidFill>
              <a:srgbClr val="FFC000"/>
            </a:solidFill>
          </a:ln>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頚髄損傷により、膀胱や直腸の機能が障害され、尿や便が溜まった感覚がなくなるとともに排尿・排便機能も障害されます。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407944" y="3677378"/>
            <a:ext cx="2222570" cy="1103709"/>
          </a:xfrm>
          <a:prstGeom prst="star7">
            <a:avLst/>
          </a:prstGeom>
          <a:solidFill>
            <a:srgbClr val="FFC000"/>
          </a:solidFill>
          <a:ln w="28575">
            <a:solidFill>
              <a:srgbClr val="FF0000"/>
            </a:solidFill>
          </a:ln>
        </p:spPr>
        <p:txBody>
          <a:bodyPr wrap="squar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尿意・便意</a:t>
            </a:r>
            <a:r>
              <a:rPr lang="ja-JP" altLang="en-US" b="1" dirty="0">
                <a:latin typeface="HG丸ｺﾞｼｯｸM-PRO" panose="020F0600000000000000" pitchFamily="50" charset="-128"/>
                <a:ea typeface="HG丸ｺﾞｼｯｸM-PRO" panose="020F0600000000000000" pitchFamily="50" charset="-128"/>
              </a:rPr>
              <a:t>発生</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5255418" y="3085677"/>
            <a:ext cx="2808949" cy="1004032"/>
          </a:xfrm>
          <a:prstGeom prst="star7">
            <a:avLst/>
          </a:prstGeom>
          <a:solidFill>
            <a:srgbClr val="FFC000"/>
          </a:solidFill>
          <a:ln w="19050">
            <a:solidFill>
              <a:srgbClr val="FF0000"/>
            </a:solidFill>
          </a:ln>
        </p:spPr>
        <p:txBody>
          <a:bodyPr wrap="square" rtlCol="0">
            <a:spAutoFit/>
          </a:bodyPr>
          <a:lstStyle/>
          <a:p>
            <a:pPr algn="ctr"/>
            <a:r>
              <a:rPr lang="ja-JP" altLang="en-US" sz="1013" b="1" dirty="0">
                <a:latin typeface="HG丸ｺﾞｼｯｸM-PRO" panose="020F0600000000000000" pitchFamily="50" charset="-128"/>
                <a:ea typeface="HG丸ｺﾞｼｯｸM-PRO" panose="020F0600000000000000" pitchFamily="50" charset="-128"/>
              </a:rPr>
              <a:t>　</a:t>
            </a:r>
            <a:endParaRPr lang="en-US" altLang="ja-JP" sz="1013" b="1" dirty="0">
              <a:latin typeface="HG丸ｺﾞｼｯｸM-PRO" panose="020F0600000000000000" pitchFamily="50" charset="-128"/>
              <a:ea typeface="HG丸ｺﾞｼｯｸM-PRO" panose="020F0600000000000000" pitchFamily="50" charset="-128"/>
            </a:endParaRPr>
          </a:p>
          <a:p>
            <a:pPr algn="ctr"/>
            <a:endParaRPr lang="en-US" altLang="ja-JP" sz="1013" b="1" dirty="0">
              <a:latin typeface="HG丸ｺﾞｼｯｸM-PRO" panose="020F0600000000000000" pitchFamily="50" charset="-128"/>
              <a:ea typeface="HG丸ｺﾞｼｯｸM-PRO" panose="020F0600000000000000" pitchFamily="50" charset="-128"/>
            </a:endParaRPr>
          </a:p>
          <a:p>
            <a:pPr algn="ctr"/>
            <a:endParaRPr lang="en-US" altLang="ja-JP" sz="1013" b="1"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024633" y="1619219"/>
            <a:ext cx="2909691" cy="983873"/>
          </a:xfrm>
          <a:prstGeom prst="cloudCallout">
            <a:avLst>
              <a:gd name="adj1" fmla="val -56130"/>
              <a:gd name="adj2" fmla="val 33798"/>
            </a:avLst>
          </a:prstGeom>
          <a:solidFill>
            <a:srgbClr val="FFC000"/>
          </a:solidFill>
          <a:ln w="19050">
            <a:solidFill>
              <a:srgbClr val="FF0000"/>
            </a:solidFill>
          </a:ln>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大脳が</a:t>
            </a:r>
            <a:r>
              <a:rPr lang="ja-JP" altLang="en-US" b="1" dirty="0">
                <a:latin typeface="HG丸ｺﾞｼｯｸM-PRO" panose="020F0600000000000000" pitchFamily="50" charset="-128"/>
                <a:ea typeface="HG丸ｺﾞｼｯｸM-PRO" panose="020F0600000000000000" pitchFamily="50" charset="-128"/>
              </a:rPr>
              <a:t>尿意・便意</a:t>
            </a:r>
            <a:r>
              <a:rPr lang="ja-JP" altLang="en-US" sz="1600" b="1" dirty="0">
                <a:latin typeface="HG丸ｺﾞｼｯｸM-PRO" panose="020F0600000000000000" pitchFamily="50" charset="-128"/>
                <a:ea typeface="HG丸ｺﾞｼｯｸM-PRO" panose="020F0600000000000000" pitchFamily="50" charset="-128"/>
              </a:rPr>
              <a:t>を認識できない</a:t>
            </a:r>
          </a:p>
        </p:txBody>
      </p:sp>
      <p:pic>
        <p:nvPicPr>
          <p:cNvPr id="14" name="図 13"/>
          <p:cNvPicPr/>
          <p:nvPr/>
        </p:nvPicPr>
        <p:blipFill rotWithShape="1">
          <a:blip r:embed="rId4" cstate="print">
            <a:extLst>
              <a:ext uri="{28A0092B-C50C-407E-A947-70E740481C1C}">
                <a14:useLocalDpi xmlns:a14="http://schemas.microsoft.com/office/drawing/2010/main" val="0"/>
              </a:ext>
            </a:extLst>
          </a:blip>
          <a:srcRect l="4233" t="27592" r="59960" b="15029"/>
          <a:stretch/>
        </p:blipFill>
        <p:spPr bwMode="auto">
          <a:xfrm>
            <a:off x="4591589" y="4900724"/>
            <a:ext cx="576365" cy="372503"/>
          </a:xfrm>
          <a:prstGeom prst="rect">
            <a:avLst/>
          </a:prstGeom>
          <a:ln>
            <a:noFill/>
          </a:ln>
          <a:extLst>
            <a:ext uri="{53640926-AAD7-44D8-BBD7-CCE9431645EC}">
              <a14:shadowObscured xmlns:a14="http://schemas.microsoft.com/office/drawing/2010/main"/>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9667" y="2441399"/>
            <a:ext cx="1103708" cy="1103708"/>
          </a:xfrm>
          <a:prstGeom prst="rect">
            <a:avLst/>
          </a:prstGeom>
        </p:spPr>
      </p:pic>
      <p:pic>
        <p:nvPicPr>
          <p:cNvPr id="6" name="図 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40141" y1="79930" x2="35915" y2="41549"/>
                        <a14:foregroundMark x1="40141" y1="79930" x2="30634" y2="83099"/>
                        <a14:foregroundMark x1="63732" y1="36268" x2="38028" y2="44718"/>
                        <a14:foregroundMark x1="64789" y1="29577" x2="36972" y2="34155"/>
                        <a14:foregroundMark x1="86268" y1="35211" x2="63732" y2="48944"/>
                      </a14:backgroundRemoval>
                    </a14:imgEffect>
                  </a14:imgLayer>
                </a14:imgProps>
              </a:ext>
              <a:ext uri="{28A0092B-C50C-407E-A947-70E740481C1C}">
                <a14:useLocalDpi xmlns:a14="http://schemas.microsoft.com/office/drawing/2010/main" val="0"/>
              </a:ext>
            </a:extLst>
          </a:blip>
          <a:stretch>
            <a:fillRect/>
          </a:stretch>
        </p:blipFill>
        <p:spPr>
          <a:xfrm rot="10800000">
            <a:off x="5846574" y="4229233"/>
            <a:ext cx="943654" cy="943654"/>
          </a:xfrm>
          <a:prstGeom prst="rect">
            <a:avLst/>
          </a:prstGeom>
        </p:spPr>
      </p:pic>
      <p:sp>
        <p:nvSpPr>
          <p:cNvPr id="17" name="正方形/長方形 16"/>
          <p:cNvSpPr/>
          <p:nvPr/>
        </p:nvSpPr>
        <p:spPr>
          <a:xfrm rot="1461996">
            <a:off x="3874266" y="1617280"/>
            <a:ext cx="1343645" cy="882935"/>
          </a:xfrm>
          <a:prstGeom prst="rect">
            <a:avLst/>
          </a:prstGeom>
          <a:noFill/>
        </p:spPr>
        <p:txBody>
          <a:bodyPr wrap="square" lIns="51435" tIns="25718" rIns="51435" bIns="25718">
            <a:spAutoFit/>
          </a:bodyPr>
          <a:lstStyle/>
          <a:p>
            <a:pPr algn="ctr"/>
            <a:r>
              <a:rPr lang="ja-JP" altLang="en-US" sz="5400" b="1" dirty="0">
                <a:ln w="22225">
                  <a:solidFill>
                    <a:srgbClr val="FF6600"/>
                  </a:solidFill>
                  <a:prstDash val="solid"/>
                </a:ln>
                <a:solidFill>
                  <a:srgbClr val="FF0000"/>
                </a:solidFill>
              </a:rPr>
              <a:t>❓</a:t>
            </a:r>
          </a:p>
        </p:txBody>
      </p:sp>
      <p:pic>
        <p:nvPicPr>
          <p:cNvPr id="18" name="図 17"/>
          <p:cNvPicPr/>
          <p:nvPr/>
        </p:nvPicPr>
        <p:blipFill rotWithShape="1">
          <a:blip r:embed="rId8" cstate="print">
            <a:extLst>
              <a:ext uri="{28A0092B-C50C-407E-A947-70E740481C1C}">
                <a14:useLocalDpi xmlns:a14="http://schemas.microsoft.com/office/drawing/2010/main" val="0"/>
              </a:ext>
            </a:extLst>
          </a:blip>
          <a:srcRect l="1940" t="15050" r="85007" b="8758"/>
          <a:stretch/>
        </p:blipFill>
        <p:spPr bwMode="auto">
          <a:xfrm>
            <a:off x="4119185" y="2736502"/>
            <a:ext cx="657238" cy="2436385"/>
          </a:xfrm>
          <a:prstGeom prst="rect">
            <a:avLst/>
          </a:prstGeom>
          <a:ln>
            <a:noFill/>
          </a:ln>
          <a:extLst>
            <a:ext uri="{53640926-AAD7-44D8-BBD7-CCE9431645EC}">
              <a14:shadowObscured xmlns:a14="http://schemas.microsoft.com/office/drawing/2010/main"/>
            </a:ext>
          </a:extLst>
        </p:spPr>
      </p:pic>
      <p:pic>
        <p:nvPicPr>
          <p:cNvPr id="16" name="図 15">
            <a:extLst>
              <a:ext uri="{FF2B5EF4-FFF2-40B4-BE49-F238E27FC236}">
                <a16:creationId xmlns:a16="http://schemas.microsoft.com/office/drawing/2014/main" id="{9F61E2C0-B2EE-4C4D-866E-1C36F9C3314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437" b="66667" l="990" r="97030">
                        <a14:foregroundMark x1="10891" y1="23851" x2="70792" y2="10057"/>
                        <a14:foregroundMark x1="70792" y1="10057" x2="91584" y2="45402"/>
                        <a14:foregroundMark x1="91584" y1="45402" x2="58416" y2="66667"/>
                        <a14:foregroundMark x1="33663" y1="27874" x2="26733" y2="18678"/>
                        <a14:foregroundMark x1="21287" y1="25862" x2="67327" y2="40230"/>
                        <a14:foregroundMark x1="54950" y1="25000" x2="63366" y2="31897"/>
                        <a14:foregroundMark x1="35644" y1="25862" x2="40594" y2="27011"/>
                        <a14:foregroundMark x1="67327" y1="27874" x2="67327" y2="27874"/>
                        <a14:foregroundMark x1="40594" y1="27011" x2="40594" y2="27011"/>
                        <a14:foregroundMark x1="39109" y1="31897" x2="39109" y2="31897"/>
                        <a14:foregroundMark x1="40594" y1="27874" x2="40594" y2="31034"/>
                        <a14:foregroundMark x1="65347" y1="29023" x2="65347" y2="29023"/>
                        <a14:foregroundMark x1="63366" y1="29023" x2="68812" y2="25862"/>
                        <a14:foregroundMark x1="23267" y1="25862" x2="39109" y2="29023"/>
                        <a14:foregroundMark x1="52970" y1="36207" x2="46040" y2="31897"/>
                        <a14:foregroundMark x1="35644" y1="3448" x2="90099" y2="15230"/>
                        <a14:foregroundMark x1="90099" y1="15230" x2="32673" y2="1724"/>
                        <a14:foregroundMark x1="32673" y1="1724" x2="11386" y2="33333"/>
                        <a14:foregroundMark x1="11386" y1="33333" x2="51485" y2="61207"/>
                        <a14:foregroundMark x1="51485" y1="61207" x2="21287" y2="41092"/>
                        <a14:foregroundMark x1="39109" y1="2586" x2="97030" y2="8046"/>
                        <a14:foregroundMark x1="97030" y1="8046" x2="88119" y2="18678"/>
                        <a14:foregroundMark x1="19802" y1="8621" x2="77228" y2="6609"/>
                        <a14:foregroundMark x1="77228" y1="6609" x2="19802" y2="8908"/>
                        <a14:foregroundMark x1="19802" y1="8908" x2="5941" y2="31897"/>
                        <a14:foregroundMark x1="3960" y1="19828" x2="35644" y2="48851"/>
                        <a14:foregroundMark x1="35644" y1="48851" x2="990" y2="21552"/>
                        <a14:foregroundMark x1="990" y1="21552" x2="23267" y2="10632"/>
                        <a14:foregroundMark x1="79208" y1="6609" x2="88119" y2="39080"/>
                        <a14:foregroundMark x1="88119" y1="39080" x2="88119" y2="39080"/>
                      </a14:backgroundRemoval>
                    </a14:imgEffect>
                  </a14:imgLayer>
                </a14:imgProps>
              </a:ext>
              <a:ext uri="{28A0092B-C50C-407E-A947-70E740481C1C}">
                <a14:useLocalDpi xmlns:a14="http://schemas.microsoft.com/office/drawing/2010/main" val="0"/>
              </a:ext>
            </a:extLst>
          </a:blip>
          <a:srcRect b="27875"/>
          <a:stretch/>
        </p:blipFill>
        <p:spPr>
          <a:xfrm>
            <a:off x="4222534" y="4585772"/>
            <a:ext cx="473017" cy="587116"/>
          </a:xfrm>
          <a:prstGeom prst="rect">
            <a:avLst/>
          </a:prstGeom>
        </p:spPr>
      </p:pic>
      <p:sp>
        <p:nvSpPr>
          <p:cNvPr id="19" name="テキスト ボックス 18">
            <a:extLst>
              <a:ext uri="{FF2B5EF4-FFF2-40B4-BE49-F238E27FC236}">
                <a16:creationId xmlns:a16="http://schemas.microsoft.com/office/drawing/2014/main" id="{802AC449-8EDA-49B0-9EA0-483053DAD5D3}"/>
              </a:ext>
            </a:extLst>
          </p:cNvPr>
          <p:cNvSpPr txBox="1"/>
          <p:nvPr/>
        </p:nvSpPr>
        <p:spPr>
          <a:xfrm>
            <a:off x="5448193" y="3386799"/>
            <a:ext cx="2155058" cy="615553"/>
          </a:xfrm>
          <a:prstGeom prst="rect">
            <a:avLst/>
          </a:prstGeom>
          <a:noFill/>
        </p:spPr>
        <p:txBody>
          <a:bodyPr wrap="square">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排尿・排便出来ない</a:t>
            </a:r>
            <a:endParaRPr lang="en-US" altLang="ja-JP" sz="1600"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また</a:t>
            </a:r>
            <a:r>
              <a:rPr lang="ja-JP" altLang="en-US" sz="1600" b="1" dirty="0">
                <a:latin typeface="HG丸ｺﾞｼｯｸM-PRO" panose="020F0600000000000000" pitchFamily="50" charset="-128"/>
                <a:ea typeface="HG丸ｺﾞｼｯｸM-PRO" panose="020F0600000000000000" pitchFamily="50" charset="-128"/>
              </a:rPr>
              <a:t>は失禁</a:t>
            </a:r>
            <a:endParaRPr lang="en-US" altLang="ja-JP" sz="1050" b="1"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8">
            <a:extLst>
              <a:ext uri="{FF2B5EF4-FFF2-40B4-BE49-F238E27FC236}">
                <a16:creationId xmlns:a16="http://schemas.microsoft.com/office/drawing/2014/main" id="{A355824B-E534-D046-2028-5DB9E9D044B1}"/>
              </a:ext>
            </a:extLst>
          </p:cNvPr>
          <p:cNvSpPr>
            <a:spLocks noGrp="1"/>
          </p:cNvSpPr>
          <p:nvPr>
            <p:ph type="sldNum" sz="quarter" idx="12"/>
          </p:nvPr>
        </p:nvSpPr>
        <p:spPr/>
        <p:txBody>
          <a:bodyPr/>
          <a:lstStyle/>
          <a:p>
            <a:fld id="{E976F923-A590-49F2-B8D3-031D351237A7}" type="slidenum">
              <a:rPr kumimoji="1" lang="ja-JP" altLang="en-US" smtClean="0"/>
              <a:t>2</a:t>
            </a:fld>
            <a:endParaRPr kumimoji="1" lang="ja-JP" altLang="en-US"/>
          </a:p>
        </p:txBody>
      </p:sp>
    </p:spTree>
    <p:extLst>
      <p:ext uri="{BB962C8B-B14F-4D97-AF65-F5344CB8AC3E}">
        <p14:creationId xmlns:p14="http://schemas.microsoft.com/office/powerpoint/2010/main" val="253184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E51038-F3B4-4EFF-A757-0A11070165D5}"/>
              </a:ext>
            </a:extLst>
          </p:cNvPr>
          <p:cNvSpPr>
            <a:spLocks noGrp="1"/>
          </p:cNvSpPr>
          <p:nvPr>
            <p:ph type="title"/>
          </p:nvPr>
        </p:nvSpPr>
        <p:spPr>
          <a:xfrm>
            <a:off x="1531739" y="2550021"/>
            <a:ext cx="6080522" cy="745629"/>
          </a:xfrm>
        </p:spPr>
        <p:txBody>
          <a:bodyPr>
            <a:normAutofit fontScale="90000"/>
          </a:bodyPr>
          <a:lstStyle/>
          <a:p>
            <a:r>
              <a:rPr lang="ja-JP"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　　　排便の管理</a:t>
            </a:r>
            <a:br>
              <a:rPr lang="en-US" altLang="ja-JP" sz="3375" b="1" dirty="0">
                <a:solidFill>
                  <a:schemeClr val="accent1">
                    <a:lumMod val="50000"/>
                  </a:schemeClr>
                </a:solidFill>
                <a:latin typeface="HG丸ｺﾞｼｯｸM-PRO" panose="020F0600000000000000" pitchFamily="50" charset="-128"/>
                <a:ea typeface="HG丸ｺﾞｼｯｸM-PRO" panose="020F0600000000000000" pitchFamily="50" charset="-128"/>
              </a:rPr>
            </a:br>
            <a:br>
              <a:rPr lang="en-US" altLang="ja-JP" sz="1744" b="1" dirty="0">
                <a:solidFill>
                  <a:schemeClr val="accent1">
                    <a:lumMod val="50000"/>
                  </a:schemeClr>
                </a:solidFill>
                <a:latin typeface="HG丸ｺﾞｼｯｸM-PRO" panose="020F0600000000000000" pitchFamily="50" charset="-128"/>
                <a:ea typeface="HG丸ｺﾞｼｯｸM-PRO" panose="020F0600000000000000" pitchFamily="50" charset="-128"/>
              </a:rPr>
            </a:br>
            <a:r>
              <a:rPr lang="ja-JP" altLang="en-US" sz="3100" b="1" dirty="0">
                <a:solidFill>
                  <a:schemeClr val="accent1">
                    <a:lumMod val="50000"/>
                  </a:schemeClr>
                </a:solidFill>
                <a:latin typeface="HG丸ｺﾞｼｯｸM-PRO" panose="020F0600000000000000" pitchFamily="50" charset="-128"/>
                <a:ea typeface="HG丸ｺﾞｼｯｸM-PRO" panose="020F0600000000000000" pitchFamily="50" charset="-128"/>
              </a:rPr>
              <a:t>～排便コントロールに必要なこと～</a:t>
            </a:r>
            <a:endParaRPr kumimoji="1" lang="ja-JP" altLang="en-US" dirty="0"/>
          </a:p>
        </p:txBody>
      </p:sp>
      <p:sp>
        <p:nvSpPr>
          <p:cNvPr id="3" name="スライド番号プレースホルダー 2">
            <a:extLst>
              <a:ext uri="{FF2B5EF4-FFF2-40B4-BE49-F238E27FC236}">
                <a16:creationId xmlns:a16="http://schemas.microsoft.com/office/drawing/2014/main" id="{AB0C2789-8908-D2E0-CD20-FEC2FFB81A63}"/>
              </a:ext>
            </a:extLst>
          </p:cNvPr>
          <p:cNvSpPr>
            <a:spLocks noGrp="1"/>
          </p:cNvSpPr>
          <p:nvPr>
            <p:ph type="sldNum" sz="quarter" idx="12"/>
          </p:nvPr>
        </p:nvSpPr>
        <p:spPr/>
        <p:txBody>
          <a:bodyPr/>
          <a:lstStyle/>
          <a:p>
            <a:fld id="{E976F923-A590-49F2-B8D3-031D351237A7}" type="slidenum">
              <a:rPr kumimoji="1" lang="ja-JP" altLang="en-US" smtClean="0"/>
              <a:t>3</a:t>
            </a:fld>
            <a:endParaRPr kumimoji="1" lang="ja-JP" altLang="en-US"/>
          </a:p>
        </p:txBody>
      </p:sp>
    </p:spTree>
    <p:extLst>
      <p:ext uri="{BB962C8B-B14F-4D97-AF65-F5344CB8AC3E}">
        <p14:creationId xmlns:p14="http://schemas.microsoft.com/office/powerpoint/2010/main" val="305672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noGrp="1"/>
          </p:cNvSpPr>
          <p:nvPr>
            <p:ph type="title" idx="4294967295"/>
          </p:nvPr>
        </p:nvSpPr>
        <p:spPr>
          <a:xfrm>
            <a:off x="639812" y="1162014"/>
            <a:ext cx="4388615" cy="535531"/>
          </a:xfrm>
          <a:prstGeom prst="rect">
            <a:avLst/>
          </a:prstGeom>
          <a:noFill/>
        </p:spPr>
        <p:txBody>
          <a:bodyPr wrap="square" rtlCol="0">
            <a:spAutoFit/>
          </a:bodyPr>
          <a:lstStyle/>
          <a:p>
            <a:pPr algn="l"/>
            <a:r>
              <a:rPr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なぜ定期排便が必要？</a:t>
            </a:r>
          </a:p>
        </p:txBody>
      </p:sp>
      <p:sp>
        <p:nvSpPr>
          <p:cNvPr id="7" name="テキスト ボックス 6"/>
          <p:cNvSpPr txBox="1"/>
          <p:nvPr/>
        </p:nvSpPr>
        <p:spPr>
          <a:xfrm>
            <a:off x="457201" y="2156556"/>
            <a:ext cx="8473799" cy="3262432"/>
          </a:xfrm>
          <a:prstGeom prst="rect">
            <a:avLst/>
          </a:prstGeom>
          <a:noFill/>
          <a:ln>
            <a:noFill/>
          </a:ln>
        </p:spPr>
        <p:txBody>
          <a:bodyPr wrap="square" rtlCol="0">
            <a:spAutoFit/>
          </a:bodyPr>
          <a:lstStyle/>
          <a:p>
            <a:pPr defTabSz="257175">
              <a:defRPr/>
            </a:pPr>
            <a:r>
              <a:rPr lang="ja-JP" altLang="en-US" sz="2400" dirty="0">
                <a:solidFill>
                  <a:srgbClr val="B15E28">
                    <a:lumMod val="50000"/>
                  </a:srgbClr>
                </a:solidFill>
                <a:latin typeface="HG丸ｺﾞｼｯｸM-PRO" panose="020F0600000000000000" pitchFamily="50" charset="-128"/>
                <a:ea typeface="HG丸ｺﾞｼｯｸM-PRO" panose="020F0600000000000000" pitchFamily="50" charset="-128"/>
              </a:rPr>
              <a:t>・便失禁対応　・おむつ装着による皮膚トラブル</a:t>
            </a:r>
            <a:endParaRPr lang="en-US" altLang="ja-JP" sz="2400"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r>
              <a:rPr lang="ja-JP" altLang="en-US" sz="2400" dirty="0">
                <a:solidFill>
                  <a:srgbClr val="B15E28">
                    <a:lumMod val="50000"/>
                  </a:srgbClr>
                </a:solidFill>
                <a:latin typeface="HG丸ｺﾞｼｯｸM-PRO" panose="020F0600000000000000" pitchFamily="50" charset="-128"/>
                <a:ea typeface="HG丸ｺﾞｼｯｸM-PRO" panose="020F0600000000000000" pitchFamily="50" charset="-128"/>
              </a:rPr>
              <a:t>・仕事・学校　・活動範囲の拡大、余暇活動の充実など</a:t>
            </a:r>
            <a:endParaRPr lang="en-US" altLang="ja-JP" sz="2400"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r>
              <a:rPr lang="ja-JP" altLang="en-US" sz="2400" dirty="0">
                <a:solidFill>
                  <a:srgbClr val="B15E28">
                    <a:lumMod val="50000"/>
                  </a:srgbClr>
                </a:solidFill>
                <a:latin typeface="HG丸ｺﾞｼｯｸM-PRO" panose="020F0600000000000000" pitchFamily="50" charset="-128"/>
                <a:ea typeface="HG丸ｺﾞｼｯｸM-PRO" panose="020F0600000000000000" pitchFamily="50" charset="-128"/>
              </a:rPr>
              <a:t>・訪問看護やヘルパー　</a:t>
            </a:r>
            <a:endParaRPr lang="en-US" altLang="ja-JP" sz="2400"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endParaRPr lang="en-US" altLang="ja-JP" sz="2400"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endParaRPr lang="en-US" altLang="ja-JP" sz="2400"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endParaRPr lang="en-US" altLang="ja-JP"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r>
              <a:rPr lang="ja-JP" altLang="en-US" dirty="0">
                <a:solidFill>
                  <a:srgbClr val="B15E28">
                    <a:lumMod val="50000"/>
                  </a:srgbClr>
                </a:solidFill>
                <a:latin typeface="HG丸ｺﾞｼｯｸM-PRO" panose="020F0600000000000000" pitchFamily="50" charset="-128"/>
                <a:ea typeface="HG丸ｺﾞｼｯｸM-PRO" panose="020F0600000000000000" pitchFamily="50" charset="-128"/>
              </a:rPr>
              <a:t>　　　　　　　　</a:t>
            </a:r>
            <a:endParaRPr lang="en-US" altLang="ja-JP"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endParaRPr lang="en-US" altLang="ja-JP" dirty="0">
              <a:solidFill>
                <a:srgbClr val="B15E28">
                  <a:lumMod val="50000"/>
                </a:srgbClr>
              </a:solidFill>
              <a:latin typeface="HG丸ｺﾞｼｯｸM-PRO" panose="020F0600000000000000" pitchFamily="50" charset="-128"/>
              <a:ea typeface="HG丸ｺﾞｼｯｸM-PRO" panose="020F0600000000000000" pitchFamily="50" charset="-128"/>
            </a:endParaRPr>
          </a:p>
          <a:p>
            <a:pPr defTabSz="257175">
              <a:defRPr/>
            </a:pPr>
            <a:r>
              <a:rPr lang="ja-JP" altLang="en-US" sz="2025" dirty="0">
                <a:solidFill>
                  <a:srgbClr val="2929BB"/>
                </a:solidFill>
                <a:latin typeface="HG丸ｺﾞｼｯｸM-PRO" panose="020F0600000000000000" pitchFamily="50" charset="-128"/>
                <a:ea typeface="HG丸ｺﾞｼｯｸM-PRO" panose="020F0600000000000000" pitchFamily="50" charset="-128"/>
              </a:rPr>
              <a:t>　　</a:t>
            </a:r>
            <a:r>
              <a:rPr lang="ja-JP" altLang="en-US" sz="3200" dirty="0">
                <a:solidFill>
                  <a:srgbClr val="2929BB"/>
                </a:solidFill>
                <a:latin typeface="HG丸ｺﾞｼｯｸM-PRO" panose="020F0600000000000000" pitchFamily="50" charset="-128"/>
                <a:ea typeface="HG丸ｺﾞｼｯｸM-PRO" panose="020F0600000000000000" pitchFamily="50" charset="-128"/>
              </a:rPr>
              <a:t>目標：決まった排便日に良い便が出る　</a:t>
            </a:r>
            <a:r>
              <a:rPr lang="ja-JP" altLang="en-US" sz="2250" dirty="0">
                <a:solidFill>
                  <a:srgbClr val="2929BB"/>
                </a:solidFill>
                <a:latin typeface="HG丸ｺﾞｼｯｸM-PRO" panose="020F0600000000000000" pitchFamily="50" charset="-128"/>
                <a:ea typeface="HG丸ｺﾞｼｯｸM-PRO" panose="020F0600000000000000" pitchFamily="50" charset="-128"/>
              </a:rPr>
              <a:t>　</a:t>
            </a:r>
            <a:endParaRPr lang="en-US" altLang="ja-JP" sz="2025" dirty="0">
              <a:solidFill>
                <a:srgbClr val="2929BB"/>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834120" y="4163109"/>
            <a:ext cx="2497469" cy="33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ja-JP" altLang="en-US" sz="1013" dirty="0">
              <a:solidFill>
                <a:prstClr val="white"/>
              </a:solidFill>
            </a:endParaRPr>
          </a:p>
        </p:txBody>
      </p:sp>
      <p:sp>
        <p:nvSpPr>
          <p:cNvPr id="13" name="テキスト ボックス 12"/>
          <p:cNvSpPr txBox="1"/>
          <p:nvPr/>
        </p:nvSpPr>
        <p:spPr>
          <a:xfrm>
            <a:off x="403501" y="3649503"/>
            <a:ext cx="8283298" cy="954107"/>
          </a:xfrm>
          <a:prstGeom prst="rect">
            <a:avLst/>
          </a:prstGeom>
          <a:noFill/>
          <a:ln>
            <a:noFill/>
          </a:ln>
        </p:spPr>
        <p:txBody>
          <a:bodyPr wrap="square" rtlCol="0">
            <a:spAutoFit/>
          </a:bodyPr>
          <a:lstStyle/>
          <a:p>
            <a:pPr algn="ctr" defTabSz="257175">
              <a:defRPr/>
            </a:pPr>
            <a:r>
              <a:rPr lang="ja-JP" altLang="en-US" sz="2800" dirty="0">
                <a:solidFill>
                  <a:srgbClr val="592F14"/>
                </a:solidFill>
                <a:latin typeface="HG丸ｺﾞｼｯｸM-PRO" panose="020F0600000000000000" pitchFamily="50" charset="-128"/>
                <a:ea typeface="HG丸ｺﾞｼｯｸM-PRO" panose="020F0600000000000000" pitchFamily="50" charset="-128"/>
              </a:rPr>
              <a:t>今後の生活に向けて排便を週</a:t>
            </a:r>
            <a:r>
              <a:rPr lang="en-US" altLang="ja-JP" sz="2800" dirty="0">
                <a:solidFill>
                  <a:srgbClr val="592F14"/>
                </a:solidFill>
                <a:latin typeface="HG丸ｺﾞｼｯｸM-PRO" panose="020F0600000000000000" pitchFamily="50" charset="-128"/>
                <a:ea typeface="HG丸ｺﾞｼｯｸM-PRO" panose="020F0600000000000000" pitchFamily="50" charset="-128"/>
              </a:rPr>
              <a:t>2</a:t>
            </a:r>
            <a:r>
              <a:rPr lang="ja-JP" altLang="en-US" sz="2800" dirty="0">
                <a:solidFill>
                  <a:srgbClr val="592F14"/>
                </a:solidFill>
                <a:latin typeface="HG丸ｺﾞｼｯｸM-PRO" panose="020F0600000000000000" pitchFamily="50" charset="-128"/>
                <a:ea typeface="HG丸ｺﾞｼｯｸM-PRO" panose="020F0600000000000000" pitchFamily="50" charset="-128"/>
              </a:rPr>
              <a:t>・</a:t>
            </a:r>
            <a:r>
              <a:rPr lang="en-US" altLang="ja-JP" sz="2800" dirty="0">
                <a:solidFill>
                  <a:srgbClr val="592F14"/>
                </a:solidFill>
                <a:latin typeface="HG丸ｺﾞｼｯｸM-PRO" panose="020F0600000000000000" pitchFamily="50" charset="-128"/>
                <a:ea typeface="HG丸ｺﾞｼｯｸM-PRO" panose="020F0600000000000000" pitchFamily="50" charset="-128"/>
              </a:rPr>
              <a:t>3</a:t>
            </a:r>
            <a:r>
              <a:rPr lang="ja-JP" altLang="en-US" sz="2800" dirty="0">
                <a:solidFill>
                  <a:srgbClr val="592F14"/>
                </a:solidFill>
                <a:latin typeface="HG丸ｺﾞｼｯｸM-PRO" panose="020F0600000000000000" pitchFamily="50" charset="-128"/>
                <a:ea typeface="HG丸ｺﾞｼｯｸM-PRO" panose="020F0600000000000000" pitchFamily="50" charset="-128"/>
              </a:rPr>
              <a:t>回計画的に実施＝排便コントロール</a:t>
            </a:r>
            <a:endParaRPr lang="en-US" altLang="ja-JP" sz="2800" dirty="0">
              <a:solidFill>
                <a:srgbClr val="592F14"/>
              </a:solidFill>
              <a:latin typeface="HG丸ｺﾞｼｯｸM-PRO" panose="020F0600000000000000" pitchFamily="50" charset="-128"/>
              <a:ea typeface="HG丸ｺﾞｼｯｸM-PRO" panose="020F0600000000000000" pitchFamily="50" charset="-128"/>
            </a:endParaRPr>
          </a:p>
        </p:txBody>
      </p:sp>
      <p:cxnSp>
        <p:nvCxnSpPr>
          <p:cNvPr id="17" name="直線コネクタ 16"/>
          <p:cNvCxnSpPr>
            <a:cxnSpLocks/>
          </p:cNvCxnSpPr>
          <p:nvPr/>
        </p:nvCxnSpPr>
        <p:spPr>
          <a:xfrm>
            <a:off x="321675" y="3511234"/>
            <a:ext cx="85006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28187AE1-CA73-3CE9-CED9-1C68607C425D}"/>
              </a:ext>
            </a:extLst>
          </p:cNvPr>
          <p:cNvSpPr>
            <a:spLocks noGrp="1"/>
          </p:cNvSpPr>
          <p:nvPr>
            <p:ph type="sldNum" sz="quarter" idx="12"/>
          </p:nvPr>
        </p:nvSpPr>
        <p:spPr/>
        <p:txBody>
          <a:bodyPr/>
          <a:lstStyle/>
          <a:p>
            <a:fld id="{E976F923-A590-49F2-B8D3-031D351237A7}" type="slidenum">
              <a:rPr kumimoji="1" lang="ja-JP" altLang="en-US" smtClean="0"/>
              <a:t>4</a:t>
            </a:fld>
            <a:endParaRPr kumimoji="1" lang="ja-JP" altLang="en-US"/>
          </a:p>
        </p:txBody>
      </p:sp>
    </p:spTree>
    <p:extLst>
      <p:ext uri="{BB962C8B-B14F-4D97-AF65-F5344CB8AC3E}">
        <p14:creationId xmlns:p14="http://schemas.microsoft.com/office/powerpoint/2010/main" val="3068626427"/>
      </p:ext>
    </p:extLst>
  </p:cSld>
  <p:clrMapOvr>
    <a:masterClrMapping/>
  </p:clrMapOvr>
  <mc:AlternateContent xmlns:mc="http://schemas.openxmlformats.org/markup-compatibility/2006" xmlns:p14="http://schemas.microsoft.com/office/powerpoint/2010/main">
    <mc:Choice Requires="p14">
      <p:transition spd="slow" p14:dur="2000" advClick="0" advTm="97649"/>
    </mc:Choice>
    <mc:Fallback xmlns="">
      <p:transition spd="slow" advClick="0" advTm="976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6861F-4470-4C74-B7F0-37FBECD83CBB}"/>
              </a:ext>
            </a:extLst>
          </p:cNvPr>
          <p:cNvSpPr>
            <a:spLocks noGrp="1"/>
          </p:cNvSpPr>
          <p:nvPr>
            <p:ph type="title"/>
          </p:nvPr>
        </p:nvSpPr>
        <p:spPr>
          <a:xfrm>
            <a:off x="271462" y="1390649"/>
            <a:ext cx="8601075" cy="745629"/>
          </a:xfrm>
        </p:spPr>
        <p:txBody>
          <a:bodyPr>
            <a:normAutofit fontScale="90000"/>
          </a:bodyPr>
          <a:lstStyle/>
          <a:p>
            <a:pPr algn="ctr"/>
            <a:r>
              <a:rPr kumimoji="1" lang="ja-JP" altLang="en-US" sz="4900" u="sng" dirty="0">
                <a:latin typeface="HG丸ｺﾞｼｯｸM-PRO" panose="020F0600000000000000" pitchFamily="50" charset="-128"/>
                <a:ea typeface="HG丸ｺﾞｼｯｸM-PRO" panose="020F0600000000000000" pitchFamily="50" charset="-128"/>
              </a:rPr>
              <a:t>排便のコントロール</a:t>
            </a:r>
            <a:br>
              <a:rPr kumimoji="1" lang="en-US" altLang="ja-JP" sz="4900" u="sng" dirty="0">
                <a:latin typeface="HG丸ｺﾞｼｯｸM-PRO" panose="020F0600000000000000" pitchFamily="50" charset="-128"/>
                <a:ea typeface="HG丸ｺﾞｼｯｸM-PRO" panose="020F0600000000000000" pitchFamily="50" charset="-128"/>
              </a:rPr>
            </a:br>
            <a:r>
              <a:rPr kumimoji="1" lang="ja-JP" altLang="en-US" sz="1800" u="sng" dirty="0">
                <a:latin typeface="HG丸ｺﾞｼｯｸM-PRO" panose="020F0600000000000000" pitchFamily="50" charset="-128"/>
                <a:ea typeface="HG丸ｺﾞｼｯｸM-PRO" panose="020F0600000000000000" pitchFamily="50" charset="-128"/>
              </a:rPr>
              <a:t>　</a:t>
            </a:r>
            <a:br>
              <a:rPr kumimoji="1" lang="en-US" altLang="ja-JP" sz="4900" dirty="0">
                <a:latin typeface="HG丸ｺﾞｼｯｸM-PRO" panose="020F0600000000000000" pitchFamily="50" charset="-128"/>
                <a:ea typeface="HG丸ｺﾞｼｯｸM-PRO" panose="020F0600000000000000" pitchFamily="50" charset="-128"/>
              </a:rPr>
            </a:br>
            <a:r>
              <a:rPr kumimoji="1" lang="ja-JP" altLang="en-US" sz="3100" dirty="0">
                <a:latin typeface="HG丸ｺﾞｼｯｸM-PRO" panose="020F0600000000000000" pitchFamily="50" charset="-128"/>
                <a:ea typeface="HG丸ｺﾞｼｯｸM-PRO" panose="020F0600000000000000" pitchFamily="50" charset="-128"/>
              </a:rPr>
              <a:t>～</a:t>
            </a:r>
            <a:r>
              <a:rPr lang="ja-JP" altLang="en-US" sz="3100" dirty="0">
                <a:latin typeface="HG丸ｺﾞｼｯｸM-PRO" panose="020F0600000000000000" pitchFamily="50" charset="-128"/>
                <a:ea typeface="HG丸ｺﾞｼｯｸM-PRO" panose="020F0600000000000000" pitchFamily="50" charset="-128"/>
              </a:rPr>
              <a:t>便秘と便失禁予防のために～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82E7D4BE-2263-48D3-A750-F78F10FB8548}"/>
              </a:ext>
            </a:extLst>
          </p:cNvPr>
          <p:cNvSpPr txBox="1"/>
          <p:nvPr/>
        </p:nvSpPr>
        <p:spPr>
          <a:xfrm>
            <a:off x="2374402" y="2685517"/>
            <a:ext cx="4395193" cy="3108543"/>
          </a:xfrm>
          <a:prstGeom prst="rect">
            <a:avLst/>
          </a:prstGeom>
          <a:noFill/>
        </p:spPr>
        <p:txBody>
          <a:bodyPr wrap="square">
            <a:spAutoFit/>
          </a:bodyPr>
          <a:lstStyle/>
          <a:p>
            <a:pPr lvl="0"/>
            <a:r>
              <a:rPr lang="ja-JP" altLang="en-US" sz="2800" dirty="0">
                <a:latin typeface="HG丸ｺﾞｼｯｸM-PRO" panose="020F0600000000000000" pitchFamily="50" charset="-128"/>
                <a:ea typeface="HG丸ｺﾞｼｯｸM-PRO" panose="020F0600000000000000" pitchFamily="50" charset="-128"/>
              </a:rPr>
              <a:t>１．食事の内容と量</a:t>
            </a:r>
            <a:endParaRPr lang="en-US" altLang="ja-JP" sz="2800" dirty="0">
              <a:latin typeface="HG丸ｺﾞｼｯｸM-PRO" panose="020F0600000000000000" pitchFamily="50" charset="-128"/>
              <a:ea typeface="HG丸ｺﾞｼｯｸM-PRO" panose="020F0600000000000000" pitchFamily="50" charset="-128"/>
            </a:endParaRPr>
          </a:p>
          <a:p>
            <a:pPr lvl="0" algn="ctr"/>
            <a:endParaRPr lang="en-US" altLang="ja-JP" sz="2800" dirty="0">
              <a:latin typeface="HG丸ｺﾞｼｯｸM-PRO" panose="020F0600000000000000" pitchFamily="50" charset="-128"/>
              <a:ea typeface="HG丸ｺﾞｼｯｸM-PRO" panose="020F0600000000000000" pitchFamily="50" charset="-128"/>
            </a:endParaRPr>
          </a:p>
          <a:p>
            <a:pPr lvl="0"/>
            <a:r>
              <a:rPr lang="ja-JP" altLang="en-US" sz="2800" dirty="0">
                <a:latin typeface="HG丸ｺﾞｼｯｸM-PRO" panose="020F0600000000000000" pitchFamily="50" charset="-128"/>
                <a:ea typeface="HG丸ｺﾞｼｯｸM-PRO" panose="020F0600000000000000" pitchFamily="50" charset="-128"/>
              </a:rPr>
              <a:t>２．便性状の見方</a:t>
            </a:r>
            <a:endParaRPr lang="en-US" altLang="ja-JP" sz="2800" dirty="0">
              <a:latin typeface="HG丸ｺﾞｼｯｸM-PRO" panose="020F0600000000000000" pitchFamily="50" charset="-128"/>
              <a:ea typeface="HG丸ｺﾞｼｯｸM-PRO" panose="020F0600000000000000" pitchFamily="50" charset="-128"/>
            </a:endParaRPr>
          </a:p>
          <a:p>
            <a:pPr lvl="0" algn="ctr"/>
            <a:endParaRPr lang="en-US" altLang="ja-JP" sz="2800" dirty="0">
              <a:latin typeface="HG丸ｺﾞｼｯｸM-PRO" panose="020F0600000000000000" pitchFamily="50" charset="-128"/>
              <a:ea typeface="HG丸ｺﾞｼｯｸM-PRO" panose="020F0600000000000000" pitchFamily="50" charset="-128"/>
            </a:endParaRPr>
          </a:p>
          <a:p>
            <a:pPr lvl="0"/>
            <a:r>
              <a:rPr lang="ja-JP" altLang="en-US" sz="2800" dirty="0">
                <a:latin typeface="HG丸ｺﾞｼｯｸM-PRO" panose="020F0600000000000000" pitchFamily="50" charset="-128"/>
                <a:ea typeface="HG丸ｺﾞｼｯｸM-PRO" panose="020F0600000000000000" pitchFamily="50" charset="-128"/>
              </a:rPr>
              <a:t>３．定期的な排便の誘発</a:t>
            </a:r>
            <a:endParaRPr lang="en-US" altLang="ja-JP" sz="2800" dirty="0">
              <a:latin typeface="HG丸ｺﾞｼｯｸM-PRO" panose="020F0600000000000000" pitchFamily="50" charset="-128"/>
              <a:ea typeface="HG丸ｺﾞｼｯｸM-PRO" panose="020F0600000000000000" pitchFamily="50" charset="-128"/>
            </a:endParaRPr>
          </a:p>
          <a:p>
            <a:pPr lvl="0" algn="ctr"/>
            <a:endParaRPr lang="en-US" altLang="ja-JP" sz="2800" dirty="0">
              <a:latin typeface="HG丸ｺﾞｼｯｸM-PRO" panose="020F0600000000000000" pitchFamily="50" charset="-128"/>
              <a:ea typeface="HG丸ｺﾞｼｯｸM-PRO" panose="020F0600000000000000" pitchFamily="50" charset="-128"/>
            </a:endParaRPr>
          </a:p>
          <a:p>
            <a:pPr lvl="0"/>
            <a:r>
              <a:rPr lang="ja-JP" altLang="en-US" sz="2800" dirty="0">
                <a:latin typeface="HG丸ｺﾞｼｯｸM-PRO" panose="020F0600000000000000" pitchFamily="50" charset="-128"/>
                <a:ea typeface="HG丸ｺﾞｼｯｸM-PRO" panose="020F0600000000000000" pitchFamily="50" charset="-128"/>
              </a:rPr>
              <a:t>４．生活習慣を整える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9B00ADEA-001B-0172-DF85-27AC16BE6830}"/>
              </a:ext>
            </a:extLst>
          </p:cNvPr>
          <p:cNvSpPr>
            <a:spLocks noGrp="1"/>
          </p:cNvSpPr>
          <p:nvPr>
            <p:ph type="sldNum" sz="quarter" idx="12"/>
          </p:nvPr>
        </p:nvSpPr>
        <p:spPr/>
        <p:txBody>
          <a:bodyPr/>
          <a:lstStyle/>
          <a:p>
            <a:fld id="{E976F923-A590-49F2-B8D3-031D351237A7}" type="slidenum">
              <a:rPr kumimoji="1" lang="ja-JP" altLang="en-US" smtClean="0"/>
              <a:t>5</a:t>
            </a:fld>
            <a:endParaRPr kumimoji="1" lang="ja-JP" altLang="en-US"/>
          </a:p>
        </p:txBody>
      </p:sp>
    </p:spTree>
    <p:extLst>
      <p:ext uri="{BB962C8B-B14F-4D97-AF65-F5344CB8AC3E}">
        <p14:creationId xmlns:p14="http://schemas.microsoft.com/office/powerpoint/2010/main" val="153580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3386D23-ACFC-4519-930D-EBE8A2F6412D}"/>
              </a:ext>
            </a:extLst>
          </p:cNvPr>
          <p:cNvSpPr/>
          <p:nvPr/>
        </p:nvSpPr>
        <p:spPr>
          <a:xfrm>
            <a:off x="741555" y="379281"/>
            <a:ext cx="4928134" cy="523220"/>
          </a:xfrm>
          <a:prstGeom prst="rect">
            <a:avLst/>
          </a:prstGeom>
        </p:spPr>
        <p:txBody>
          <a:bodyPr wrap="square">
            <a:spAutoFit/>
          </a:bodyPr>
          <a:lstStyle/>
          <a:p>
            <a:pPr algn="just"/>
            <a:r>
              <a:rPr lang="ja-JP" altLang="en-US" sz="28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理想の便を作る為にできる事</a:t>
            </a:r>
            <a:endParaRPr lang="en-US" altLang="ja-JP" sz="28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角丸四角形 3">
            <a:extLst>
              <a:ext uri="{FF2B5EF4-FFF2-40B4-BE49-F238E27FC236}">
                <a16:creationId xmlns:a16="http://schemas.microsoft.com/office/drawing/2014/main" id="{D3386D23-ACFC-4519-930D-EBE8A2F6412D}"/>
              </a:ext>
            </a:extLst>
          </p:cNvPr>
          <p:cNvSpPr/>
          <p:nvPr/>
        </p:nvSpPr>
        <p:spPr>
          <a:xfrm>
            <a:off x="741359" y="1285616"/>
            <a:ext cx="5371467" cy="1084421"/>
          </a:xfrm>
          <a:prstGeom prst="roundRect">
            <a:avLst>
              <a:gd name="adj" fmla="val 12364"/>
            </a:avLst>
          </a:prstGeom>
          <a:solidFill>
            <a:schemeClr val="accent6">
              <a:lumMod val="20000"/>
              <a:lumOff val="80000"/>
            </a:schemeClr>
          </a:solidFill>
          <a:ln w="38100">
            <a:solidFill>
              <a:schemeClr val="accent6">
                <a:lumMod val="60000"/>
                <a:lumOff val="40000"/>
              </a:schemeClr>
            </a:solidFill>
          </a:ln>
        </p:spPr>
        <p:txBody>
          <a:bodyPr wrap="square">
            <a:spAutoFit/>
          </a:bodyPr>
          <a:lstStyle/>
          <a:p>
            <a:pPr algn="just"/>
            <a:r>
              <a:rPr lang="ja-JP" altLang="en-US"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食物繊維</a:t>
            </a:r>
            <a:endParaRPr lang="en-US" altLang="ja-JP"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日に必要な</a:t>
            </a:r>
            <a:r>
              <a:rPr lang="ja-JP" altLang="en-US" sz="3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食物繊維</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は</a:t>
            </a:r>
            <a:r>
              <a:rPr lang="ja-JP" altLang="en-US" sz="3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約</a:t>
            </a:r>
            <a:r>
              <a:rPr lang="en-US" altLang="ja-JP" sz="3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20g</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角丸四角形 6">
            <a:extLst>
              <a:ext uri="{FF2B5EF4-FFF2-40B4-BE49-F238E27FC236}">
                <a16:creationId xmlns:a16="http://schemas.microsoft.com/office/drawing/2014/main" id="{B705FE5A-11C0-4A85-8585-5A9733E3F0E8}"/>
              </a:ext>
            </a:extLst>
          </p:cNvPr>
          <p:cNvSpPr/>
          <p:nvPr/>
        </p:nvSpPr>
        <p:spPr>
          <a:xfrm>
            <a:off x="755268" y="2488130"/>
            <a:ext cx="5371468" cy="1248728"/>
          </a:xfrm>
          <a:prstGeom prst="roundRect">
            <a:avLst>
              <a:gd name="adj" fmla="val 10964"/>
            </a:avLst>
          </a:prstGeom>
          <a:solidFill>
            <a:schemeClr val="accent4">
              <a:lumMod val="40000"/>
              <a:lumOff val="60000"/>
            </a:schemeClr>
          </a:solidFill>
          <a:ln w="28575">
            <a:solidFill>
              <a:srgbClr val="FF6600"/>
            </a:solidFill>
          </a:ln>
        </p:spPr>
        <p:txBody>
          <a:bodyPr wrap="square">
            <a:spAutoFit/>
          </a:bodyPr>
          <a:lstStyle/>
          <a:p>
            <a:pPr algn="just"/>
            <a:r>
              <a:rPr lang="ja-JP" altLang="en-US"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善玉菌</a:t>
            </a:r>
            <a:endParaRPr lang="en-US" altLang="ja-JP"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消化・吸収を助け、</a:t>
            </a:r>
            <a:r>
              <a:rPr lang="ja-JP" altLang="en-US" sz="3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下痢や便秘を防ぐ</a:t>
            </a: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ヨーグルト・乳酸菌飲料、味噌、醤油、納豆などに含まれます。</a:t>
            </a:r>
            <a:endPar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角丸四角形 13">
            <a:extLst>
              <a:ext uri="{FF2B5EF4-FFF2-40B4-BE49-F238E27FC236}">
                <a16:creationId xmlns:a16="http://schemas.microsoft.com/office/drawing/2014/main" id="{35842B29-E079-4073-A02F-7B9796F7FFAA}"/>
              </a:ext>
            </a:extLst>
          </p:cNvPr>
          <p:cNvSpPr/>
          <p:nvPr/>
        </p:nvSpPr>
        <p:spPr>
          <a:xfrm>
            <a:off x="781097" y="3865398"/>
            <a:ext cx="5319811" cy="1018699"/>
          </a:xfrm>
          <a:prstGeom prst="roundRect">
            <a:avLst>
              <a:gd name="adj" fmla="val 11999"/>
            </a:avLst>
          </a:prstGeom>
          <a:solidFill>
            <a:schemeClr val="accent2">
              <a:lumMod val="20000"/>
              <a:lumOff val="80000"/>
            </a:schemeClr>
          </a:solidFill>
          <a:ln w="19050">
            <a:solidFill>
              <a:srgbClr val="FF0000"/>
            </a:solidFill>
          </a:ln>
        </p:spPr>
        <p:txBody>
          <a:bodyPr wrap="square">
            <a:spAutoFit/>
          </a:bodyPr>
          <a:lstStyle/>
          <a:p>
            <a:pPr algn="just"/>
            <a:r>
              <a:rPr lang="ja-JP" altLang="en-US"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オリゴ糖</a:t>
            </a:r>
            <a:endParaRPr lang="en-US" altLang="ja-JP"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腸内の</a:t>
            </a:r>
            <a:r>
              <a:rPr lang="ja-JP" altLang="en-US" sz="3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善玉菌を増やす</a:t>
            </a: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甘味料。</a:t>
            </a:r>
            <a:endPar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角丸四角形 9">
            <a:extLst>
              <a:ext uri="{FF2B5EF4-FFF2-40B4-BE49-F238E27FC236}">
                <a16:creationId xmlns:a16="http://schemas.microsoft.com/office/drawing/2014/main" id="{35842B29-E079-4073-A02F-7B9796F7FFAA}"/>
              </a:ext>
            </a:extLst>
          </p:cNvPr>
          <p:cNvSpPr/>
          <p:nvPr/>
        </p:nvSpPr>
        <p:spPr>
          <a:xfrm>
            <a:off x="809432" y="4989865"/>
            <a:ext cx="5214808" cy="1258372"/>
          </a:xfrm>
          <a:prstGeom prst="roundRect">
            <a:avLst>
              <a:gd name="adj" fmla="val 8060"/>
            </a:avLst>
          </a:prstGeom>
          <a:solidFill>
            <a:schemeClr val="accent1">
              <a:lumMod val="40000"/>
              <a:lumOff val="60000"/>
            </a:schemeClr>
          </a:solidFill>
          <a:ln w="28575">
            <a:solidFill>
              <a:schemeClr val="accent1">
                <a:lumMod val="75000"/>
              </a:schemeClr>
            </a:solidFill>
          </a:ln>
        </p:spPr>
        <p:txBody>
          <a:bodyPr wrap="square">
            <a:spAutoFit/>
          </a:bodyPr>
          <a:lstStyle/>
          <a:p>
            <a:pPr algn="just"/>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水分</a:t>
            </a:r>
            <a:endPar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日に</a:t>
            </a:r>
            <a:r>
              <a:rPr lang="ja-JP" altLang="en-US" sz="28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約</a:t>
            </a:r>
            <a:r>
              <a:rPr lang="en-US" altLang="ja-JP" sz="28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1500ml</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（ペットボトル</a:t>
            </a:r>
            <a:r>
              <a:rPr lang="en-US" altLang="ja-JP"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本分）</a:t>
            </a:r>
            <a:endParaRPr lang="en-US" altLang="ja-JP"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刺激の少ない番茶、白湯、スポーツドリンク</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などで補水しましましょう。</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2" name="図 11"/>
          <p:cNvPicPr/>
          <p:nvPr/>
        </p:nvPicPr>
        <p:blipFill rotWithShape="1">
          <a:blip r:embed="rId3" cstate="print">
            <a:extLst>
              <a:ext uri="{28A0092B-C50C-407E-A947-70E740481C1C}">
                <a14:useLocalDpi xmlns:a14="http://schemas.microsoft.com/office/drawing/2010/main" val="0"/>
              </a:ext>
            </a:extLst>
          </a:blip>
          <a:srcRect l="1764" t="17245" r="72483" b="48892"/>
          <a:stretch/>
        </p:blipFill>
        <p:spPr bwMode="auto">
          <a:xfrm rot="392902">
            <a:off x="5571334" y="3607630"/>
            <a:ext cx="2236240" cy="1263031"/>
          </a:xfrm>
          <a:prstGeom prst="rect">
            <a:avLst/>
          </a:prstGeom>
          <a:ln>
            <a:noFill/>
          </a:ln>
          <a:extLst>
            <a:ext uri="{53640926-AAD7-44D8-BBD7-CCE9431645EC}">
              <a14:shadowObscured xmlns:a14="http://schemas.microsoft.com/office/drawing/2010/main"/>
            </a:ext>
          </a:extLst>
        </p:spPr>
      </p:pic>
      <p:sp>
        <p:nvSpPr>
          <p:cNvPr id="9" name="テキスト ボックス 8">
            <a:extLst>
              <a:ext uri="{FF2B5EF4-FFF2-40B4-BE49-F238E27FC236}">
                <a16:creationId xmlns:a16="http://schemas.microsoft.com/office/drawing/2014/main" id="{15721611-13FC-429A-92F2-3F14DFCD0C34}"/>
              </a:ext>
            </a:extLst>
          </p:cNvPr>
          <p:cNvSpPr txBox="1"/>
          <p:nvPr/>
        </p:nvSpPr>
        <p:spPr>
          <a:xfrm>
            <a:off x="4905930" y="907298"/>
            <a:ext cx="1896997" cy="953453"/>
          </a:xfrm>
          <a:prstGeom prst="wedgeRoundRectCallout">
            <a:avLst>
              <a:gd name="adj1" fmla="val -59389"/>
              <a:gd name="adj2" fmla="val 36623"/>
              <a:gd name="adj3" fmla="val 16667"/>
            </a:avLst>
          </a:prstGeom>
          <a:solidFill>
            <a:schemeClr val="bg1"/>
          </a:solidFill>
          <a:ln w="28575">
            <a:solidFill>
              <a:srgbClr val="FF0000"/>
            </a:solidFill>
            <a:prstDash val="solid"/>
            <a:extLst>
              <a:ext uri="{C807C97D-BFC1-408E-A445-0C87EB9F89A2}">
                <ask:lineSketchStyleProps xmlns:ask="http://schemas.microsoft.com/office/drawing/2018/sketchyshapes" sd="3829267724">
                  <a:custGeom>
                    <a:avLst/>
                    <a:gdLst>
                      <a:gd name="connsiteX0" fmla="*/ 0 w 2436804"/>
                      <a:gd name="connsiteY0" fmla="*/ 215666 h 1293971"/>
                      <a:gd name="connsiteX1" fmla="*/ 215666 w 2436804"/>
                      <a:gd name="connsiteY1" fmla="*/ 0 h 1293971"/>
                      <a:gd name="connsiteX2" fmla="*/ 406134 w 2436804"/>
                      <a:gd name="connsiteY2" fmla="*/ 0 h 1293971"/>
                      <a:gd name="connsiteX3" fmla="*/ 406134 w 2436804"/>
                      <a:gd name="connsiteY3" fmla="*/ 0 h 1293971"/>
                      <a:gd name="connsiteX4" fmla="*/ 722919 w 2436804"/>
                      <a:gd name="connsiteY4" fmla="*/ 0 h 1293971"/>
                      <a:gd name="connsiteX5" fmla="*/ 1015335 w 2436804"/>
                      <a:gd name="connsiteY5" fmla="*/ 0 h 1293971"/>
                      <a:gd name="connsiteX6" fmla="*/ 1417269 w 2436804"/>
                      <a:gd name="connsiteY6" fmla="*/ 0 h 1293971"/>
                      <a:gd name="connsiteX7" fmla="*/ 1795088 w 2436804"/>
                      <a:gd name="connsiteY7" fmla="*/ 0 h 1293971"/>
                      <a:gd name="connsiteX8" fmla="*/ 2221138 w 2436804"/>
                      <a:gd name="connsiteY8" fmla="*/ 0 h 1293971"/>
                      <a:gd name="connsiteX9" fmla="*/ 2436804 w 2436804"/>
                      <a:gd name="connsiteY9" fmla="*/ 215666 h 1293971"/>
                      <a:gd name="connsiteX10" fmla="*/ 2436804 w 2436804"/>
                      <a:gd name="connsiteY10" fmla="*/ 754816 h 1293971"/>
                      <a:gd name="connsiteX11" fmla="*/ 2436804 w 2436804"/>
                      <a:gd name="connsiteY11" fmla="*/ 754816 h 1293971"/>
                      <a:gd name="connsiteX12" fmla="*/ 2436804 w 2436804"/>
                      <a:gd name="connsiteY12" fmla="*/ 1078309 h 1293971"/>
                      <a:gd name="connsiteX13" fmla="*/ 2436804 w 2436804"/>
                      <a:gd name="connsiteY13" fmla="*/ 1078305 h 1293971"/>
                      <a:gd name="connsiteX14" fmla="*/ 2221138 w 2436804"/>
                      <a:gd name="connsiteY14" fmla="*/ 1293971 h 1293971"/>
                      <a:gd name="connsiteX15" fmla="*/ 1795088 w 2436804"/>
                      <a:gd name="connsiteY15" fmla="*/ 1293971 h 1293971"/>
                      <a:gd name="connsiteX16" fmla="*/ 1381095 w 2436804"/>
                      <a:gd name="connsiteY16" fmla="*/ 1293971 h 1293971"/>
                      <a:gd name="connsiteX17" fmla="*/ 1015335 w 2436804"/>
                      <a:gd name="connsiteY17" fmla="*/ 1293971 h 1293971"/>
                      <a:gd name="connsiteX18" fmla="*/ 716827 w 2436804"/>
                      <a:gd name="connsiteY18" fmla="*/ 1293971 h 1293971"/>
                      <a:gd name="connsiteX19" fmla="*/ 406134 w 2436804"/>
                      <a:gd name="connsiteY19" fmla="*/ 1293971 h 1293971"/>
                      <a:gd name="connsiteX20" fmla="*/ 406134 w 2436804"/>
                      <a:gd name="connsiteY20" fmla="*/ 1293971 h 1293971"/>
                      <a:gd name="connsiteX21" fmla="*/ 215666 w 2436804"/>
                      <a:gd name="connsiteY21" fmla="*/ 1293971 h 1293971"/>
                      <a:gd name="connsiteX22" fmla="*/ 0 w 2436804"/>
                      <a:gd name="connsiteY22" fmla="*/ 1078305 h 1293971"/>
                      <a:gd name="connsiteX23" fmla="*/ 0 w 2436804"/>
                      <a:gd name="connsiteY23" fmla="*/ 1078309 h 1293971"/>
                      <a:gd name="connsiteX24" fmla="*/ -241341 w 2436804"/>
                      <a:gd name="connsiteY24" fmla="*/ 978941 h 1293971"/>
                      <a:gd name="connsiteX25" fmla="*/ 0 w 2436804"/>
                      <a:gd name="connsiteY25" fmla="*/ 754816 h 1293971"/>
                      <a:gd name="connsiteX26" fmla="*/ 0 w 2436804"/>
                      <a:gd name="connsiteY26" fmla="*/ 215666 h 129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6804" h="1293971" fill="none" extrusionOk="0">
                        <a:moveTo>
                          <a:pt x="0" y="215666"/>
                        </a:moveTo>
                        <a:cubicBezTo>
                          <a:pt x="-15402" y="96386"/>
                          <a:pt x="94221" y="-6599"/>
                          <a:pt x="215666" y="0"/>
                        </a:cubicBezTo>
                        <a:cubicBezTo>
                          <a:pt x="290472" y="-2481"/>
                          <a:pt x="359635" y="9103"/>
                          <a:pt x="406134" y="0"/>
                        </a:cubicBezTo>
                        <a:lnTo>
                          <a:pt x="406134" y="0"/>
                        </a:lnTo>
                        <a:cubicBezTo>
                          <a:pt x="479165" y="-19970"/>
                          <a:pt x="643305" y="7176"/>
                          <a:pt x="722919" y="0"/>
                        </a:cubicBezTo>
                        <a:cubicBezTo>
                          <a:pt x="802533" y="-7176"/>
                          <a:pt x="891367" y="19794"/>
                          <a:pt x="1015335" y="0"/>
                        </a:cubicBezTo>
                        <a:cubicBezTo>
                          <a:pt x="1150868" y="-3401"/>
                          <a:pt x="1284506" y="17370"/>
                          <a:pt x="1417269" y="0"/>
                        </a:cubicBezTo>
                        <a:cubicBezTo>
                          <a:pt x="1550032" y="-17370"/>
                          <a:pt x="1654740" y="26177"/>
                          <a:pt x="1795088" y="0"/>
                        </a:cubicBezTo>
                        <a:cubicBezTo>
                          <a:pt x="1935436" y="-26177"/>
                          <a:pt x="2108359" y="28616"/>
                          <a:pt x="2221138" y="0"/>
                        </a:cubicBezTo>
                        <a:cubicBezTo>
                          <a:pt x="2335262" y="14799"/>
                          <a:pt x="2447298" y="67084"/>
                          <a:pt x="2436804" y="215666"/>
                        </a:cubicBezTo>
                        <a:cubicBezTo>
                          <a:pt x="2437071" y="411906"/>
                          <a:pt x="2425787" y="508727"/>
                          <a:pt x="2436804" y="754816"/>
                        </a:cubicBezTo>
                        <a:lnTo>
                          <a:pt x="2436804" y="754816"/>
                        </a:lnTo>
                        <a:cubicBezTo>
                          <a:pt x="2450515" y="820170"/>
                          <a:pt x="2425523" y="916801"/>
                          <a:pt x="2436804" y="1078309"/>
                        </a:cubicBezTo>
                        <a:lnTo>
                          <a:pt x="2436804" y="1078305"/>
                        </a:lnTo>
                        <a:cubicBezTo>
                          <a:pt x="2425894" y="1194452"/>
                          <a:pt x="2327581" y="1297242"/>
                          <a:pt x="2221138" y="1293971"/>
                        </a:cubicBezTo>
                        <a:cubicBezTo>
                          <a:pt x="2091803" y="1307347"/>
                          <a:pt x="1890218" y="1272238"/>
                          <a:pt x="1795088" y="1293971"/>
                        </a:cubicBezTo>
                        <a:cubicBezTo>
                          <a:pt x="1699958" y="1315704"/>
                          <a:pt x="1525838" y="1292760"/>
                          <a:pt x="1381095" y="1293971"/>
                        </a:cubicBezTo>
                        <a:cubicBezTo>
                          <a:pt x="1236352" y="1295182"/>
                          <a:pt x="1121675" y="1293351"/>
                          <a:pt x="1015335" y="1293971"/>
                        </a:cubicBezTo>
                        <a:cubicBezTo>
                          <a:pt x="877619" y="1301516"/>
                          <a:pt x="864813" y="1263949"/>
                          <a:pt x="716827" y="1293971"/>
                        </a:cubicBezTo>
                        <a:cubicBezTo>
                          <a:pt x="568841" y="1323993"/>
                          <a:pt x="549650" y="1288855"/>
                          <a:pt x="406134" y="1293971"/>
                        </a:cubicBezTo>
                        <a:lnTo>
                          <a:pt x="406134" y="1293971"/>
                        </a:lnTo>
                        <a:cubicBezTo>
                          <a:pt x="341316" y="1315468"/>
                          <a:pt x="268371" y="1292769"/>
                          <a:pt x="215666" y="1293971"/>
                        </a:cubicBezTo>
                        <a:cubicBezTo>
                          <a:pt x="120768" y="1316070"/>
                          <a:pt x="17293" y="1223693"/>
                          <a:pt x="0" y="1078305"/>
                        </a:cubicBezTo>
                        <a:lnTo>
                          <a:pt x="0" y="1078309"/>
                        </a:lnTo>
                        <a:cubicBezTo>
                          <a:pt x="-106460" y="1060784"/>
                          <a:pt x="-187152" y="990156"/>
                          <a:pt x="-241341" y="978941"/>
                        </a:cubicBezTo>
                        <a:cubicBezTo>
                          <a:pt x="-144445" y="869994"/>
                          <a:pt x="-98682" y="856269"/>
                          <a:pt x="0" y="754816"/>
                        </a:cubicBezTo>
                        <a:cubicBezTo>
                          <a:pt x="-55985" y="602914"/>
                          <a:pt x="41584" y="393192"/>
                          <a:pt x="0" y="215666"/>
                        </a:cubicBezTo>
                        <a:close/>
                      </a:path>
                      <a:path w="2436804" h="1293971" stroke="0" extrusionOk="0">
                        <a:moveTo>
                          <a:pt x="0" y="215666"/>
                        </a:moveTo>
                        <a:cubicBezTo>
                          <a:pt x="25580" y="91157"/>
                          <a:pt x="97684" y="-4682"/>
                          <a:pt x="215666" y="0"/>
                        </a:cubicBezTo>
                        <a:cubicBezTo>
                          <a:pt x="259992" y="-1851"/>
                          <a:pt x="338467" y="9757"/>
                          <a:pt x="406134" y="0"/>
                        </a:cubicBezTo>
                        <a:lnTo>
                          <a:pt x="406134" y="0"/>
                        </a:lnTo>
                        <a:cubicBezTo>
                          <a:pt x="553011" y="-13183"/>
                          <a:pt x="585963" y="461"/>
                          <a:pt x="722919" y="0"/>
                        </a:cubicBezTo>
                        <a:cubicBezTo>
                          <a:pt x="859875" y="-461"/>
                          <a:pt x="905513" y="28129"/>
                          <a:pt x="1015335" y="0"/>
                        </a:cubicBezTo>
                        <a:cubicBezTo>
                          <a:pt x="1139489" y="-11426"/>
                          <a:pt x="1303011" y="2850"/>
                          <a:pt x="1381095" y="0"/>
                        </a:cubicBezTo>
                        <a:cubicBezTo>
                          <a:pt x="1459179" y="-2850"/>
                          <a:pt x="1643772" y="25412"/>
                          <a:pt x="1783030" y="0"/>
                        </a:cubicBezTo>
                        <a:cubicBezTo>
                          <a:pt x="1922289" y="-25412"/>
                          <a:pt x="2076293" y="34065"/>
                          <a:pt x="2221138" y="0"/>
                        </a:cubicBezTo>
                        <a:cubicBezTo>
                          <a:pt x="2331464" y="-10425"/>
                          <a:pt x="2423132" y="84674"/>
                          <a:pt x="2436804" y="215666"/>
                        </a:cubicBezTo>
                        <a:cubicBezTo>
                          <a:pt x="2500938" y="475799"/>
                          <a:pt x="2389254" y="562736"/>
                          <a:pt x="2436804" y="754816"/>
                        </a:cubicBezTo>
                        <a:lnTo>
                          <a:pt x="2436804" y="754816"/>
                        </a:lnTo>
                        <a:cubicBezTo>
                          <a:pt x="2442918" y="863267"/>
                          <a:pt x="2412877" y="922841"/>
                          <a:pt x="2436804" y="1078309"/>
                        </a:cubicBezTo>
                        <a:lnTo>
                          <a:pt x="2436804" y="1078305"/>
                        </a:lnTo>
                        <a:cubicBezTo>
                          <a:pt x="2412643" y="1200860"/>
                          <a:pt x="2333429" y="1289886"/>
                          <a:pt x="2221138" y="1293971"/>
                        </a:cubicBezTo>
                        <a:cubicBezTo>
                          <a:pt x="2067583" y="1319251"/>
                          <a:pt x="1949963" y="1262605"/>
                          <a:pt x="1819204" y="1293971"/>
                        </a:cubicBezTo>
                        <a:cubicBezTo>
                          <a:pt x="1688445" y="1325337"/>
                          <a:pt x="1528319" y="1263450"/>
                          <a:pt x="1441385" y="1293971"/>
                        </a:cubicBezTo>
                        <a:cubicBezTo>
                          <a:pt x="1354451" y="1324492"/>
                          <a:pt x="1191351" y="1290201"/>
                          <a:pt x="1015335" y="1293971"/>
                        </a:cubicBezTo>
                        <a:cubicBezTo>
                          <a:pt x="902076" y="1316222"/>
                          <a:pt x="839967" y="1270023"/>
                          <a:pt x="716827" y="1293971"/>
                        </a:cubicBezTo>
                        <a:cubicBezTo>
                          <a:pt x="593687" y="1317919"/>
                          <a:pt x="550913" y="1258937"/>
                          <a:pt x="406134" y="1293971"/>
                        </a:cubicBezTo>
                        <a:lnTo>
                          <a:pt x="406134" y="1293971"/>
                        </a:lnTo>
                        <a:cubicBezTo>
                          <a:pt x="322393" y="1314388"/>
                          <a:pt x="292570" y="1280212"/>
                          <a:pt x="215666" y="1293971"/>
                        </a:cubicBezTo>
                        <a:cubicBezTo>
                          <a:pt x="61552" y="1299417"/>
                          <a:pt x="-8748" y="1219904"/>
                          <a:pt x="0" y="1078305"/>
                        </a:cubicBezTo>
                        <a:lnTo>
                          <a:pt x="0" y="1078309"/>
                        </a:lnTo>
                        <a:cubicBezTo>
                          <a:pt x="-58430" y="1057315"/>
                          <a:pt x="-170813" y="994184"/>
                          <a:pt x="-241341" y="978941"/>
                        </a:cubicBezTo>
                        <a:cubicBezTo>
                          <a:pt x="-148762" y="886211"/>
                          <a:pt x="-43244" y="815765"/>
                          <a:pt x="0" y="754816"/>
                        </a:cubicBezTo>
                        <a:cubicBezTo>
                          <a:pt x="-22764" y="512507"/>
                          <a:pt x="59877" y="456295"/>
                          <a:pt x="0" y="215666"/>
                        </a:cubicBezTo>
                        <a:close/>
                      </a:path>
                    </a:pathLst>
                  </a:custGeom>
                  <ask:type>
                    <ask:lineSketchNone/>
                  </ask:type>
                </ask:lineSketchStyleProps>
              </a:ext>
            </a:extLst>
          </a:ln>
        </p:spPr>
        <p:txBody>
          <a:bodyPr wrap="square" rtlCol="0">
            <a:spAutoFit/>
          </a:bodyPr>
          <a:lstStyle/>
          <a:p>
            <a:pPr algn="ctr"/>
            <a:r>
              <a:rPr lang="ja-JP" altLang="en-US" sz="1200" b="1" dirty="0"/>
              <a:t>栄養課で提供される</a:t>
            </a:r>
            <a:endParaRPr lang="en-US" altLang="ja-JP" sz="1200" b="1" dirty="0"/>
          </a:p>
          <a:p>
            <a:pPr algn="ctr"/>
            <a:r>
              <a:rPr lang="ja-JP" altLang="en-US" sz="1200" b="1" dirty="0"/>
              <a:t>食事</a:t>
            </a:r>
            <a:r>
              <a:rPr lang="ja-JP" altLang="en-US" b="1" dirty="0">
                <a:solidFill>
                  <a:srgbClr val="FF0000"/>
                </a:solidFill>
              </a:rPr>
              <a:t>３食で</a:t>
            </a:r>
            <a:endParaRPr lang="en-US" altLang="ja-JP" sz="1600" b="1" dirty="0"/>
          </a:p>
          <a:p>
            <a:pPr algn="ctr"/>
            <a:r>
              <a:rPr lang="en-US" altLang="ja-JP" sz="2000" b="1" dirty="0">
                <a:solidFill>
                  <a:srgbClr val="FF0000"/>
                </a:solidFill>
              </a:rPr>
              <a:t>20</a:t>
            </a:r>
            <a:r>
              <a:rPr lang="ja-JP" altLang="en-US" sz="2000" b="1" dirty="0">
                <a:solidFill>
                  <a:srgbClr val="FF0000"/>
                </a:solidFill>
              </a:rPr>
              <a:t>ｇ</a:t>
            </a:r>
            <a:r>
              <a:rPr lang="ja-JP" altLang="en-US" sz="1600" b="1" dirty="0"/>
              <a:t>摂れます</a:t>
            </a:r>
            <a:r>
              <a:rPr lang="ja-JP" altLang="en-US" b="1" dirty="0"/>
              <a:t>！</a:t>
            </a:r>
          </a:p>
        </p:txBody>
      </p:sp>
      <p:sp>
        <p:nvSpPr>
          <p:cNvPr id="17" name="テキスト ボックス 16">
            <a:extLst>
              <a:ext uri="{FF2B5EF4-FFF2-40B4-BE49-F238E27FC236}">
                <a16:creationId xmlns:a16="http://schemas.microsoft.com/office/drawing/2014/main" id="{366B14A9-855F-4B9F-AC81-9711D114F6B4}"/>
              </a:ext>
            </a:extLst>
          </p:cNvPr>
          <p:cNvSpPr txBox="1"/>
          <p:nvPr/>
        </p:nvSpPr>
        <p:spPr>
          <a:xfrm>
            <a:off x="4573900" y="3898082"/>
            <a:ext cx="1095789" cy="562630"/>
          </a:xfrm>
          <a:custGeom>
            <a:avLst/>
            <a:gdLst>
              <a:gd name="connsiteX0" fmla="*/ 1162468 w 1095789"/>
              <a:gd name="connsiteY0" fmla="*/ 244654 h 562630"/>
              <a:gd name="connsiteX1" fmla="*/ 1094194 w 1095789"/>
              <a:gd name="connsiteY1" fmla="*/ 302765 h 562630"/>
              <a:gd name="connsiteX2" fmla="*/ 550987 w 1095789"/>
              <a:gd name="connsiteY2" fmla="*/ 562625 h 562630"/>
              <a:gd name="connsiteX3" fmla="*/ 3864 w 1095789"/>
              <a:gd name="connsiteY3" fmla="*/ 314670 h 562630"/>
              <a:gd name="connsiteX4" fmla="*/ 516455 w 1095789"/>
              <a:gd name="connsiteY4" fmla="*/ 463 h 562630"/>
              <a:gd name="connsiteX5" fmla="*/ 1070064 w 1095789"/>
              <a:gd name="connsiteY5" fmla="*/ 196127 h 562630"/>
              <a:gd name="connsiteX6" fmla="*/ 1162468 w 1095789"/>
              <a:gd name="connsiteY6" fmla="*/ 244654 h 5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789" h="562630" fill="none" extrusionOk="0">
                <a:moveTo>
                  <a:pt x="1162468" y="244654"/>
                </a:moveTo>
                <a:cubicBezTo>
                  <a:pt x="1139136" y="265479"/>
                  <a:pt x="1097492" y="290972"/>
                  <a:pt x="1094194" y="302765"/>
                </a:cubicBezTo>
                <a:cubicBezTo>
                  <a:pt x="1031396" y="444864"/>
                  <a:pt x="810020" y="604428"/>
                  <a:pt x="550987" y="562625"/>
                </a:cubicBezTo>
                <a:cubicBezTo>
                  <a:pt x="296256" y="577212"/>
                  <a:pt x="45949" y="456640"/>
                  <a:pt x="3864" y="314670"/>
                </a:cubicBezTo>
                <a:cubicBezTo>
                  <a:pt x="-10624" y="130803"/>
                  <a:pt x="187730" y="50962"/>
                  <a:pt x="516455" y="463"/>
                </a:cubicBezTo>
                <a:cubicBezTo>
                  <a:pt x="767744" y="-4558"/>
                  <a:pt x="1008534" y="96830"/>
                  <a:pt x="1070064" y="196127"/>
                </a:cubicBezTo>
                <a:cubicBezTo>
                  <a:pt x="1104938" y="216068"/>
                  <a:pt x="1122196" y="227173"/>
                  <a:pt x="1162468" y="244654"/>
                </a:cubicBezTo>
                <a:close/>
              </a:path>
              <a:path w="1095789" h="562630" stroke="0" extrusionOk="0">
                <a:moveTo>
                  <a:pt x="1162468" y="244654"/>
                </a:moveTo>
                <a:cubicBezTo>
                  <a:pt x="1134852" y="265069"/>
                  <a:pt x="1118081" y="287020"/>
                  <a:pt x="1094194" y="302765"/>
                </a:cubicBezTo>
                <a:cubicBezTo>
                  <a:pt x="1085345" y="408262"/>
                  <a:pt x="828607" y="565816"/>
                  <a:pt x="550987" y="562625"/>
                </a:cubicBezTo>
                <a:cubicBezTo>
                  <a:pt x="286785" y="555779"/>
                  <a:pt x="34585" y="465607"/>
                  <a:pt x="3864" y="314670"/>
                </a:cubicBezTo>
                <a:cubicBezTo>
                  <a:pt x="-42435" y="171875"/>
                  <a:pt x="170208" y="42324"/>
                  <a:pt x="516455" y="463"/>
                </a:cubicBezTo>
                <a:cubicBezTo>
                  <a:pt x="764626" y="10239"/>
                  <a:pt x="991143" y="68444"/>
                  <a:pt x="1070064" y="196127"/>
                </a:cubicBezTo>
                <a:cubicBezTo>
                  <a:pt x="1107453" y="216476"/>
                  <a:pt x="1116982" y="226912"/>
                  <a:pt x="1162468" y="244654"/>
                </a:cubicBezTo>
                <a:close/>
              </a:path>
            </a:pathLst>
          </a:custGeom>
          <a:solidFill>
            <a:schemeClr val="bg1"/>
          </a:solidFill>
          <a:ln w="28575">
            <a:solidFill>
              <a:srgbClr val="FF0000"/>
            </a:solidFill>
            <a:extLst>
              <a:ext uri="{C807C97D-BFC1-408E-A445-0C87EB9F89A2}">
                <ask:lineSketchStyleProps xmlns:ask="http://schemas.microsoft.com/office/drawing/2018/sketchyshapes" sd="402853568">
                  <a:prstGeom prst="wedgeEllipseCallout">
                    <a:avLst>
                      <a:gd name="adj1" fmla="val 56085"/>
                      <a:gd name="adj2" fmla="val -6516"/>
                    </a:avLst>
                  </a:prstGeom>
                  <ask:type>
                    <ask:lineSketchCurved/>
                  </ask:type>
                </ask:lineSketchStyleProps>
              </a:ext>
            </a:extLst>
          </a:ln>
        </p:spPr>
        <p:txBody>
          <a:bodyPr wrap="square" rtlCol="0">
            <a:spAutoFit/>
          </a:bodyPr>
          <a:lstStyle/>
          <a:p>
            <a:r>
              <a:rPr lang="ja-JP" altLang="en-US" sz="1000" b="1" dirty="0"/>
              <a:t>オリゴ糖</a:t>
            </a:r>
            <a:endParaRPr lang="en-US" altLang="ja-JP" sz="1000" b="1" dirty="0"/>
          </a:p>
          <a:p>
            <a:r>
              <a:rPr lang="ja-JP" altLang="en-US" sz="1000" b="1" dirty="0"/>
              <a:t>大好き💛</a:t>
            </a:r>
            <a:endParaRPr lang="ja-JP" altLang="en-US" sz="788" b="1" dirty="0"/>
          </a:p>
        </p:txBody>
      </p:sp>
      <p:sp>
        <p:nvSpPr>
          <p:cNvPr id="20" name="スクロール: 縦 19">
            <a:extLst>
              <a:ext uri="{FF2B5EF4-FFF2-40B4-BE49-F238E27FC236}">
                <a16:creationId xmlns:a16="http://schemas.microsoft.com/office/drawing/2014/main" id="{6B74DFA3-98C6-4956-8C6D-3CE65742A9A4}"/>
              </a:ext>
            </a:extLst>
          </p:cNvPr>
          <p:cNvSpPr/>
          <p:nvPr/>
        </p:nvSpPr>
        <p:spPr>
          <a:xfrm>
            <a:off x="7695261" y="3522369"/>
            <a:ext cx="1187032" cy="1876686"/>
          </a:xfrm>
          <a:prstGeom prst="verticalScroll">
            <a:avLst/>
          </a:prstGeom>
          <a:solidFill>
            <a:srgbClr val="FFFFCC"/>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1" name="テキスト ボックス 20">
            <a:extLst>
              <a:ext uri="{FF2B5EF4-FFF2-40B4-BE49-F238E27FC236}">
                <a16:creationId xmlns:a16="http://schemas.microsoft.com/office/drawing/2014/main" id="{EADAFEDD-3EF1-4C56-9003-D377E704222B}"/>
              </a:ext>
            </a:extLst>
          </p:cNvPr>
          <p:cNvSpPr txBox="1"/>
          <p:nvPr/>
        </p:nvSpPr>
        <p:spPr>
          <a:xfrm>
            <a:off x="7793832" y="3898082"/>
            <a:ext cx="1015663" cy="1228752"/>
          </a:xfrm>
          <a:prstGeom prst="rect">
            <a:avLst/>
          </a:prstGeom>
          <a:noFill/>
        </p:spPr>
        <p:txBody>
          <a:bodyPr vert="eaVert" wrap="square" rtlCol="0">
            <a:spAutoFit/>
          </a:bodyPr>
          <a:lstStyle/>
          <a:p>
            <a:r>
              <a:rPr lang="ja-JP" altLang="en-US" dirty="0">
                <a:latin typeface="HGP行書体" panose="03000600000000000000" pitchFamily="66" charset="-128"/>
                <a:ea typeface="HGP行書体" panose="03000600000000000000" pitchFamily="66" charset="-128"/>
              </a:rPr>
              <a:t>カロリーは</a:t>
            </a:r>
            <a:endParaRPr lang="en-US" altLang="ja-JP" dirty="0">
              <a:latin typeface="HGP行書体" panose="03000600000000000000" pitchFamily="66" charset="-128"/>
              <a:ea typeface="HGP行書体" panose="03000600000000000000" pitchFamily="66" charset="-128"/>
            </a:endParaRPr>
          </a:p>
          <a:p>
            <a:r>
              <a:rPr lang="ja-JP" altLang="en-US" dirty="0">
                <a:latin typeface="HGP行書体" panose="03000600000000000000" pitchFamily="66" charset="-128"/>
                <a:ea typeface="HGP行書体" panose="03000600000000000000" pitchFamily="66" charset="-128"/>
              </a:rPr>
              <a:t>砂糖の半分</a:t>
            </a:r>
            <a:endParaRPr lang="en-US" altLang="ja-JP" dirty="0">
              <a:latin typeface="HGP行書体" panose="03000600000000000000" pitchFamily="66" charset="-128"/>
              <a:ea typeface="HGP行書体" panose="03000600000000000000" pitchFamily="66" charset="-128"/>
            </a:endParaRPr>
          </a:p>
          <a:p>
            <a:r>
              <a:rPr lang="ja-JP" altLang="en-US" dirty="0">
                <a:latin typeface="HGP行書体" panose="03000600000000000000" pitchFamily="66" charset="-128"/>
                <a:ea typeface="HGP行書体" panose="03000600000000000000" pitchFamily="66" charset="-128"/>
              </a:rPr>
              <a:t>オリゴ糖</a:t>
            </a:r>
            <a:endParaRPr lang="ja-JP" altLang="en-US" sz="1050" dirty="0">
              <a:latin typeface="HGP行書体" panose="03000600000000000000" pitchFamily="66" charset="-128"/>
              <a:ea typeface="HGP行書体" panose="03000600000000000000" pitchFamily="66" charset="-128"/>
            </a:endParaRPr>
          </a:p>
        </p:txBody>
      </p:sp>
      <p:pic>
        <p:nvPicPr>
          <p:cNvPr id="15" name="図 14">
            <a:extLst>
              <a:ext uri="{FF2B5EF4-FFF2-40B4-BE49-F238E27FC236}">
                <a16:creationId xmlns:a16="http://schemas.microsoft.com/office/drawing/2014/main" id="{832C4005-60CA-464A-9509-9154C742244E}"/>
              </a:ext>
            </a:extLst>
          </p:cNvPr>
          <p:cNvPicPr/>
          <p:nvPr/>
        </p:nvPicPr>
        <p:blipFill rotWithShape="1">
          <a:blip r:embed="rId4" cstate="print">
            <a:extLst>
              <a:ext uri="{BEBA8EAE-BF5A-486C-A8C5-ECC9F3942E4B}">
                <a14:imgProps xmlns:a14="http://schemas.microsoft.com/office/drawing/2010/main">
                  <a14:imgLayer r:embed="rId5">
                    <a14:imgEffect>
                      <a14:backgroundRemoval t="18097" b="87239" l="7734" r="25817">
                        <a14:foregroundMark x1="10924" y1="33179" x2="10423" y2="34571"/>
                        <a14:foregroundMark x1="11174" y1="32483" x2="10924" y2="33179"/>
                        <a14:foregroundMark x1="11424" y1="31787" x2="11174" y2="32483"/>
                        <a14:foregroundMark x1="11652" y1="31152" x2="11424" y2="31787"/>
                        <a14:foregroundMark x1="14011" y1="24594" x2="13852" y2="25036"/>
                        <a14:foregroundMark x1="16013" y1="19026" x2="14011" y2="24594"/>
                        <a14:foregroundMark x1="8609" y1="47107" x2="10022" y2="67285"/>
                        <a14:foregroundMark x1="10022" y1="67285" x2="21133" y2="87007"/>
                        <a14:foregroundMark x1="21133" y1="87007" x2="25599" y2="58701"/>
                        <a14:foregroundMark x1="25599" y1="58701" x2="18301" y2="19722"/>
                        <a14:foregroundMark x1="9041" y1="70070" x2="19172" y2="87239"/>
                        <a14:foregroundMark x1="19172" y1="87239" x2="20697" y2="86311"/>
                        <a14:foregroundMark x1="10225" y1="30986" x2="9793" y2="31787"/>
                        <a14:foregroundMark x1="14052" y1="23898" x2="13676" y2="24594"/>
                        <a14:foregroundMark x1="13824" y1="24594" x2="15033" y2="21810"/>
                        <a14:foregroundMark x1="13710" y1="24856" x2="13824" y2="24594"/>
                        <a14:foregroundMark x1="15966" y1="27378" x2="15991" y2="27753"/>
                        <a14:foregroundMark x1="15873" y1="25986" x2="15966" y2="27378"/>
                        <a14:foregroundMark x1="15780" y1="24594" x2="15873" y2="25986"/>
                        <a14:foregroundMark x1="15359" y1="18329" x2="15780" y2="24594"/>
                        <a14:foregroundMark x1="11113" y1="31090" x2="9871" y2="31701"/>
                        <a14:foregroundMark x1="11344" y1="30976" x2="11113" y2="31090"/>
                        <a14:foregroundMark x1="8427" y1="46656" x2="7734" y2="50812"/>
                        <a14:foregroundMark x1="10675" y1="33179" x2="10443" y2="34571"/>
                        <a14:foregroundMark x1="14052" y1="62181" x2="25599" y2="74246"/>
                        <a14:foregroundMark x1="25599" y1="74246" x2="15577" y2="58005"/>
                        <a14:foregroundMark x1="15577" y1="58005" x2="21678" y2="59397"/>
                        <a14:foregroundMark x1="16013" y1="58701" x2="18301" y2="71462"/>
                        <a14:foregroundMark x1="17974" y1="59397" x2="20697" y2="71462"/>
                        <a14:foregroundMark x1="13725" y1="62181" x2="22004" y2="60093"/>
                        <a14:foregroundMark x1="15359" y1="72854" x2="17647" y2="71462"/>
                        <a14:foregroundMark x1="15686" y1="74942" x2="18627" y2="74246"/>
                        <a14:backgroundMark x1="10675" y1="29002" x2="13290" y2="25986"/>
                        <a14:backgroundMark x1="8715" y1="43155" x2="8715" y2="37355"/>
                        <a14:backgroundMark x1="7734" y1="43852" x2="9041" y2="31090"/>
                        <a14:backgroundMark x1="9695" y1="34571" x2="9695" y2="37355"/>
                        <a14:backgroundMark x1="9041" y1="34571" x2="9041" y2="34571"/>
                        <a14:backgroundMark x1="10675" y1="31787" x2="10675" y2="31787"/>
                        <a14:backgroundMark x1="9041" y1="33179" x2="9041" y2="33179"/>
                        <a14:backgroundMark x1="9041" y1="32483" x2="9041" y2="32483"/>
                        <a14:backgroundMark x1="9041" y1="31787" x2="10022" y2="31090"/>
                        <a14:backgroundMark x1="13290" y1="29002" x2="13290" y2="29002"/>
                        <a14:backgroundMark x1="13290" y1="29002" x2="13290" y2="29002"/>
                        <a14:backgroundMark x1="14052" y1="25986" x2="14052" y2="25986"/>
                        <a14:backgroundMark x1="13290" y1="26682" x2="13290" y2="26682"/>
                        <a14:backgroundMark x1="11002" y1="31090" x2="11002" y2="31090"/>
                        <a14:backgroundMark x1="13725" y1="27378" x2="13725" y2="27378"/>
                        <a14:backgroundMark x1="14379" y1="24594" x2="14379" y2="24594"/>
                        <a14:backgroundMark x1="13290" y1="25986" x2="13290" y2="22506"/>
                        <a14:backgroundMark x1="14052" y1="25290" x2="11983" y2="31787"/>
                        <a14:backgroundMark x1="11329" y1="39443" x2="9695" y2="42459"/>
                        <a14:backgroundMark x1="10349" y1="41067" x2="7298" y2="43852"/>
                      </a14:backgroundRemoval>
                    </a14:imgEffect>
                  </a14:imgLayer>
                </a14:imgProps>
              </a:ext>
              <a:ext uri="{28A0092B-C50C-407E-A947-70E740481C1C}">
                <a14:useLocalDpi xmlns:a14="http://schemas.microsoft.com/office/drawing/2010/main" val="0"/>
              </a:ext>
            </a:extLst>
          </a:blip>
          <a:srcRect l="6090" t="14423" r="71954" b="7818"/>
          <a:stretch/>
        </p:blipFill>
        <p:spPr bwMode="auto">
          <a:xfrm>
            <a:off x="7539391" y="4721950"/>
            <a:ext cx="731813" cy="1228752"/>
          </a:xfrm>
          <a:prstGeom prst="rect">
            <a:avLst/>
          </a:prstGeom>
          <a:ln>
            <a:noFill/>
          </a:ln>
          <a:extLst>
            <a:ext uri="{53640926-AAD7-44D8-BBD7-CCE9431645EC}">
              <a14:shadowObscured xmlns:a14="http://schemas.microsoft.com/office/drawing/2010/main"/>
            </a:ext>
          </a:extLst>
        </p:spPr>
      </p:pic>
      <p:sp>
        <p:nvSpPr>
          <p:cNvPr id="8" name="四角形: 角を丸くする 7">
            <a:extLst>
              <a:ext uri="{FF2B5EF4-FFF2-40B4-BE49-F238E27FC236}">
                <a16:creationId xmlns:a16="http://schemas.microsoft.com/office/drawing/2014/main" id="{5BA1328C-D8CE-49FA-8C69-D8EEBAF62409}"/>
              </a:ext>
            </a:extLst>
          </p:cNvPr>
          <p:cNvSpPr/>
          <p:nvPr/>
        </p:nvSpPr>
        <p:spPr>
          <a:xfrm>
            <a:off x="7078802" y="907298"/>
            <a:ext cx="1896997" cy="935195"/>
          </a:xfrm>
          <a:prstGeom prst="roundRect">
            <a:avLst/>
          </a:prstGeom>
          <a:noFill/>
          <a:ln w="19050">
            <a:solidFill>
              <a:srgbClr val="FF0000"/>
            </a:solidFill>
            <a:extLst>
              <a:ext uri="{C807C97D-BFC1-408E-A445-0C87EB9F89A2}">
                <ask:lineSketchStyleProps xmlns:ask="http://schemas.microsoft.com/office/drawing/2018/sketchyshapes" sd="2988904821">
                  <a:custGeom>
                    <a:avLst/>
                    <a:gdLst>
                      <a:gd name="connsiteX0" fmla="*/ 0 w 3180740"/>
                      <a:gd name="connsiteY0" fmla="*/ 211005 h 1266007"/>
                      <a:gd name="connsiteX1" fmla="*/ 211005 w 3180740"/>
                      <a:gd name="connsiteY1" fmla="*/ 0 h 1266007"/>
                      <a:gd name="connsiteX2" fmla="*/ 817926 w 3180740"/>
                      <a:gd name="connsiteY2" fmla="*/ 0 h 1266007"/>
                      <a:gd name="connsiteX3" fmla="*/ 1507608 w 3180740"/>
                      <a:gd name="connsiteY3" fmla="*/ 0 h 1266007"/>
                      <a:gd name="connsiteX4" fmla="*/ 2114529 w 3180740"/>
                      <a:gd name="connsiteY4" fmla="*/ 0 h 1266007"/>
                      <a:gd name="connsiteX5" fmla="*/ 2969735 w 3180740"/>
                      <a:gd name="connsiteY5" fmla="*/ 0 h 1266007"/>
                      <a:gd name="connsiteX6" fmla="*/ 3180740 w 3180740"/>
                      <a:gd name="connsiteY6" fmla="*/ 211005 h 1266007"/>
                      <a:gd name="connsiteX7" fmla="*/ 3180740 w 3180740"/>
                      <a:gd name="connsiteY7" fmla="*/ 616124 h 1266007"/>
                      <a:gd name="connsiteX8" fmla="*/ 3180740 w 3180740"/>
                      <a:gd name="connsiteY8" fmla="*/ 1055002 h 1266007"/>
                      <a:gd name="connsiteX9" fmla="*/ 2969735 w 3180740"/>
                      <a:gd name="connsiteY9" fmla="*/ 1266007 h 1266007"/>
                      <a:gd name="connsiteX10" fmla="*/ 2280053 w 3180740"/>
                      <a:gd name="connsiteY10" fmla="*/ 1266007 h 1266007"/>
                      <a:gd name="connsiteX11" fmla="*/ 1535195 w 3180740"/>
                      <a:gd name="connsiteY11" fmla="*/ 1266007 h 1266007"/>
                      <a:gd name="connsiteX12" fmla="*/ 928275 w 3180740"/>
                      <a:gd name="connsiteY12" fmla="*/ 1266007 h 1266007"/>
                      <a:gd name="connsiteX13" fmla="*/ 211005 w 3180740"/>
                      <a:gd name="connsiteY13" fmla="*/ 1266007 h 1266007"/>
                      <a:gd name="connsiteX14" fmla="*/ 0 w 3180740"/>
                      <a:gd name="connsiteY14" fmla="*/ 1055002 h 1266007"/>
                      <a:gd name="connsiteX15" fmla="*/ 0 w 3180740"/>
                      <a:gd name="connsiteY15" fmla="*/ 616124 h 1266007"/>
                      <a:gd name="connsiteX16" fmla="*/ 0 w 3180740"/>
                      <a:gd name="connsiteY16" fmla="*/ 211005 h 12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0740" h="1266007" extrusionOk="0">
                        <a:moveTo>
                          <a:pt x="0" y="211005"/>
                        </a:moveTo>
                        <a:cubicBezTo>
                          <a:pt x="5874" y="96215"/>
                          <a:pt x="90805" y="15615"/>
                          <a:pt x="211005" y="0"/>
                        </a:cubicBezTo>
                        <a:cubicBezTo>
                          <a:pt x="445426" y="24023"/>
                          <a:pt x="684023" y="-12027"/>
                          <a:pt x="817926" y="0"/>
                        </a:cubicBezTo>
                        <a:cubicBezTo>
                          <a:pt x="951829" y="12027"/>
                          <a:pt x="1264988" y="18593"/>
                          <a:pt x="1507608" y="0"/>
                        </a:cubicBezTo>
                        <a:cubicBezTo>
                          <a:pt x="1750228" y="-18593"/>
                          <a:pt x="1848640" y="-26659"/>
                          <a:pt x="2114529" y="0"/>
                        </a:cubicBezTo>
                        <a:cubicBezTo>
                          <a:pt x="2380418" y="26659"/>
                          <a:pt x="2762982" y="27154"/>
                          <a:pt x="2969735" y="0"/>
                        </a:cubicBezTo>
                        <a:cubicBezTo>
                          <a:pt x="3088548" y="1419"/>
                          <a:pt x="3165968" y="89315"/>
                          <a:pt x="3180740" y="211005"/>
                        </a:cubicBezTo>
                        <a:cubicBezTo>
                          <a:pt x="3162827" y="350777"/>
                          <a:pt x="3195935" y="435788"/>
                          <a:pt x="3180740" y="616124"/>
                        </a:cubicBezTo>
                        <a:cubicBezTo>
                          <a:pt x="3165545" y="796460"/>
                          <a:pt x="3170949" y="961981"/>
                          <a:pt x="3180740" y="1055002"/>
                        </a:cubicBezTo>
                        <a:cubicBezTo>
                          <a:pt x="3169803" y="1169352"/>
                          <a:pt x="3065799" y="1257123"/>
                          <a:pt x="2969735" y="1266007"/>
                        </a:cubicBezTo>
                        <a:cubicBezTo>
                          <a:pt x="2659452" y="1276505"/>
                          <a:pt x="2464092" y="1234679"/>
                          <a:pt x="2280053" y="1266007"/>
                        </a:cubicBezTo>
                        <a:cubicBezTo>
                          <a:pt x="2096014" y="1297335"/>
                          <a:pt x="1902470" y="1268741"/>
                          <a:pt x="1535195" y="1266007"/>
                        </a:cubicBezTo>
                        <a:cubicBezTo>
                          <a:pt x="1167920" y="1263273"/>
                          <a:pt x="1103428" y="1267421"/>
                          <a:pt x="928275" y="1266007"/>
                        </a:cubicBezTo>
                        <a:cubicBezTo>
                          <a:pt x="753122" y="1264593"/>
                          <a:pt x="410062" y="1231869"/>
                          <a:pt x="211005" y="1266007"/>
                        </a:cubicBezTo>
                        <a:cubicBezTo>
                          <a:pt x="85720" y="1273224"/>
                          <a:pt x="-6368" y="1163160"/>
                          <a:pt x="0" y="1055002"/>
                        </a:cubicBezTo>
                        <a:cubicBezTo>
                          <a:pt x="19229" y="873379"/>
                          <a:pt x="6212" y="783867"/>
                          <a:pt x="0" y="616124"/>
                        </a:cubicBezTo>
                        <a:cubicBezTo>
                          <a:pt x="-6212" y="448381"/>
                          <a:pt x="-4299" y="333259"/>
                          <a:pt x="0" y="2110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 name="テキスト ボックス 10">
            <a:extLst>
              <a:ext uri="{FF2B5EF4-FFF2-40B4-BE49-F238E27FC236}">
                <a16:creationId xmlns:a16="http://schemas.microsoft.com/office/drawing/2014/main" id="{AA1FC65E-6E14-4532-AE5F-42CAD4D94491}"/>
              </a:ext>
            </a:extLst>
          </p:cNvPr>
          <p:cNvSpPr txBox="1"/>
          <p:nvPr/>
        </p:nvSpPr>
        <p:spPr>
          <a:xfrm>
            <a:off x="7078803" y="946613"/>
            <a:ext cx="1938080" cy="677108"/>
          </a:xfrm>
          <a:prstGeom prst="rect">
            <a:avLst/>
          </a:prstGeom>
          <a:noFill/>
        </p:spPr>
        <p:txBody>
          <a:bodyPr wrap="square" rtlCol="0">
            <a:spAutoFit/>
          </a:bodyPr>
          <a:lstStyle/>
          <a:p>
            <a:r>
              <a:rPr lang="ja-JP" altLang="en-US" sz="1200" b="1" dirty="0">
                <a:latin typeface="+mn-ea"/>
              </a:rPr>
              <a:t>足りない時には・・・</a:t>
            </a:r>
            <a:endParaRPr lang="en-US" altLang="ja-JP" sz="1200" b="1" dirty="0">
              <a:latin typeface="+mn-ea"/>
            </a:endParaRPr>
          </a:p>
          <a:p>
            <a:r>
              <a:rPr lang="ja-JP" altLang="en-US" sz="1400" b="1" dirty="0">
                <a:latin typeface="+mn-ea"/>
              </a:rPr>
              <a:t>食物</a:t>
            </a:r>
            <a:r>
              <a:rPr lang="ja-JP" altLang="en-US" sz="1200" b="1" dirty="0">
                <a:latin typeface="+mn-ea"/>
              </a:rPr>
              <a:t>繊維のサプリメント</a:t>
            </a:r>
            <a:endParaRPr lang="en-US" altLang="ja-JP" sz="1200" b="1" dirty="0">
              <a:latin typeface="+mn-ea"/>
            </a:endParaRPr>
          </a:p>
          <a:p>
            <a:r>
              <a:rPr lang="ja-JP" altLang="en-US" sz="1200" b="1" dirty="0">
                <a:latin typeface="+mn-ea"/>
              </a:rPr>
              <a:t>を追加</a:t>
            </a:r>
            <a:endParaRPr lang="en-US" altLang="ja-JP" sz="1200" b="1" dirty="0">
              <a:latin typeface="+mn-ea"/>
            </a:endParaRPr>
          </a:p>
        </p:txBody>
      </p:sp>
      <p:sp>
        <p:nvSpPr>
          <p:cNvPr id="16" name="加算記号 15">
            <a:extLst>
              <a:ext uri="{FF2B5EF4-FFF2-40B4-BE49-F238E27FC236}">
                <a16:creationId xmlns:a16="http://schemas.microsoft.com/office/drawing/2014/main" id="{46E00E0A-B642-4A75-B475-98ED2E542E62}"/>
              </a:ext>
            </a:extLst>
          </p:cNvPr>
          <p:cNvSpPr/>
          <p:nvPr/>
        </p:nvSpPr>
        <p:spPr>
          <a:xfrm>
            <a:off x="6844007" y="1211374"/>
            <a:ext cx="193715" cy="212696"/>
          </a:xfrm>
          <a:prstGeom prst="mathPl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7" name="吹き出し: 円形 26">
            <a:extLst>
              <a:ext uri="{FF2B5EF4-FFF2-40B4-BE49-F238E27FC236}">
                <a16:creationId xmlns:a16="http://schemas.microsoft.com/office/drawing/2014/main" id="{EAF040E6-74BC-4E88-9FCA-185B4BA16D75}"/>
              </a:ext>
            </a:extLst>
          </p:cNvPr>
          <p:cNvSpPr/>
          <p:nvPr/>
        </p:nvSpPr>
        <p:spPr>
          <a:xfrm>
            <a:off x="5895975" y="2348376"/>
            <a:ext cx="2925973" cy="1117603"/>
          </a:xfrm>
          <a:custGeom>
            <a:avLst/>
            <a:gdLst>
              <a:gd name="connsiteX0" fmla="*/ -20628 w 2925973"/>
              <a:gd name="connsiteY0" fmla="*/ 954265 h 1117603"/>
              <a:gd name="connsiteX1" fmla="*/ 125545 w 2925973"/>
              <a:gd name="connsiteY1" fmla="*/ 785281 h 1117603"/>
              <a:gd name="connsiteX2" fmla="*/ 1338654 w 2925973"/>
              <a:gd name="connsiteY2" fmla="*/ 2021 h 1117603"/>
              <a:gd name="connsiteX3" fmla="*/ 2645045 w 2925973"/>
              <a:gd name="connsiteY3" fmla="*/ 229546 h 1117603"/>
              <a:gd name="connsiteX4" fmla="*/ 1648893 w 2925973"/>
              <a:gd name="connsiteY4" fmla="*/ 1113073 h 1117603"/>
              <a:gd name="connsiteX5" fmla="*/ 445052 w 2925973"/>
              <a:gd name="connsiteY5" fmla="*/ 960157 h 1117603"/>
              <a:gd name="connsiteX6" fmla="*/ -20628 w 2925973"/>
              <a:gd name="connsiteY6" fmla="*/ 954265 h 111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5973" h="1117603" fill="none" extrusionOk="0">
                <a:moveTo>
                  <a:pt x="-20628" y="954265"/>
                </a:moveTo>
                <a:cubicBezTo>
                  <a:pt x="-1074" y="937515"/>
                  <a:pt x="68278" y="842023"/>
                  <a:pt x="125545" y="785281"/>
                </a:cubicBezTo>
                <a:cubicBezTo>
                  <a:pt x="-160960" y="467479"/>
                  <a:pt x="467215" y="-24386"/>
                  <a:pt x="1338654" y="2021"/>
                </a:cubicBezTo>
                <a:cubicBezTo>
                  <a:pt x="1823863" y="-33902"/>
                  <a:pt x="2400363" y="103445"/>
                  <a:pt x="2645045" y="229546"/>
                </a:cubicBezTo>
                <a:cubicBezTo>
                  <a:pt x="3263993" y="589402"/>
                  <a:pt x="2733644" y="1147729"/>
                  <a:pt x="1648893" y="1113073"/>
                </a:cubicBezTo>
                <a:cubicBezTo>
                  <a:pt x="1168681" y="1185004"/>
                  <a:pt x="783873" y="1099643"/>
                  <a:pt x="445052" y="960157"/>
                </a:cubicBezTo>
                <a:cubicBezTo>
                  <a:pt x="219845" y="925329"/>
                  <a:pt x="203967" y="956937"/>
                  <a:pt x="-20628" y="954265"/>
                </a:cubicBezTo>
                <a:close/>
              </a:path>
              <a:path w="2925973" h="1117603" stroke="0" extrusionOk="0">
                <a:moveTo>
                  <a:pt x="-20628" y="954265"/>
                </a:moveTo>
                <a:cubicBezTo>
                  <a:pt x="37653" y="888346"/>
                  <a:pt x="62052" y="828859"/>
                  <a:pt x="125545" y="785281"/>
                </a:cubicBezTo>
                <a:cubicBezTo>
                  <a:pt x="-365011" y="444207"/>
                  <a:pt x="252079" y="28253"/>
                  <a:pt x="1338654" y="2021"/>
                </a:cubicBezTo>
                <a:cubicBezTo>
                  <a:pt x="1819581" y="1214"/>
                  <a:pt x="2352204" y="74211"/>
                  <a:pt x="2645045" y="229546"/>
                </a:cubicBezTo>
                <a:cubicBezTo>
                  <a:pt x="3290176" y="710696"/>
                  <a:pt x="2737946" y="1060940"/>
                  <a:pt x="1648893" y="1113073"/>
                </a:cubicBezTo>
                <a:cubicBezTo>
                  <a:pt x="1189241" y="1122354"/>
                  <a:pt x="768462" y="1112115"/>
                  <a:pt x="445052" y="960157"/>
                </a:cubicBezTo>
                <a:cubicBezTo>
                  <a:pt x="393852" y="942262"/>
                  <a:pt x="87824" y="945038"/>
                  <a:pt x="-20628" y="954265"/>
                </a:cubicBezTo>
                <a:close/>
              </a:path>
            </a:pathLst>
          </a:custGeom>
          <a:solidFill>
            <a:schemeClr val="bg1"/>
          </a:solidFill>
          <a:ln w="19050">
            <a:solidFill>
              <a:srgbClr val="FF0000"/>
            </a:solidFill>
            <a:extLst>
              <a:ext uri="{C807C97D-BFC1-408E-A445-0C87EB9F89A2}">
                <ask:lineSketchStyleProps xmlns:ask="http://schemas.microsoft.com/office/drawing/2018/sketchyshapes" sd="2457911619">
                  <a:prstGeom prst="wedgeEllipseCallout">
                    <a:avLst>
                      <a:gd name="adj1" fmla="val -50705"/>
                      <a:gd name="adj2" fmla="val 3538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6" name="グループ化 5">
            <a:extLst>
              <a:ext uri="{FF2B5EF4-FFF2-40B4-BE49-F238E27FC236}">
                <a16:creationId xmlns:a16="http://schemas.microsoft.com/office/drawing/2014/main" id="{51C8646B-6FDF-47BA-BD0B-0C0E36DAAEDF}"/>
              </a:ext>
            </a:extLst>
          </p:cNvPr>
          <p:cNvGrpSpPr/>
          <p:nvPr/>
        </p:nvGrpSpPr>
        <p:grpSpPr>
          <a:xfrm>
            <a:off x="5510991" y="5026738"/>
            <a:ext cx="2009330" cy="1509817"/>
            <a:chOff x="4805299" y="4324535"/>
            <a:chExt cx="1456547" cy="966696"/>
          </a:xfrm>
        </p:grpSpPr>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l="30944" r="22433"/>
            <a:stretch/>
          </p:blipFill>
          <p:spPr>
            <a:xfrm>
              <a:off x="4805299" y="4324537"/>
              <a:ext cx="497911" cy="925514"/>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4307" y="4324535"/>
              <a:ext cx="727539" cy="966696"/>
            </a:xfrm>
            <a:prstGeom prst="rect">
              <a:avLst/>
            </a:prstGeom>
          </p:spPr>
        </p:pic>
        <p:pic>
          <p:nvPicPr>
            <p:cNvPr id="23" name="図 22">
              <a:extLst>
                <a:ext uri="{FF2B5EF4-FFF2-40B4-BE49-F238E27FC236}">
                  <a16:creationId xmlns:a16="http://schemas.microsoft.com/office/drawing/2014/main" id="{475DF88A-BF4F-47DE-A941-3168D9F89F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944" r="22433"/>
            <a:stretch/>
          </p:blipFill>
          <p:spPr>
            <a:xfrm>
              <a:off x="5185608" y="4335277"/>
              <a:ext cx="497911" cy="925514"/>
            </a:xfrm>
            <a:prstGeom prst="rect">
              <a:avLst/>
            </a:prstGeom>
          </p:spPr>
        </p:pic>
      </p:grpSp>
      <p:pic>
        <p:nvPicPr>
          <p:cNvPr id="13" name="図 12">
            <a:extLst>
              <a:ext uri="{FF2B5EF4-FFF2-40B4-BE49-F238E27FC236}">
                <a16:creationId xmlns:a16="http://schemas.microsoft.com/office/drawing/2014/main" id="{51AC73DF-3F33-4D14-B4BD-BF3D81995862}"/>
              </a:ext>
            </a:extLst>
          </p:cNvPr>
          <p:cNvPicPr>
            <a:picLocks noChangeAspect="1"/>
          </p:cNvPicPr>
          <p:nvPr/>
        </p:nvPicPr>
        <p:blipFill>
          <a:blip r:embed="rId8"/>
          <a:stretch>
            <a:fillRect/>
          </a:stretch>
        </p:blipFill>
        <p:spPr>
          <a:xfrm>
            <a:off x="7348488" y="1931910"/>
            <a:ext cx="1804948" cy="1804948"/>
          </a:xfrm>
          <a:prstGeom prst="rect">
            <a:avLst/>
          </a:prstGeom>
        </p:spPr>
      </p:pic>
      <p:pic>
        <p:nvPicPr>
          <p:cNvPr id="19" name="図 18">
            <a:extLst>
              <a:ext uri="{FF2B5EF4-FFF2-40B4-BE49-F238E27FC236}">
                <a16:creationId xmlns:a16="http://schemas.microsoft.com/office/drawing/2014/main" id="{16B6270E-69B8-4FE4-98AC-700D95327DBE}"/>
              </a:ext>
            </a:extLst>
          </p:cNvPr>
          <p:cNvPicPr>
            <a:picLocks noChangeAspect="1"/>
          </p:cNvPicPr>
          <p:nvPr/>
        </p:nvPicPr>
        <p:blipFill>
          <a:blip r:embed="rId9"/>
          <a:stretch>
            <a:fillRect/>
          </a:stretch>
        </p:blipFill>
        <p:spPr>
          <a:xfrm>
            <a:off x="6250547" y="2097644"/>
            <a:ext cx="1243210" cy="1243210"/>
          </a:xfrm>
          <a:prstGeom prst="rect">
            <a:avLst/>
          </a:prstGeom>
        </p:spPr>
      </p:pic>
      <p:grpSp>
        <p:nvGrpSpPr>
          <p:cNvPr id="24" name="グループ化 23">
            <a:extLst>
              <a:ext uri="{FF2B5EF4-FFF2-40B4-BE49-F238E27FC236}">
                <a16:creationId xmlns:a16="http://schemas.microsoft.com/office/drawing/2014/main" id="{B172AFC3-CD71-4FA9-81E8-08F57E8E65D7}"/>
              </a:ext>
            </a:extLst>
          </p:cNvPr>
          <p:cNvGrpSpPr/>
          <p:nvPr/>
        </p:nvGrpSpPr>
        <p:grpSpPr>
          <a:xfrm rot="754952">
            <a:off x="7681622" y="1476704"/>
            <a:ext cx="1249248" cy="677108"/>
            <a:chOff x="0" y="0"/>
            <a:chExt cx="3101340" cy="1984375"/>
          </a:xfrm>
        </p:grpSpPr>
        <p:grpSp>
          <p:nvGrpSpPr>
            <p:cNvPr id="25" name="グループ化 24">
              <a:extLst>
                <a:ext uri="{FF2B5EF4-FFF2-40B4-BE49-F238E27FC236}">
                  <a16:creationId xmlns:a16="http://schemas.microsoft.com/office/drawing/2014/main" id="{35AEDA4F-39A6-4E43-8E0E-48C1C14D5CA5}"/>
                </a:ext>
              </a:extLst>
            </p:cNvPr>
            <p:cNvGrpSpPr/>
            <p:nvPr/>
          </p:nvGrpSpPr>
          <p:grpSpPr>
            <a:xfrm>
              <a:off x="0" y="0"/>
              <a:ext cx="3101340" cy="1066800"/>
              <a:chOff x="0" y="0"/>
              <a:chExt cx="3101340" cy="1066800"/>
            </a:xfrm>
          </p:grpSpPr>
          <p:sp>
            <p:nvSpPr>
              <p:cNvPr id="43" name="四角形: 1 つの角を切り取り 1 つの角を丸める 42">
                <a:extLst>
                  <a:ext uri="{FF2B5EF4-FFF2-40B4-BE49-F238E27FC236}">
                    <a16:creationId xmlns:a16="http://schemas.microsoft.com/office/drawing/2014/main" id="{078AF46C-F9B6-4EF0-91C9-D40BDA131672}"/>
                  </a:ext>
                </a:extLst>
              </p:cNvPr>
              <p:cNvSpPr/>
              <p:nvPr/>
            </p:nvSpPr>
            <p:spPr>
              <a:xfrm rot="9220994">
                <a:off x="0" y="30480"/>
                <a:ext cx="3101340" cy="1036320"/>
              </a:xfrm>
              <a:custGeom>
                <a:avLst/>
                <a:gdLst>
                  <a:gd name="connsiteX0" fmla="*/ 12705 w 3101340"/>
                  <a:gd name="connsiteY0" fmla="*/ 0 h 1036320"/>
                  <a:gd name="connsiteX1" fmla="*/ 2583180 w 3101340"/>
                  <a:gd name="connsiteY1" fmla="*/ 0 h 1036320"/>
                  <a:gd name="connsiteX2" fmla="*/ 3101340 w 3101340"/>
                  <a:gd name="connsiteY2" fmla="*/ 518160 h 1036320"/>
                  <a:gd name="connsiteX3" fmla="*/ 3101340 w 3101340"/>
                  <a:gd name="connsiteY3" fmla="*/ 1036320 h 1036320"/>
                  <a:gd name="connsiteX4" fmla="*/ 0 w 3101340"/>
                  <a:gd name="connsiteY4" fmla="*/ 1036320 h 1036320"/>
                  <a:gd name="connsiteX5" fmla="*/ 0 w 3101340"/>
                  <a:gd name="connsiteY5" fmla="*/ 12705 h 1036320"/>
                  <a:gd name="connsiteX6" fmla="*/ 12705 w 3101340"/>
                  <a:gd name="connsiteY6" fmla="*/ 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340" h="1036320" fill="none" extrusionOk="0">
                    <a:moveTo>
                      <a:pt x="12705" y="0"/>
                    </a:moveTo>
                    <a:cubicBezTo>
                      <a:pt x="867813" y="78011"/>
                      <a:pt x="1367410" y="21937"/>
                      <a:pt x="2583180" y="0"/>
                    </a:cubicBezTo>
                    <a:cubicBezTo>
                      <a:pt x="2627088" y="111902"/>
                      <a:pt x="2854519" y="272804"/>
                      <a:pt x="3101340" y="518160"/>
                    </a:cubicBezTo>
                    <a:cubicBezTo>
                      <a:pt x="3068901" y="631257"/>
                      <a:pt x="3114006" y="833742"/>
                      <a:pt x="3101340" y="1036320"/>
                    </a:cubicBezTo>
                    <a:cubicBezTo>
                      <a:pt x="1716557" y="891236"/>
                      <a:pt x="1542628" y="1071399"/>
                      <a:pt x="0" y="1036320"/>
                    </a:cubicBezTo>
                    <a:cubicBezTo>
                      <a:pt x="-73466" y="555253"/>
                      <a:pt x="-295" y="372121"/>
                      <a:pt x="0" y="12705"/>
                    </a:cubicBezTo>
                    <a:cubicBezTo>
                      <a:pt x="1266" y="5850"/>
                      <a:pt x="5714" y="321"/>
                      <a:pt x="12705" y="0"/>
                    </a:cubicBezTo>
                    <a:close/>
                  </a:path>
                  <a:path w="3101340" h="1036320" stroke="0" extrusionOk="0">
                    <a:moveTo>
                      <a:pt x="12705" y="0"/>
                    </a:moveTo>
                    <a:cubicBezTo>
                      <a:pt x="908666" y="-16420"/>
                      <a:pt x="1567335" y="-157111"/>
                      <a:pt x="2583180" y="0"/>
                    </a:cubicBezTo>
                    <a:cubicBezTo>
                      <a:pt x="2830645" y="239067"/>
                      <a:pt x="2975365" y="377082"/>
                      <a:pt x="3101340" y="518160"/>
                    </a:cubicBezTo>
                    <a:cubicBezTo>
                      <a:pt x="3104229" y="653386"/>
                      <a:pt x="3073941" y="777961"/>
                      <a:pt x="3101340" y="1036320"/>
                    </a:cubicBezTo>
                    <a:cubicBezTo>
                      <a:pt x="1568257" y="918825"/>
                      <a:pt x="832696" y="1117942"/>
                      <a:pt x="0" y="1036320"/>
                    </a:cubicBezTo>
                    <a:cubicBezTo>
                      <a:pt x="5888" y="736592"/>
                      <a:pt x="82428" y="431659"/>
                      <a:pt x="0" y="12705"/>
                    </a:cubicBezTo>
                    <a:cubicBezTo>
                      <a:pt x="854" y="4663"/>
                      <a:pt x="6373" y="64"/>
                      <a:pt x="12705" y="0"/>
                    </a:cubicBezTo>
                    <a:close/>
                  </a:path>
                </a:pathLst>
              </a:custGeom>
              <a:solidFill>
                <a:schemeClr val="accent6">
                  <a:lumMod val="40000"/>
                  <a:lumOff val="60000"/>
                </a:schemeClr>
              </a:solidFill>
              <a:ln>
                <a:solidFill>
                  <a:schemeClr val="accent6"/>
                </a:solidFill>
                <a:extLst>
                  <a:ext uri="{C807C97D-BFC1-408E-A445-0C87EB9F89A2}">
                    <ask:lineSketchStyleProps xmlns:ask="http://schemas.microsoft.com/office/drawing/2018/sketchyshapes" sd="2214188587">
                      <a:prstGeom prst="snipRoundRect">
                        <a:avLst>
                          <a:gd name="adj1" fmla="val 1226"/>
                          <a:gd name="adj2"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4" name="テキスト ボックス 14">
                <a:extLst>
                  <a:ext uri="{FF2B5EF4-FFF2-40B4-BE49-F238E27FC236}">
                    <a16:creationId xmlns:a16="http://schemas.microsoft.com/office/drawing/2014/main" id="{B8DB7E14-2856-4C76-B7F3-CDB108D290E3}"/>
                  </a:ext>
                </a:extLst>
              </p:cNvPr>
              <p:cNvSpPr txBox="1"/>
              <p:nvPr/>
            </p:nvSpPr>
            <p:spPr>
              <a:xfrm rot="19956831">
                <a:off x="781050" y="0"/>
                <a:ext cx="1927225" cy="967740"/>
              </a:xfrm>
              <a:prstGeom prst="rect">
                <a:avLst/>
              </a:prstGeom>
              <a:noFill/>
              <a:ln>
                <a:noFill/>
              </a:ln>
            </p:spPr>
            <p:txBody>
              <a:bodyPr rot="0" spcFirstLastPara="0" vert="horz" wrap="none" lIns="74295" tIns="8890" rIns="74295" bIns="8890" numCol="1" spcCol="0" rtlCol="0" fromWordArt="0" anchor="t" anchorCtr="0" forceAA="0" compatLnSpc="1">
                <a:prstTxWarp prst="textNoShape">
                  <a:avLst/>
                </a:prstTxWarp>
                <a:noAutofit/>
              </a:bodyPr>
              <a:lstStyle/>
              <a:p>
                <a:pPr algn="ctr"/>
                <a:r>
                  <a:rPr lang="ja-JP" sz="1400" b="1" kern="100" dirty="0">
                    <a:ln>
                      <a:noFill/>
                    </a:ln>
                    <a:solidFill>
                      <a:srgbClr val="FFFFFF"/>
                    </a:solidFill>
                    <a:effectLst>
                      <a:outerShdw blurRad="38100" dist="19050" dir="2700000" algn="tl">
                        <a:schemeClr val="dk1">
                          <a:alpha val="40000"/>
                        </a:schemeClr>
                      </a:outerShdw>
                    </a:effectLst>
                    <a:latin typeface="游明朝" panose="02020400000000000000" pitchFamily="18" charset="-128"/>
                    <a:ea typeface="メイリオ" panose="020B0604030504040204" pitchFamily="50" charset="-128"/>
                    <a:cs typeface="Times New Roman" panose="02020603050405020304" pitchFamily="18" charset="0"/>
                  </a:rPr>
                  <a:t>ファイバー</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26" name="グループ化 25">
              <a:extLst>
                <a:ext uri="{FF2B5EF4-FFF2-40B4-BE49-F238E27FC236}">
                  <a16:creationId xmlns:a16="http://schemas.microsoft.com/office/drawing/2014/main" id="{5E156073-D747-4BE7-8A1B-1D61B2D7BF9E}"/>
                </a:ext>
              </a:extLst>
            </p:cNvPr>
            <p:cNvGrpSpPr/>
            <p:nvPr/>
          </p:nvGrpSpPr>
          <p:grpSpPr>
            <a:xfrm>
              <a:off x="175260" y="1390650"/>
              <a:ext cx="556260" cy="593725"/>
              <a:chOff x="0" y="0"/>
              <a:chExt cx="556260" cy="593725"/>
            </a:xfrm>
          </p:grpSpPr>
          <p:grpSp>
            <p:nvGrpSpPr>
              <p:cNvPr id="28" name="グループ化 27">
                <a:extLst>
                  <a:ext uri="{FF2B5EF4-FFF2-40B4-BE49-F238E27FC236}">
                    <a16:creationId xmlns:a16="http://schemas.microsoft.com/office/drawing/2014/main" id="{A40AD103-0BF2-457B-BEAD-65C982CE2759}"/>
                  </a:ext>
                </a:extLst>
              </p:cNvPr>
              <p:cNvGrpSpPr/>
              <p:nvPr/>
            </p:nvGrpSpPr>
            <p:grpSpPr>
              <a:xfrm>
                <a:off x="7620" y="350520"/>
                <a:ext cx="434340" cy="243205"/>
                <a:chOff x="0" y="0"/>
                <a:chExt cx="434340" cy="243205"/>
              </a:xfrm>
            </p:grpSpPr>
            <p:sp>
              <p:nvSpPr>
                <p:cNvPr id="39" name="楕円 38">
                  <a:extLst>
                    <a:ext uri="{FF2B5EF4-FFF2-40B4-BE49-F238E27FC236}">
                      <a16:creationId xmlns:a16="http://schemas.microsoft.com/office/drawing/2014/main" id="{FDC0605B-4E0B-4D05-A626-C7C09AA299AF}"/>
                    </a:ext>
                  </a:extLst>
                </p:cNvPr>
                <p:cNvSpPr/>
                <p:nvPr/>
              </p:nvSpPr>
              <p:spPr>
                <a:xfrm>
                  <a:off x="68580" y="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楕円 39">
                  <a:extLst>
                    <a:ext uri="{FF2B5EF4-FFF2-40B4-BE49-F238E27FC236}">
                      <a16:creationId xmlns:a16="http://schemas.microsoft.com/office/drawing/2014/main" id="{C61B1B20-A08B-4474-BE1A-165B0532B3F0}"/>
                    </a:ext>
                  </a:extLst>
                </p:cNvPr>
                <p:cNvSpPr/>
                <p:nvPr/>
              </p:nvSpPr>
              <p:spPr>
                <a:xfrm>
                  <a:off x="381000" y="19812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1" name="楕円 40">
                  <a:extLst>
                    <a:ext uri="{FF2B5EF4-FFF2-40B4-BE49-F238E27FC236}">
                      <a16:creationId xmlns:a16="http://schemas.microsoft.com/office/drawing/2014/main" id="{49C94227-B79A-4711-9460-36EEB71ABF19}"/>
                    </a:ext>
                  </a:extLst>
                </p:cNvPr>
                <p:cNvSpPr/>
                <p:nvPr/>
              </p:nvSpPr>
              <p:spPr>
                <a:xfrm>
                  <a:off x="190500" y="15240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楕円 41">
                  <a:extLst>
                    <a:ext uri="{FF2B5EF4-FFF2-40B4-BE49-F238E27FC236}">
                      <a16:creationId xmlns:a16="http://schemas.microsoft.com/office/drawing/2014/main" id="{9803A31E-9FE3-4EC2-8F85-7B9A3BFB19B1}"/>
                    </a:ext>
                  </a:extLst>
                </p:cNvPr>
                <p:cNvSpPr/>
                <p:nvPr/>
              </p:nvSpPr>
              <p:spPr>
                <a:xfrm>
                  <a:off x="0" y="19812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9" name="グループ化 28">
                <a:extLst>
                  <a:ext uri="{FF2B5EF4-FFF2-40B4-BE49-F238E27FC236}">
                    <a16:creationId xmlns:a16="http://schemas.microsoft.com/office/drawing/2014/main" id="{DA46A93B-2FA0-4CAA-AA60-F2E15BC8E685}"/>
                  </a:ext>
                </a:extLst>
              </p:cNvPr>
              <p:cNvGrpSpPr/>
              <p:nvPr/>
            </p:nvGrpSpPr>
            <p:grpSpPr>
              <a:xfrm>
                <a:off x="0" y="0"/>
                <a:ext cx="304800" cy="258445"/>
                <a:chOff x="0" y="0"/>
                <a:chExt cx="304800" cy="258445"/>
              </a:xfrm>
            </p:grpSpPr>
            <p:sp>
              <p:nvSpPr>
                <p:cNvPr id="35" name="楕円 34">
                  <a:extLst>
                    <a:ext uri="{FF2B5EF4-FFF2-40B4-BE49-F238E27FC236}">
                      <a16:creationId xmlns:a16="http://schemas.microsoft.com/office/drawing/2014/main" id="{930CA815-51A3-4D6A-9492-DA714909F337}"/>
                    </a:ext>
                  </a:extLst>
                </p:cNvPr>
                <p:cNvSpPr/>
                <p:nvPr/>
              </p:nvSpPr>
              <p:spPr>
                <a:xfrm>
                  <a:off x="251460" y="0"/>
                  <a:ext cx="53340" cy="45085"/>
                </a:xfrm>
                <a:prstGeom prst="ellipse">
                  <a:avLst/>
                </a:prstGeom>
                <a:solidFill>
                  <a:schemeClr val="accent1">
                    <a:lumMod val="20000"/>
                    <a:lumOff val="80000"/>
                  </a:schemeClr>
                </a:solidFill>
                <a:ln w="3175" cap="flat" cmpd="sng" algn="ctr">
                  <a:solidFill>
                    <a:schemeClr val="accent1">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楕円 35">
                  <a:extLst>
                    <a:ext uri="{FF2B5EF4-FFF2-40B4-BE49-F238E27FC236}">
                      <a16:creationId xmlns:a16="http://schemas.microsoft.com/office/drawing/2014/main" id="{F95EB59D-092E-48DA-8E07-16E30EDB40CD}"/>
                    </a:ext>
                  </a:extLst>
                </p:cNvPr>
                <p:cNvSpPr/>
                <p:nvPr/>
              </p:nvSpPr>
              <p:spPr>
                <a:xfrm>
                  <a:off x="182880" y="21336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楕円 36">
                  <a:extLst>
                    <a:ext uri="{FF2B5EF4-FFF2-40B4-BE49-F238E27FC236}">
                      <a16:creationId xmlns:a16="http://schemas.microsoft.com/office/drawing/2014/main" id="{F024A016-123C-4709-BDE3-ABD7208F2415}"/>
                    </a:ext>
                  </a:extLst>
                </p:cNvPr>
                <p:cNvSpPr/>
                <p:nvPr/>
              </p:nvSpPr>
              <p:spPr>
                <a:xfrm>
                  <a:off x="0" y="18288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楕円 37">
                  <a:extLst>
                    <a:ext uri="{FF2B5EF4-FFF2-40B4-BE49-F238E27FC236}">
                      <a16:creationId xmlns:a16="http://schemas.microsoft.com/office/drawing/2014/main" id="{FA002249-C025-45F2-AC50-E9D86AB4953D}"/>
                    </a:ext>
                  </a:extLst>
                </p:cNvPr>
                <p:cNvSpPr/>
                <p:nvPr/>
              </p:nvSpPr>
              <p:spPr>
                <a:xfrm>
                  <a:off x="53340" y="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0" name="グループ化 29">
                <a:extLst>
                  <a:ext uri="{FF2B5EF4-FFF2-40B4-BE49-F238E27FC236}">
                    <a16:creationId xmlns:a16="http://schemas.microsoft.com/office/drawing/2014/main" id="{137A7139-8CE7-46A5-B44C-EB00D7E43601}"/>
                  </a:ext>
                </a:extLst>
              </p:cNvPr>
              <p:cNvGrpSpPr/>
              <p:nvPr/>
            </p:nvGrpSpPr>
            <p:grpSpPr>
              <a:xfrm>
                <a:off x="312420" y="106680"/>
                <a:ext cx="243840" cy="281305"/>
                <a:chOff x="0" y="0"/>
                <a:chExt cx="243840" cy="281305"/>
              </a:xfrm>
            </p:grpSpPr>
            <p:sp>
              <p:nvSpPr>
                <p:cNvPr id="31" name="楕円 30">
                  <a:extLst>
                    <a:ext uri="{FF2B5EF4-FFF2-40B4-BE49-F238E27FC236}">
                      <a16:creationId xmlns:a16="http://schemas.microsoft.com/office/drawing/2014/main" id="{05CF7172-3CA8-4E3A-9DBA-216DCC736B39}"/>
                    </a:ext>
                  </a:extLst>
                </p:cNvPr>
                <p:cNvSpPr/>
                <p:nvPr/>
              </p:nvSpPr>
              <p:spPr>
                <a:xfrm>
                  <a:off x="0" y="22098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楕円 31">
                  <a:extLst>
                    <a:ext uri="{FF2B5EF4-FFF2-40B4-BE49-F238E27FC236}">
                      <a16:creationId xmlns:a16="http://schemas.microsoft.com/office/drawing/2014/main" id="{68E3F0FE-B2CE-4AE3-8DA4-2587F71D9279}"/>
                    </a:ext>
                  </a:extLst>
                </p:cNvPr>
                <p:cNvSpPr/>
                <p:nvPr/>
              </p:nvSpPr>
              <p:spPr>
                <a:xfrm>
                  <a:off x="121920" y="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楕円 32">
                  <a:extLst>
                    <a:ext uri="{FF2B5EF4-FFF2-40B4-BE49-F238E27FC236}">
                      <a16:creationId xmlns:a16="http://schemas.microsoft.com/office/drawing/2014/main" id="{96B7BCD6-15E5-4F04-B92B-AE38763BA6BC}"/>
                    </a:ext>
                  </a:extLst>
                </p:cNvPr>
                <p:cNvSpPr/>
                <p:nvPr/>
              </p:nvSpPr>
              <p:spPr>
                <a:xfrm>
                  <a:off x="190500" y="23622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楕円 33">
                  <a:extLst>
                    <a:ext uri="{FF2B5EF4-FFF2-40B4-BE49-F238E27FC236}">
                      <a16:creationId xmlns:a16="http://schemas.microsoft.com/office/drawing/2014/main" id="{8D4A7D5D-61E6-4F11-BF8A-C53264C574F1}"/>
                    </a:ext>
                  </a:extLst>
                </p:cNvPr>
                <p:cNvSpPr/>
                <p:nvPr/>
              </p:nvSpPr>
              <p:spPr>
                <a:xfrm>
                  <a:off x="38100" y="76200"/>
                  <a:ext cx="53340" cy="45085"/>
                </a:xfrm>
                <a:prstGeom prst="ellipse">
                  <a:avLst/>
                </a:prstGeom>
                <a:solidFill>
                  <a:srgbClr val="4472C4">
                    <a:lumMod val="20000"/>
                    <a:lumOff val="80000"/>
                  </a:srgbClr>
                </a:solidFill>
                <a:ln w="3175" cap="flat" cmpd="sng" algn="ctr">
                  <a:solidFill>
                    <a:srgbClr val="4472C4">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sp>
        <p:nvSpPr>
          <p:cNvPr id="18" name="スライド番号プレースホルダー 17">
            <a:extLst>
              <a:ext uri="{FF2B5EF4-FFF2-40B4-BE49-F238E27FC236}">
                <a16:creationId xmlns:a16="http://schemas.microsoft.com/office/drawing/2014/main" id="{1E419BB5-4EAD-05C2-7DFD-170ABCD75809}"/>
              </a:ext>
            </a:extLst>
          </p:cNvPr>
          <p:cNvSpPr>
            <a:spLocks noGrp="1"/>
          </p:cNvSpPr>
          <p:nvPr>
            <p:ph type="sldNum" sz="quarter" idx="12"/>
          </p:nvPr>
        </p:nvSpPr>
        <p:spPr/>
        <p:txBody>
          <a:bodyPr/>
          <a:lstStyle/>
          <a:p>
            <a:fld id="{E976F923-A590-49F2-B8D3-031D351237A7}" type="slidenum">
              <a:rPr kumimoji="1" lang="ja-JP" altLang="en-US" smtClean="0"/>
              <a:t>6</a:t>
            </a:fld>
            <a:endParaRPr kumimoji="1" lang="ja-JP" altLang="en-US"/>
          </a:p>
        </p:txBody>
      </p:sp>
    </p:spTree>
    <p:extLst>
      <p:ext uri="{BB962C8B-B14F-4D97-AF65-F5344CB8AC3E}">
        <p14:creationId xmlns:p14="http://schemas.microsoft.com/office/powerpoint/2010/main" val="348873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3386D23-ACFC-4519-930D-EBE8A2F6412D}"/>
              </a:ext>
            </a:extLst>
          </p:cNvPr>
          <p:cNvSpPr/>
          <p:nvPr/>
        </p:nvSpPr>
        <p:spPr>
          <a:xfrm>
            <a:off x="465179" y="855807"/>
            <a:ext cx="6292966" cy="461665"/>
          </a:xfrm>
          <a:prstGeom prst="rect">
            <a:avLst/>
          </a:prstGeom>
        </p:spPr>
        <p:txBody>
          <a:bodyPr wrap="square">
            <a:spAutoFit/>
          </a:bodyPr>
          <a:lstStyle/>
          <a:p>
            <a:pPr algn="just"/>
            <a:r>
              <a:rPr lang="ja-JP" altLang="en-US"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食堂のメニューをバランスよく食べよう</a:t>
            </a:r>
            <a:r>
              <a:rPr lang="ja-JP" altLang="en-US" sz="2400" b="1" kern="100" dirty="0">
                <a:latin typeface="+mj-ea"/>
                <a:ea typeface="+mj-ea"/>
                <a:cs typeface="Times New Roman" panose="02020603050405020304" pitchFamily="18" charset="0"/>
              </a:rPr>
              <a:t>🍚</a:t>
            </a:r>
            <a:endParaRPr lang="en-US" altLang="ja-JP" sz="1600" kern="100" dirty="0">
              <a:latin typeface="+mj-ea"/>
              <a:ea typeface="+mj-ea"/>
              <a:cs typeface="Times New Roman" panose="02020603050405020304" pitchFamily="18" charset="0"/>
            </a:endParaRPr>
          </a:p>
        </p:txBody>
      </p:sp>
      <p:sp>
        <p:nvSpPr>
          <p:cNvPr id="10" name="正方形/長方形 9">
            <a:extLst>
              <a:ext uri="{FF2B5EF4-FFF2-40B4-BE49-F238E27FC236}">
                <a16:creationId xmlns:a16="http://schemas.microsoft.com/office/drawing/2014/main" id="{D3386D23-ACFC-4519-930D-EBE8A2F6412D}"/>
              </a:ext>
            </a:extLst>
          </p:cNvPr>
          <p:cNvSpPr/>
          <p:nvPr/>
        </p:nvSpPr>
        <p:spPr>
          <a:xfrm>
            <a:off x="551652" y="1629023"/>
            <a:ext cx="3402849" cy="1027333"/>
          </a:xfrm>
          <a:prstGeom prst="rect">
            <a:avLst/>
          </a:prstGeom>
          <a:solidFill>
            <a:schemeClr val="accent6">
              <a:lumMod val="20000"/>
              <a:lumOff val="80000"/>
            </a:schemeClr>
          </a:solidFill>
        </p:spPr>
        <p:txBody>
          <a:bodyPr wrap="square">
            <a:spAutoFit/>
          </a:bodyPr>
          <a:lstStyle/>
          <a:p>
            <a:pPr algn="just"/>
            <a:endParaRPr lang="en-US" altLang="ja-JP" sz="788" kern="100" spc="-56" dirty="0">
              <a:solidFill>
                <a:srgbClr val="FF0000"/>
              </a:solidFill>
              <a:latin typeface="+mj-ea"/>
              <a:ea typeface="+mj-ea"/>
              <a:cs typeface="Times New Roman" panose="02020603050405020304" pitchFamily="18" charset="0"/>
            </a:endParaRPr>
          </a:p>
          <a:p>
            <a:pPr algn="just"/>
            <a:r>
              <a:rPr lang="ja-JP" altLang="en-US" sz="3600" b="1" kern="100" spc="-56"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食物繊維が豊富</a:t>
            </a:r>
            <a:endParaRPr lang="en-US" altLang="ja-JP" sz="3600" b="1" kern="100" spc="-56"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900" kern="100" spc="-56"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788" kern="100" spc="-56" dirty="0">
              <a:latin typeface="+mj-ea"/>
              <a:ea typeface="+mj-ea"/>
              <a:cs typeface="Times New Roman" panose="02020603050405020304" pitchFamily="18" charset="0"/>
            </a:endParaRPr>
          </a:p>
        </p:txBody>
      </p:sp>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69584" t="42117" r="14185" b="37341"/>
          <a:stretch/>
        </p:blipFill>
        <p:spPr>
          <a:xfrm>
            <a:off x="7306675" y="4753542"/>
            <a:ext cx="1252375" cy="1227672"/>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30550" t="23704" r="30864" b="25000"/>
          <a:stretch/>
        </p:blipFill>
        <p:spPr>
          <a:xfrm>
            <a:off x="7204852" y="1655508"/>
            <a:ext cx="1330131" cy="1232455"/>
          </a:xfrm>
          <a:prstGeom prst="rect">
            <a:avLst/>
          </a:prstGeom>
        </p:spPr>
      </p:pic>
      <p:pic>
        <p:nvPicPr>
          <p:cNvPr id="24" name="図 23">
            <a:extLst>
              <a:ext uri="{FF2B5EF4-FFF2-40B4-BE49-F238E27FC236}">
                <a16:creationId xmlns:a16="http://schemas.microsoft.com/office/drawing/2014/main" id="{12D42BC6-11E1-4ED6-BF6A-F187A6F22D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187" t="3826" r="18954" b="3824"/>
          <a:stretch/>
        </p:blipFill>
        <p:spPr>
          <a:xfrm>
            <a:off x="5641620" y="1668591"/>
            <a:ext cx="1340990" cy="1234827"/>
          </a:xfrm>
          <a:prstGeom prst="rect">
            <a:avLst/>
          </a:prstGeom>
        </p:spPr>
      </p:pic>
      <p:cxnSp>
        <p:nvCxnSpPr>
          <p:cNvPr id="6" name="直線コネクタ 5">
            <a:extLst>
              <a:ext uri="{FF2B5EF4-FFF2-40B4-BE49-F238E27FC236}">
                <a16:creationId xmlns:a16="http://schemas.microsoft.com/office/drawing/2014/main" id="{03334B11-9222-4462-A494-7C26D6E39A5D}"/>
              </a:ext>
            </a:extLst>
          </p:cNvPr>
          <p:cNvCxnSpPr>
            <a:cxnSpLocks/>
          </p:cNvCxnSpPr>
          <p:nvPr/>
        </p:nvCxnSpPr>
        <p:spPr>
          <a:xfrm flipV="1">
            <a:off x="585308" y="3005747"/>
            <a:ext cx="7949675" cy="144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直線コネクタ 18">
            <a:extLst>
              <a:ext uri="{FF2B5EF4-FFF2-40B4-BE49-F238E27FC236}">
                <a16:creationId xmlns:a16="http://schemas.microsoft.com/office/drawing/2014/main" id="{A4661500-93F9-40FF-A1FC-DCD9C3390A16}"/>
              </a:ext>
            </a:extLst>
          </p:cNvPr>
          <p:cNvCxnSpPr>
            <a:cxnSpLocks/>
          </p:cNvCxnSpPr>
          <p:nvPr/>
        </p:nvCxnSpPr>
        <p:spPr>
          <a:xfrm flipV="1">
            <a:off x="551651" y="4591693"/>
            <a:ext cx="7983332" cy="776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8EE2B8C6-1E2A-4F30-A0A0-35DC047953A8}"/>
              </a:ext>
            </a:extLst>
          </p:cNvPr>
          <p:cNvCxnSpPr>
            <a:cxnSpLocks/>
          </p:cNvCxnSpPr>
          <p:nvPr/>
        </p:nvCxnSpPr>
        <p:spPr>
          <a:xfrm>
            <a:off x="551651" y="6152614"/>
            <a:ext cx="8007399"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6" name="正方形/長方形 15">
            <a:extLst>
              <a:ext uri="{FF2B5EF4-FFF2-40B4-BE49-F238E27FC236}">
                <a16:creationId xmlns:a16="http://schemas.microsoft.com/office/drawing/2014/main" id="{44A2A5EA-12C8-44B1-83EA-9AE3C1A0A6D6}"/>
              </a:ext>
            </a:extLst>
          </p:cNvPr>
          <p:cNvSpPr/>
          <p:nvPr/>
        </p:nvSpPr>
        <p:spPr>
          <a:xfrm>
            <a:off x="551651" y="3290479"/>
            <a:ext cx="3402849" cy="950388"/>
          </a:xfrm>
          <a:prstGeom prst="rect">
            <a:avLst/>
          </a:prstGeom>
          <a:solidFill>
            <a:schemeClr val="accent6">
              <a:lumMod val="20000"/>
              <a:lumOff val="80000"/>
            </a:schemeClr>
          </a:solidFill>
        </p:spPr>
        <p:txBody>
          <a:bodyPr wrap="square">
            <a:spAutoFit/>
          </a:bodyPr>
          <a:lstStyle/>
          <a:p>
            <a:pPr algn="just"/>
            <a:endParaRPr lang="en-US" altLang="ja-JP" sz="788" kern="100" spc="-56" dirty="0">
              <a:solidFill>
                <a:srgbClr val="FF0000"/>
              </a:solidFill>
              <a:latin typeface="+mj-ea"/>
              <a:ea typeface="+mj-ea"/>
              <a:cs typeface="Times New Roman" panose="02020603050405020304" pitchFamily="18" charset="0"/>
            </a:endParaRPr>
          </a:p>
          <a:p>
            <a:pPr algn="just"/>
            <a:r>
              <a:rPr lang="ja-JP" altLang="en-US" sz="4000" b="1" kern="100" spc="-56"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善玉菌が豊富</a:t>
            </a:r>
            <a:endParaRPr lang="en-US" altLang="ja-JP" sz="3600" kern="100" spc="-56"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788" kern="100" spc="-56" dirty="0">
              <a:latin typeface="+mj-ea"/>
              <a:ea typeface="+mj-ea"/>
              <a:cs typeface="Times New Roman" panose="02020603050405020304" pitchFamily="18" charset="0"/>
            </a:endParaRPr>
          </a:p>
        </p:txBody>
      </p:sp>
      <p:sp>
        <p:nvSpPr>
          <p:cNvPr id="23" name="正方形/長方形 22">
            <a:extLst>
              <a:ext uri="{FF2B5EF4-FFF2-40B4-BE49-F238E27FC236}">
                <a16:creationId xmlns:a16="http://schemas.microsoft.com/office/drawing/2014/main" id="{3FC5241C-803C-4715-9B8F-6115CA1A0EBD}"/>
              </a:ext>
            </a:extLst>
          </p:cNvPr>
          <p:cNvSpPr/>
          <p:nvPr/>
        </p:nvSpPr>
        <p:spPr>
          <a:xfrm>
            <a:off x="551651" y="4809755"/>
            <a:ext cx="3402849" cy="888833"/>
          </a:xfrm>
          <a:prstGeom prst="rect">
            <a:avLst/>
          </a:prstGeom>
          <a:solidFill>
            <a:schemeClr val="accent6">
              <a:lumMod val="20000"/>
              <a:lumOff val="80000"/>
            </a:schemeClr>
          </a:solidFill>
        </p:spPr>
        <p:txBody>
          <a:bodyPr wrap="square">
            <a:spAutoFit/>
          </a:bodyPr>
          <a:lstStyle/>
          <a:p>
            <a:pPr algn="just"/>
            <a:endParaRPr lang="en-US" altLang="ja-JP" sz="788" kern="100" spc="-56" dirty="0">
              <a:solidFill>
                <a:srgbClr val="FF0000"/>
              </a:solidFill>
              <a:latin typeface="+mj-ea"/>
              <a:ea typeface="+mj-ea"/>
              <a:cs typeface="Times New Roman" panose="02020603050405020304" pitchFamily="18" charset="0"/>
            </a:endParaRPr>
          </a:p>
          <a:p>
            <a:pPr algn="just"/>
            <a:r>
              <a:rPr lang="ja-JP" altLang="en-US" sz="3600" b="1" kern="100" spc="-56"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オリゴ糖が豊富</a:t>
            </a:r>
            <a:endParaRPr lang="en-US" altLang="ja-JP" sz="3200" kern="100" spc="-56"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788" kern="100" spc="-56" dirty="0">
              <a:latin typeface="+mj-ea"/>
              <a:ea typeface="+mj-ea"/>
              <a:cs typeface="Times New Roman" panose="02020603050405020304" pitchFamily="18" charset="0"/>
            </a:endParaRPr>
          </a:p>
        </p:txBody>
      </p:sp>
      <p:pic>
        <p:nvPicPr>
          <p:cNvPr id="13" name="図 12">
            <a:extLst>
              <a:ext uri="{FF2B5EF4-FFF2-40B4-BE49-F238E27FC236}">
                <a16:creationId xmlns:a16="http://schemas.microsoft.com/office/drawing/2014/main" id="{CEE4971A-CF06-429A-A66D-FF8CFEFE37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52" t="23333" r="58529" b="28958"/>
          <a:stretch/>
        </p:blipFill>
        <p:spPr>
          <a:xfrm rot="5400000">
            <a:off x="4267937" y="4697678"/>
            <a:ext cx="1219366" cy="1331859"/>
          </a:xfrm>
          <a:prstGeom prst="rect">
            <a:avLst/>
          </a:prstGeom>
        </p:spPr>
      </p:pic>
      <p:pic>
        <p:nvPicPr>
          <p:cNvPr id="26" name="図 25">
            <a:extLst>
              <a:ext uri="{FF2B5EF4-FFF2-40B4-BE49-F238E27FC236}">
                <a16:creationId xmlns:a16="http://schemas.microsoft.com/office/drawing/2014/main" id="{5DB254E8-4303-4614-A42D-7016C1C17C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63" t="32890" r="50000" b="36371"/>
          <a:stretch/>
        </p:blipFill>
        <p:spPr>
          <a:xfrm>
            <a:off x="7317303" y="3224760"/>
            <a:ext cx="1217680" cy="1195006"/>
          </a:xfrm>
          <a:prstGeom prst="rect">
            <a:avLst/>
          </a:prstGeom>
        </p:spPr>
      </p:pic>
      <p:pic>
        <p:nvPicPr>
          <p:cNvPr id="28" name="図 27">
            <a:extLst>
              <a:ext uri="{FF2B5EF4-FFF2-40B4-BE49-F238E27FC236}">
                <a16:creationId xmlns:a16="http://schemas.microsoft.com/office/drawing/2014/main" id="{8AD683F6-A9BC-473B-B9C9-7D248C328A8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764" t="3825" r="16449" b="6372"/>
          <a:stretch/>
        </p:blipFill>
        <p:spPr>
          <a:xfrm>
            <a:off x="5796676" y="4763698"/>
            <a:ext cx="1341607" cy="1215426"/>
          </a:xfrm>
          <a:prstGeom prst="rect">
            <a:avLst/>
          </a:prstGeom>
        </p:spPr>
      </p:pic>
      <p:pic>
        <p:nvPicPr>
          <p:cNvPr id="29" name="図 28">
            <a:extLst>
              <a:ext uri="{FF2B5EF4-FFF2-40B4-BE49-F238E27FC236}">
                <a16:creationId xmlns:a16="http://schemas.microsoft.com/office/drawing/2014/main" id="{C15286F0-9A33-4FA2-B7EE-FB39AA1C4F8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0495" t="21841" r="28036" b="17223"/>
          <a:stretch/>
        </p:blipFill>
        <p:spPr>
          <a:xfrm rot="5400000">
            <a:off x="4234671" y="1587265"/>
            <a:ext cx="1215425" cy="1341605"/>
          </a:xfrm>
          <a:prstGeom prst="rect">
            <a:avLst/>
          </a:prstGeom>
        </p:spPr>
      </p:pic>
      <p:sp>
        <p:nvSpPr>
          <p:cNvPr id="20" name="テキスト ボックス 19">
            <a:extLst>
              <a:ext uri="{FF2B5EF4-FFF2-40B4-BE49-F238E27FC236}">
                <a16:creationId xmlns:a16="http://schemas.microsoft.com/office/drawing/2014/main" id="{002C5CFE-4F4D-4899-8679-363618F21EA2}"/>
              </a:ext>
            </a:extLst>
          </p:cNvPr>
          <p:cNvSpPr txBox="1"/>
          <p:nvPr/>
        </p:nvSpPr>
        <p:spPr>
          <a:xfrm>
            <a:off x="551651" y="4233781"/>
            <a:ext cx="3619928"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発酵食品、納豆、ヨーグルト、味噌</a:t>
            </a:r>
          </a:p>
        </p:txBody>
      </p:sp>
      <p:sp>
        <p:nvSpPr>
          <p:cNvPr id="22" name="テキスト ボックス 21">
            <a:extLst>
              <a:ext uri="{FF2B5EF4-FFF2-40B4-BE49-F238E27FC236}">
                <a16:creationId xmlns:a16="http://schemas.microsoft.com/office/drawing/2014/main" id="{7C6E621A-E1C4-4C94-86B9-FC539B868976}"/>
              </a:ext>
            </a:extLst>
          </p:cNvPr>
          <p:cNvSpPr txBox="1"/>
          <p:nvPr/>
        </p:nvSpPr>
        <p:spPr>
          <a:xfrm>
            <a:off x="584950" y="5779487"/>
            <a:ext cx="2093140"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豆、米、根菜類、果物</a:t>
            </a:r>
          </a:p>
        </p:txBody>
      </p:sp>
      <p:sp>
        <p:nvSpPr>
          <p:cNvPr id="27" name="テキスト ボックス 26">
            <a:extLst>
              <a:ext uri="{FF2B5EF4-FFF2-40B4-BE49-F238E27FC236}">
                <a16:creationId xmlns:a16="http://schemas.microsoft.com/office/drawing/2014/main" id="{BE9F9EE2-4412-4038-A279-145E2A0E40D0}"/>
              </a:ext>
            </a:extLst>
          </p:cNvPr>
          <p:cNvSpPr txBox="1"/>
          <p:nvPr/>
        </p:nvSpPr>
        <p:spPr>
          <a:xfrm>
            <a:off x="551652" y="2697970"/>
            <a:ext cx="2093140"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海藻、キノコ、野菜</a:t>
            </a:r>
          </a:p>
        </p:txBody>
      </p:sp>
      <p:pic>
        <p:nvPicPr>
          <p:cNvPr id="7" name="図 6">
            <a:extLst>
              <a:ext uri="{FF2B5EF4-FFF2-40B4-BE49-F238E27FC236}">
                <a16:creationId xmlns:a16="http://schemas.microsoft.com/office/drawing/2014/main" id="{5E1749BD-0872-4FBA-9566-2D74D43EAD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438" t="13242" r="31666" b="17032"/>
          <a:stretch/>
        </p:blipFill>
        <p:spPr>
          <a:xfrm>
            <a:off x="4193969" y="3256881"/>
            <a:ext cx="1319217" cy="1229017"/>
          </a:xfrm>
          <a:prstGeom prst="rect">
            <a:avLst/>
          </a:prstGeom>
        </p:spPr>
      </p:pic>
      <p:pic>
        <p:nvPicPr>
          <p:cNvPr id="8" name="図 7">
            <a:extLst>
              <a:ext uri="{FF2B5EF4-FFF2-40B4-BE49-F238E27FC236}">
                <a16:creationId xmlns:a16="http://schemas.microsoft.com/office/drawing/2014/main" id="{727CD61D-8B21-406F-9430-75591C1CA9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3614" t="25625" r="15105" b="21358"/>
          <a:stretch/>
        </p:blipFill>
        <p:spPr>
          <a:xfrm>
            <a:off x="5641620" y="3252809"/>
            <a:ext cx="1439060" cy="1232113"/>
          </a:xfrm>
          <a:prstGeom prst="rect">
            <a:avLst/>
          </a:prstGeom>
        </p:spPr>
      </p:pic>
      <p:sp>
        <p:nvSpPr>
          <p:cNvPr id="4" name="スライド番号プレースホルダー 3">
            <a:extLst>
              <a:ext uri="{FF2B5EF4-FFF2-40B4-BE49-F238E27FC236}">
                <a16:creationId xmlns:a16="http://schemas.microsoft.com/office/drawing/2014/main" id="{AD3640F8-C08F-FD8E-49A0-915B1CD1DF15}"/>
              </a:ext>
            </a:extLst>
          </p:cNvPr>
          <p:cNvSpPr>
            <a:spLocks noGrp="1"/>
          </p:cNvSpPr>
          <p:nvPr>
            <p:ph type="sldNum" sz="quarter" idx="12"/>
          </p:nvPr>
        </p:nvSpPr>
        <p:spPr/>
        <p:txBody>
          <a:bodyPr/>
          <a:lstStyle/>
          <a:p>
            <a:fld id="{E976F923-A590-49F2-B8D3-031D351237A7}" type="slidenum">
              <a:rPr kumimoji="1" lang="ja-JP" altLang="en-US" smtClean="0"/>
              <a:t>7</a:t>
            </a:fld>
            <a:endParaRPr kumimoji="1" lang="ja-JP" altLang="en-US"/>
          </a:p>
        </p:txBody>
      </p:sp>
    </p:spTree>
    <p:extLst>
      <p:ext uri="{BB962C8B-B14F-4D97-AF65-F5344CB8AC3E}">
        <p14:creationId xmlns:p14="http://schemas.microsoft.com/office/powerpoint/2010/main" val="117428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0EA69A95-0BE1-4924-8A26-1C495E97CAD4}"/>
              </a:ext>
            </a:extLst>
          </p:cNvPr>
          <p:cNvGrpSpPr/>
          <p:nvPr/>
        </p:nvGrpSpPr>
        <p:grpSpPr>
          <a:xfrm>
            <a:off x="201210" y="468699"/>
            <a:ext cx="6939476" cy="1330013"/>
            <a:chOff x="2683107" y="56045"/>
            <a:chExt cx="9079361" cy="1546341"/>
          </a:xfrm>
        </p:grpSpPr>
        <p:sp>
          <p:nvSpPr>
            <p:cNvPr id="23" name="正方形/長方形 22">
              <a:extLst>
                <a:ext uri="{FF2B5EF4-FFF2-40B4-BE49-F238E27FC236}">
                  <a16:creationId xmlns:a16="http://schemas.microsoft.com/office/drawing/2014/main" id="{F9F3C82C-BF9A-4443-8504-B383979DEAFC}"/>
                </a:ext>
              </a:extLst>
            </p:cNvPr>
            <p:cNvSpPr/>
            <p:nvPr/>
          </p:nvSpPr>
          <p:spPr>
            <a:xfrm>
              <a:off x="3869668" y="351757"/>
              <a:ext cx="7892800" cy="818552"/>
            </a:xfrm>
            <a:prstGeom prst="rect">
              <a:avLst/>
            </a:prstGeom>
            <a:solidFill>
              <a:schemeClr val="bg2"/>
            </a:solidFill>
            <a:ln>
              <a:solidFill>
                <a:schemeClr val="bg1"/>
              </a:solidFill>
            </a:ln>
          </p:spPr>
          <p:txBody>
            <a:bodyPr wrap="square">
              <a:spAutoFit/>
            </a:bodyPr>
            <a:lstStyle/>
            <a:p>
              <a:pPr algn="ctr"/>
              <a:endParaRPr lang="en-US" altLang="ja-JP" sz="675"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食べた物、飲んだ物・量が影響</a:t>
              </a:r>
              <a:endParaRPr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endParaRPr lang="en-US" altLang="ja-JP" sz="5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grpSp>
          <p:nvGrpSpPr>
            <p:cNvPr id="24" name="グループ化 23">
              <a:extLst>
                <a:ext uri="{FF2B5EF4-FFF2-40B4-BE49-F238E27FC236}">
                  <a16:creationId xmlns:a16="http://schemas.microsoft.com/office/drawing/2014/main" id="{767CAFC6-5AB7-4AAF-B083-3C32F721BE17}"/>
                </a:ext>
              </a:extLst>
            </p:cNvPr>
            <p:cNvGrpSpPr/>
            <p:nvPr/>
          </p:nvGrpSpPr>
          <p:grpSpPr>
            <a:xfrm>
              <a:off x="2683107" y="56045"/>
              <a:ext cx="1636311" cy="1546341"/>
              <a:chOff x="7827971" y="1719763"/>
              <a:chExt cx="2968041" cy="2802887"/>
            </a:xfrm>
            <a:solidFill>
              <a:srgbClr val="CCECFF"/>
            </a:solidFill>
          </p:grpSpPr>
          <p:grpSp>
            <p:nvGrpSpPr>
              <p:cNvPr id="25" name="グループ化 24">
                <a:extLst>
                  <a:ext uri="{FF2B5EF4-FFF2-40B4-BE49-F238E27FC236}">
                    <a16:creationId xmlns:a16="http://schemas.microsoft.com/office/drawing/2014/main" id="{1C049B1C-3788-4E3D-ABD8-F68BEAB28AEE}"/>
                  </a:ext>
                </a:extLst>
              </p:cNvPr>
              <p:cNvGrpSpPr/>
              <p:nvPr/>
            </p:nvGrpSpPr>
            <p:grpSpPr>
              <a:xfrm>
                <a:off x="7905204" y="1719763"/>
                <a:ext cx="2813577" cy="2802887"/>
                <a:chOff x="2895402" y="382129"/>
                <a:chExt cx="2813577" cy="2802887"/>
              </a:xfrm>
              <a:grpFill/>
            </p:grpSpPr>
            <p:sp>
              <p:nvSpPr>
                <p:cNvPr id="27" name="楕円 26">
                  <a:extLst>
                    <a:ext uri="{FF2B5EF4-FFF2-40B4-BE49-F238E27FC236}">
                      <a16:creationId xmlns:a16="http://schemas.microsoft.com/office/drawing/2014/main" id="{580EF142-883F-4ADE-810F-0AA3B0220F19}"/>
                    </a:ext>
                  </a:extLst>
                </p:cNvPr>
                <p:cNvSpPr/>
                <p:nvPr/>
              </p:nvSpPr>
              <p:spPr>
                <a:xfrm>
                  <a:off x="2895402" y="382129"/>
                  <a:ext cx="2813577" cy="2465442"/>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楕円 4">
                  <a:extLst>
                    <a:ext uri="{FF2B5EF4-FFF2-40B4-BE49-F238E27FC236}">
                      <a16:creationId xmlns:a16="http://schemas.microsoft.com/office/drawing/2014/main" id="{ACA12445-0AA7-44E2-810B-D4D459FE974F}"/>
                    </a:ext>
                  </a:extLst>
                </p:cNvPr>
                <p:cNvSpPr txBox="1"/>
                <p:nvPr/>
              </p:nvSpPr>
              <p:spPr>
                <a:xfrm>
                  <a:off x="2895403" y="951548"/>
                  <a:ext cx="2233468" cy="223346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97778" tIns="20003" rIns="97778" bIns="20003" numCol="1" spcCol="1270" anchor="ctr" anchorCtr="0">
                  <a:noAutofit/>
                </a:bodyPr>
                <a:lstStyle/>
                <a:p>
                  <a:pPr algn="ctr" defTabSz="700088">
                    <a:lnSpc>
                      <a:spcPct val="90000"/>
                    </a:lnSpc>
                    <a:spcBef>
                      <a:spcPct val="0"/>
                    </a:spcBef>
                    <a:spcAft>
                      <a:spcPct val="35000"/>
                    </a:spcAft>
                  </a:pPr>
                  <a:endParaRPr lang="ja-JP" altLang="en-US" sz="1575" dirty="0">
                    <a:latin typeface="HG丸ｺﾞｼｯｸM-PRO" panose="020F0600000000000000" pitchFamily="50" charset="-128"/>
                    <a:ea typeface="HG丸ｺﾞｼｯｸM-PRO" panose="020F0600000000000000" pitchFamily="50" charset="-128"/>
                  </a:endParaRPr>
                </a:p>
              </p:txBody>
            </p:sp>
          </p:grpSp>
          <p:sp>
            <p:nvSpPr>
              <p:cNvPr id="26" name="テキスト ボックス 25">
                <a:extLst>
                  <a:ext uri="{FF2B5EF4-FFF2-40B4-BE49-F238E27FC236}">
                    <a16:creationId xmlns:a16="http://schemas.microsoft.com/office/drawing/2014/main" id="{E1C58F9F-16B2-4D46-B3A7-620FC2859180}"/>
                  </a:ext>
                </a:extLst>
              </p:cNvPr>
              <p:cNvSpPr txBox="1"/>
              <p:nvPr/>
            </p:nvSpPr>
            <p:spPr>
              <a:xfrm>
                <a:off x="7827971" y="2480019"/>
                <a:ext cx="2968041" cy="1102641"/>
              </a:xfrm>
              <a:prstGeom prst="rect">
                <a:avLst/>
              </a:prstGeom>
              <a:noFill/>
            </p:spPr>
            <p:txBody>
              <a:bodyPr wrap="square">
                <a:spAutoFit/>
              </a:bodyPr>
              <a:lstStyle/>
              <a:p>
                <a:pPr lvl="0" algn="ctr"/>
                <a:r>
                  <a:rPr lang="ja-JP" altLang="en-US" sz="1400" b="1" dirty="0">
                    <a:latin typeface="HG丸ｺﾞｼｯｸM-PRO" panose="020F0600000000000000" pitchFamily="50" charset="-128"/>
                    <a:ea typeface="HG丸ｺﾞｼｯｸM-PRO" panose="020F0600000000000000" pitchFamily="50" charset="-128"/>
                  </a:rPr>
                  <a:t>食事の</a:t>
                </a:r>
                <a:endParaRPr lang="en-US" altLang="ja-JP" sz="1400" b="1" dirty="0">
                  <a:latin typeface="HG丸ｺﾞｼｯｸM-PRO" panose="020F0600000000000000" pitchFamily="50" charset="-128"/>
                  <a:ea typeface="HG丸ｺﾞｼｯｸM-PRO" panose="020F0600000000000000" pitchFamily="50" charset="-128"/>
                </a:endParaRPr>
              </a:p>
              <a:p>
                <a:pPr lvl="0" algn="ctr"/>
                <a:r>
                  <a:rPr lang="ja-JP" altLang="en-US" sz="1400" b="1" dirty="0">
                    <a:latin typeface="HG丸ｺﾞｼｯｸM-PRO" panose="020F0600000000000000" pitchFamily="50" charset="-128"/>
                    <a:ea typeface="HG丸ｺﾞｼｯｸM-PRO" panose="020F0600000000000000" pitchFamily="50" charset="-128"/>
                  </a:rPr>
                  <a:t>内容と量</a:t>
                </a:r>
                <a:endParaRPr lang="ja-JP" altLang="en-US" sz="675" b="1" dirty="0">
                  <a:latin typeface="HG丸ｺﾞｼｯｸM-PRO" panose="020F0600000000000000" pitchFamily="50" charset="-128"/>
                  <a:ea typeface="HG丸ｺﾞｼｯｸM-PRO" panose="020F0600000000000000" pitchFamily="50" charset="-128"/>
                </a:endParaRPr>
              </a:p>
            </p:txBody>
          </p:sp>
        </p:grpSp>
      </p:grpSp>
      <p:pic>
        <p:nvPicPr>
          <p:cNvPr id="30" name="図 29">
            <a:extLst>
              <a:ext uri="{FF2B5EF4-FFF2-40B4-BE49-F238E27FC236}">
                <a16:creationId xmlns:a16="http://schemas.microsoft.com/office/drawing/2014/main" id="{DC9498D7-03D4-449B-BF01-5323ECDC6BFA}"/>
              </a:ext>
            </a:extLst>
          </p:cNvPr>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19" t="16526" r="53516" b="39968"/>
          <a:stretch/>
        </p:blipFill>
        <p:spPr bwMode="auto">
          <a:xfrm>
            <a:off x="647819" y="2571657"/>
            <a:ext cx="3619500" cy="3771899"/>
          </a:xfrm>
          <a:prstGeom prst="rect">
            <a:avLst/>
          </a:prstGeom>
          <a:noFill/>
          <a:ln w="57150">
            <a:solidFill>
              <a:srgbClr val="FFCD2D"/>
            </a:solidFill>
          </a:ln>
        </p:spPr>
      </p:pic>
      <p:graphicFrame>
        <p:nvGraphicFramePr>
          <p:cNvPr id="8" name="表 8">
            <a:extLst>
              <a:ext uri="{FF2B5EF4-FFF2-40B4-BE49-F238E27FC236}">
                <a16:creationId xmlns:a16="http://schemas.microsoft.com/office/drawing/2014/main" id="{2B75C9E7-FD12-4345-B2E4-1BD706DC46FF}"/>
              </a:ext>
            </a:extLst>
          </p:cNvPr>
          <p:cNvGraphicFramePr>
            <a:graphicFrameLocks noGrp="1"/>
          </p:cNvGraphicFramePr>
          <p:nvPr>
            <p:extLst>
              <p:ext uri="{D42A27DB-BD31-4B8C-83A1-F6EECF244321}">
                <p14:modId xmlns:p14="http://schemas.microsoft.com/office/powerpoint/2010/main" val="2663777007"/>
              </p:ext>
            </p:extLst>
          </p:nvPr>
        </p:nvGraphicFramePr>
        <p:xfrm>
          <a:off x="4458927" y="2852941"/>
          <a:ext cx="3457575" cy="2756202"/>
        </p:xfrm>
        <a:graphic>
          <a:graphicData uri="http://schemas.openxmlformats.org/drawingml/2006/table">
            <a:tbl>
              <a:tblPr firstRow="1" bandRow="1">
                <a:tableStyleId>{5940675A-B579-460E-94D1-54222C63F5DA}</a:tableStyleId>
              </a:tblPr>
              <a:tblGrid>
                <a:gridCol w="468120">
                  <a:extLst>
                    <a:ext uri="{9D8B030D-6E8A-4147-A177-3AD203B41FA5}">
                      <a16:colId xmlns:a16="http://schemas.microsoft.com/office/drawing/2014/main" val="4157200583"/>
                    </a:ext>
                  </a:extLst>
                </a:gridCol>
                <a:gridCol w="867340">
                  <a:extLst>
                    <a:ext uri="{9D8B030D-6E8A-4147-A177-3AD203B41FA5}">
                      <a16:colId xmlns:a16="http://schemas.microsoft.com/office/drawing/2014/main" val="3339339500"/>
                    </a:ext>
                  </a:extLst>
                </a:gridCol>
                <a:gridCol w="918794">
                  <a:extLst>
                    <a:ext uri="{9D8B030D-6E8A-4147-A177-3AD203B41FA5}">
                      <a16:colId xmlns:a16="http://schemas.microsoft.com/office/drawing/2014/main" val="1497581453"/>
                    </a:ext>
                  </a:extLst>
                </a:gridCol>
                <a:gridCol w="1203321">
                  <a:extLst>
                    <a:ext uri="{9D8B030D-6E8A-4147-A177-3AD203B41FA5}">
                      <a16:colId xmlns:a16="http://schemas.microsoft.com/office/drawing/2014/main" val="1471202407"/>
                    </a:ext>
                  </a:extLst>
                </a:gridCol>
              </a:tblGrid>
              <a:tr h="797250">
                <a:tc>
                  <a:txBody>
                    <a:bodyPr/>
                    <a:lstStyle/>
                    <a:p>
                      <a:r>
                        <a:rPr kumimoji="1" lang="ja-JP" altLang="en-US" sz="1200" b="1" dirty="0"/>
                        <a:t>朝食</a:t>
                      </a:r>
                      <a:endParaRPr kumimoji="1" lang="en-US" altLang="ja-JP" sz="1200" b="1" dirty="0"/>
                    </a:p>
                    <a:p>
                      <a:endParaRPr kumimoji="1" lang="ja-JP" altLang="en-US" sz="1200" b="1" dirty="0"/>
                    </a:p>
                  </a:txBody>
                  <a:tcPr marL="51435" marR="51435" marT="25718" marB="25718"/>
                </a:tc>
                <a:tc>
                  <a:txBody>
                    <a:bodyPr/>
                    <a:lstStyle/>
                    <a:p>
                      <a:r>
                        <a:rPr kumimoji="1" lang="ja-JP" altLang="en-US" sz="1050" b="1" dirty="0"/>
                        <a:t>菓子パン</a:t>
                      </a:r>
                      <a:endParaRPr kumimoji="1" lang="en-US" altLang="ja-JP" sz="1050" b="1" dirty="0"/>
                    </a:p>
                    <a:p>
                      <a:r>
                        <a:rPr kumimoji="1" lang="ja-JP" altLang="en-US" sz="1050" b="1" dirty="0"/>
                        <a:t>缶コーヒー</a:t>
                      </a:r>
                    </a:p>
                  </a:txBody>
                  <a:tcPr marL="51435" marR="51435" marT="25718" marB="25718"/>
                </a:tc>
                <a:tc>
                  <a:txBody>
                    <a:bodyPr/>
                    <a:lstStyle/>
                    <a:p>
                      <a:r>
                        <a:rPr kumimoji="1" lang="ja-JP" altLang="en-US" sz="1050" b="1" dirty="0"/>
                        <a:t>スポーツ</a:t>
                      </a:r>
                      <a:endParaRPr kumimoji="1" lang="en-US" altLang="ja-JP" sz="1050" b="1" dirty="0"/>
                    </a:p>
                    <a:p>
                      <a:r>
                        <a:rPr kumimoji="1" lang="ja-JP" altLang="en-US" sz="1050" b="1" dirty="0"/>
                        <a:t>ゼリー</a:t>
                      </a:r>
                      <a:endParaRPr kumimoji="1" lang="en-US" altLang="ja-JP" sz="1050" b="1" dirty="0"/>
                    </a:p>
                    <a:p>
                      <a:r>
                        <a:rPr kumimoji="1" lang="ja-JP" altLang="en-US" sz="1050" b="1" dirty="0"/>
                        <a:t>カロリーメイト</a:t>
                      </a:r>
                      <a:endParaRPr kumimoji="1" lang="en-US" altLang="ja-JP" sz="1050" b="1" dirty="0"/>
                    </a:p>
                  </a:txBody>
                  <a:tcPr marL="51435" marR="51435" marT="25718" marB="25718"/>
                </a:tc>
                <a:tc>
                  <a:txBody>
                    <a:bodyPr/>
                    <a:lstStyle/>
                    <a:p>
                      <a:r>
                        <a:rPr kumimoji="1" lang="ja-JP" altLang="en-US" sz="1050" b="1" dirty="0"/>
                        <a:t>ポカリスエット</a:t>
                      </a:r>
                      <a:endParaRPr kumimoji="1" lang="en-US" altLang="ja-JP" sz="1050" b="1" dirty="0"/>
                    </a:p>
                    <a:p>
                      <a:r>
                        <a:rPr kumimoji="1" lang="ja-JP" altLang="en-US" sz="1050" b="1" dirty="0"/>
                        <a:t>１本</a:t>
                      </a:r>
                      <a:endParaRPr kumimoji="1" lang="en-US" altLang="ja-JP" sz="1050" b="1" dirty="0"/>
                    </a:p>
                    <a:p>
                      <a:endParaRPr kumimoji="1" lang="ja-JP" altLang="en-US" sz="1050" b="1" dirty="0"/>
                    </a:p>
                  </a:txBody>
                  <a:tcPr marL="51435" marR="51435" marT="25718" marB="25718"/>
                </a:tc>
                <a:extLst>
                  <a:ext uri="{0D108BD9-81ED-4DB2-BD59-A6C34878D82A}">
                    <a16:rowId xmlns:a16="http://schemas.microsoft.com/office/drawing/2014/main" val="824014089"/>
                  </a:ext>
                </a:extLst>
              </a:tr>
              <a:tr h="979476">
                <a:tc>
                  <a:txBody>
                    <a:bodyPr/>
                    <a:lstStyle/>
                    <a:p>
                      <a:r>
                        <a:rPr kumimoji="1" lang="ja-JP" altLang="en-US" sz="1100" b="1" dirty="0"/>
                        <a:t>昼食</a:t>
                      </a:r>
                    </a:p>
                  </a:txBody>
                  <a:tcPr marL="51435" marR="51435" marT="25718" marB="25718"/>
                </a:tc>
                <a:tc>
                  <a:txBody>
                    <a:bodyPr/>
                    <a:lstStyle/>
                    <a:p>
                      <a:r>
                        <a:rPr kumimoji="1" lang="ja-JP" altLang="en-US" sz="1050" b="1" dirty="0"/>
                        <a:t>インスタントラーメン</a:t>
                      </a:r>
                      <a:endParaRPr kumimoji="1" lang="en-US" altLang="ja-JP" sz="1050" b="1" dirty="0"/>
                    </a:p>
                    <a:p>
                      <a:r>
                        <a:rPr kumimoji="1" lang="ja-JP" altLang="en-US" sz="1050" b="1" dirty="0"/>
                        <a:t>鮭おにぎり</a:t>
                      </a:r>
                      <a:endParaRPr kumimoji="1" lang="en-US" altLang="ja-JP" sz="1050" b="1" dirty="0"/>
                    </a:p>
                  </a:txBody>
                  <a:tcPr marL="51435" marR="51435" marT="25718" marB="25718"/>
                </a:tc>
                <a:tc>
                  <a:txBody>
                    <a:bodyPr/>
                    <a:lstStyle/>
                    <a:p>
                      <a:r>
                        <a:rPr kumimoji="1" lang="ja-JP" altLang="en-US" sz="1050" b="1" dirty="0"/>
                        <a:t>コンビニ弁当</a:t>
                      </a:r>
                      <a:endParaRPr kumimoji="1" lang="en-US" altLang="ja-JP" sz="1050" b="1" dirty="0"/>
                    </a:p>
                    <a:p>
                      <a:r>
                        <a:rPr kumimoji="1" lang="ja-JP" altLang="en-US" sz="1050" b="1" dirty="0"/>
                        <a:t>インスタント</a:t>
                      </a:r>
                      <a:endParaRPr kumimoji="1" lang="en-US" altLang="ja-JP" sz="1050" b="1" dirty="0"/>
                    </a:p>
                    <a:p>
                      <a:r>
                        <a:rPr kumimoji="1" lang="ja-JP" altLang="en-US" sz="1050" b="1" dirty="0"/>
                        <a:t>味噌汁</a:t>
                      </a:r>
                    </a:p>
                  </a:txBody>
                  <a:tcPr marL="51435" marR="51435" marT="25718" marB="25718"/>
                </a:tc>
                <a:tc>
                  <a:txBody>
                    <a:bodyPr/>
                    <a:lstStyle/>
                    <a:p>
                      <a:r>
                        <a:rPr kumimoji="1" lang="ja-JP" altLang="en-US" sz="1050" b="1" dirty="0"/>
                        <a:t>ハンバーガー</a:t>
                      </a:r>
                      <a:endParaRPr kumimoji="1" lang="en-US" altLang="ja-JP" sz="1050" b="1" dirty="0"/>
                    </a:p>
                    <a:p>
                      <a:r>
                        <a:rPr kumimoji="1" lang="ja-JP" altLang="en-US" sz="1050" b="1" dirty="0"/>
                        <a:t>フライドポテト</a:t>
                      </a:r>
                      <a:endParaRPr kumimoji="1" lang="en-US" altLang="ja-JP" sz="1050" b="1" dirty="0"/>
                    </a:p>
                    <a:p>
                      <a:r>
                        <a:rPr kumimoji="1" lang="ja-JP" altLang="en-US" sz="1050" b="1" dirty="0"/>
                        <a:t>コーラー</a:t>
                      </a:r>
                      <a:endParaRPr kumimoji="1" lang="en-US" altLang="ja-JP" sz="1050" b="1" dirty="0"/>
                    </a:p>
                  </a:txBody>
                  <a:tcPr marL="51435" marR="51435" marT="25718" marB="25718"/>
                </a:tc>
                <a:extLst>
                  <a:ext uri="{0D108BD9-81ED-4DB2-BD59-A6C34878D82A}">
                    <a16:rowId xmlns:a16="http://schemas.microsoft.com/office/drawing/2014/main" val="563340606"/>
                  </a:ext>
                </a:extLst>
              </a:tr>
              <a:tr h="979476">
                <a:tc>
                  <a:txBody>
                    <a:bodyPr/>
                    <a:lstStyle/>
                    <a:p>
                      <a:r>
                        <a:rPr kumimoji="1" lang="ja-JP" altLang="en-US" sz="1100" b="1" dirty="0"/>
                        <a:t>夕</a:t>
                      </a:r>
                      <a:r>
                        <a:rPr kumimoji="1" lang="ja-JP" altLang="en-US" sz="1050" b="1" dirty="0"/>
                        <a:t>食</a:t>
                      </a:r>
                    </a:p>
                  </a:txBody>
                  <a:tcPr marL="51435" marR="51435" marT="25718" marB="25718"/>
                </a:tc>
                <a:tc>
                  <a:txBody>
                    <a:bodyPr/>
                    <a:lstStyle/>
                    <a:p>
                      <a:r>
                        <a:rPr kumimoji="1" lang="ja-JP" altLang="en-US" sz="1050" b="1" dirty="0"/>
                        <a:t>ピザ</a:t>
                      </a:r>
                      <a:endParaRPr kumimoji="1" lang="en-US" altLang="ja-JP" sz="1050" b="1" dirty="0"/>
                    </a:p>
                    <a:p>
                      <a:r>
                        <a:rPr kumimoji="1" lang="ja-JP" altLang="en-US" sz="1050" b="1" dirty="0"/>
                        <a:t>ミートソース</a:t>
                      </a:r>
                      <a:endParaRPr kumimoji="1" lang="en-US" altLang="ja-JP" sz="1050" b="1" dirty="0"/>
                    </a:p>
                    <a:p>
                      <a:r>
                        <a:rPr kumimoji="1" lang="ja-JP" altLang="en-US" sz="1050" b="1" dirty="0"/>
                        <a:t>スパゲティ</a:t>
                      </a:r>
                      <a:endParaRPr kumimoji="1" lang="en-US" altLang="ja-JP" sz="1050" b="1" dirty="0"/>
                    </a:p>
                    <a:p>
                      <a:r>
                        <a:rPr kumimoji="1" lang="ja-JP" altLang="en-US" sz="1050" b="1" dirty="0"/>
                        <a:t>ワイン</a:t>
                      </a:r>
                      <a:endParaRPr kumimoji="1" lang="en-US" altLang="ja-JP" sz="1050" b="1" dirty="0"/>
                    </a:p>
                  </a:txBody>
                  <a:tcPr marL="51435" marR="51435" marT="25718" marB="25718"/>
                </a:tc>
                <a:tc>
                  <a:txBody>
                    <a:bodyPr/>
                    <a:lstStyle/>
                    <a:p>
                      <a:r>
                        <a:rPr kumimoji="1" lang="ja-JP" altLang="en-US" sz="1050" b="1" dirty="0"/>
                        <a:t>餃子</a:t>
                      </a:r>
                      <a:endParaRPr kumimoji="1" lang="en-US" altLang="ja-JP" sz="1050" b="1" dirty="0"/>
                    </a:p>
                    <a:p>
                      <a:r>
                        <a:rPr kumimoji="1" lang="ja-JP" altLang="en-US" sz="1050" b="1" dirty="0"/>
                        <a:t>豚骨ラーメン</a:t>
                      </a:r>
                      <a:endParaRPr kumimoji="1" lang="en-US" altLang="ja-JP" sz="1050" b="1" dirty="0"/>
                    </a:p>
                    <a:p>
                      <a:r>
                        <a:rPr kumimoji="1" lang="ja-JP" altLang="en-US" sz="1050" b="1" dirty="0"/>
                        <a:t>ビール</a:t>
                      </a:r>
                      <a:endParaRPr kumimoji="1" lang="en-US" altLang="ja-JP" sz="1050" b="1" dirty="0"/>
                    </a:p>
                  </a:txBody>
                  <a:tcPr marL="51435" marR="51435" marT="25718" marB="25718"/>
                </a:tc>
                <a:tc>
                  <a:txBody>
                    <a:bodyPr/>
                    <a:lstStyle/>
                    <a:p>
                      <a:r>
                        <a:rPr kumimoji="1" lang="ja-JP" altLang="en-US" sz="1050" b="1" dirty="0"/>
                        <a:t>焼き鳥</a:t>
                      </a:r>
                      <a:endParaRPr kumimoji="1" lang="en-US" altLang="ja-JP" sz="1050" b="1" dirty="0"/>
                    </a:p>
                    <a:p>
                      <a:r>
                        <a:rPr kumimoji="1" lang="ja-JP" altLang="en-US" sz="1050" b="1" dirty="0"/>
                        <a:t>漬物</a:t>
                      </a:r>
                      <a:endParaRPr kumimoji="1" lang="en-US" altLang="ja-JP" sz="1050" b="1" dirty="0"/>
                    </a:p>
                    <a:p>
                      <a:r>
                        <a:rPr kumimoji="1" lang="ja-JP" altLang="en-US" sz="1050" b="1" dirty="0"/>
                        <a:t>日本酒</a:t>
                      </a:r>
                    </a:p>
                  </a:txBody>
                  <a:tcPr marL="51435" marR="51435" marT="25718" marB="25718"/>
                </a:tc>
                <a:extLst>
                  <a:ext uri="{0D108BD9-81ED-4DB2-BD59-A6C34878D82A}">
                    <a16:rowId xmlns:a16="http://schemas.microsoft.com/office/drawing/2014/main" val="1278782208"/>
                  </a:ext>
                </a:extLst>
              </a:tr>
            </a:tbl>
          </a:graphicData>
        </a:graphic>
      </p:graphicFrame>
      <p:sp>
        <p:nvSpPr>
          <p:cNvPr id="12" name="テキスト ボックス 11">
            <a:extLst>
              <a:ext uri="{FF2B5EF4-FFF2-40B4-BE49-F238E27FC236}">
                <a16:creationId xmlns:a16="http://schemas.microsoft.com/office/drawing/2014/main" id="{409B0A1F-238D-4694-AB8B-6EE25DAEBADC}"/>
              </a:ext>
            </a:extLst>
          </p:cNvPr>
          <p:cNvSpPr txBox="1"/>
          <p:nvPr/>
        </p:nvSpPr>
        <p:spPr>
          <a:xfrm>
            <a:off x="647819" y="1697279"/>
            <a:ext cx="6212603" cy="338554"/>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排便コントロール便の基本は　①食事　②腸の動きを整えること</a:t>
            </a:r>
          </a:p>
        </p:txBody>
      </p:sp>
      <p:sp>
        <p:nvSpPr>
          <p:cNvPr id="14" name="テキスト ボックス 13">
            <a:extLst>
              <a:ext uri="{FF2B5EF4-FFF2-40B4-BE49-F238E27FC236}">
                <a16:creationId xmlns:a16="http://schemas.microsoft.com/office/drawing/2014/main" id="{1476E769-F7C8-493A-9243-6FC7E2F74C78}"/>
              </a:ext>
            </a:extLst>
          </p:cNvPr>
          <p:cNvSpPr txBox="1"/>
          <p:nvPr/>
        </p:nvSpPr>
        <p:spPr>
          <a:xfrm>
            <a:off x="4025301" y="5845366"/>
            <a:ext cx="4907404" cy="584775"/>
          </a:xfrm>
          <a:prstGeom prst="rect">
            <a:avLst/>
          </a:prstGeom>
          <a:solidFill>
            <a:schemeClr val="accent4">
              <a:lumMod val="40000"/>
              <a:lumOff val="60000"/>
            </a:schemeClr>
          </a:solidFill>
          <a:ln>
            <a:noFill/>
          </a:ln>
          <a:effectLst>
            <a:glow rad="228600">
              <a:schemeClr val="accent4">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便の材料である食事は腸の動きに影響を与えるので</a:t>
            </a:r>
            <a:endParaRPr lang="en-US" altLang="ja-JP" sz="1600" b="1" dirty="0">
              <a:latin typeface="HG丸ｺﾞｼｯｸM-PRO" panose="020F0600000000000000" pitchFamily="50" charset="-128"/>
              <a:ea typeface="HG丸ｺﾞｼｯｸM-PRO" panose="020F0600000000000000" pitchFamily="50" charset="-128"/>
            </a:endParaRPr>
          </a:p>
          <a:p>
            <a:pPr algn="ctr"/>
            <a:r>
              <a:rPr lang="ja-JP" altLang="en-US" sz="1600" b="1" dirty="0">
                <a:latin typeface="HG丸ｺﾞｼｯｸM-PRO" panose="020F0600000000000000" pitchFamily="50" charset="-128"/>
                <a:ea typeface="HG丸ｺﾞｼｯｸM-PRO" panose="020F0600000000000000" pitchFamily="50" charset="-128"/>
              </a:rPr>
              <a:t>食事、水分を整えることが大切</a:t>
            </a:r>
          </a:p>
        </p:txBody>
      </p:sp>
      <p:graphicFrame>
        <p:nvGraphicFramePr>
          <p:cNvPr id="7" name="図表 6">
            <a:extLst>
              <a:ext uri="{FF2B5EF4-FFF2-40B4-BE49-F238E27FC236}">
                <a16:creationId xmlns:a16="http://schemas.microsoft.com/office/drawing/2014/main" id="{F95DFF9F-F741-42B5-9B0A-A8AABF86EBAF}"/>
              </a:ext>
            </a:extLst>
          </p:cNvPr>
          <p:cNvGraphicFramePr/>
          <p:nvPr>
            <p:extLst>
              <p:ext uri="{D42A27DB-BD31-4B8C-83A1-F6EECF244321}">
                <p14:modId xmlns:p14="http://schemas.microsoft.com/office/powerpoint/2010/main" val="3758346959"/>
              </p:ext>
            </p:extLst>
          </p:nvPr>
        </p:nvGraphicFramePr>
        <p:xfrm>
          <a:off x="6548990" y="-29535"/>
          <a:ext cx="2360197" cy="2913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9" name="図 28">
            <a:extLst>
              <a:ext uri="{FF2B5EF4-FFF2-40B4-BE49-F238E27FC236}">
                <a16:creationId xmlns:a16="http://schemas.microsoft.com/office/drawing/2014/main" id="{A254317E-B381-4607-8AC7-FACB0FC6049C}"/>
              </a:ext>
            </a:extLst>
          </p:cNvPr>
          <p:cNvPicPr/>
          <p:nvPr/>
        </p:nvPicPr>
        <p:blipFill rotWithShape="1">
          <a:blip r:embed="rId10" cstate="print">
            <a:extLst>
              <a:ext uri="{BEBA8EAE-BF5A-486C-A8C5-ECC9F3942E4B}">
                <a14:imgProps xmlns:a14="http://schemas.microsoft.com/office/drawing/2010/main">
                  <a14:imgLayer r:embed="rId11">
                    <a14:imgEffect>
                      <a14:backgroundRemoval t="27273" b="67892" l="2848" r="44151">
                        <a14:foregroundMark x1="8444" y1="33849" x2="7121" y2="63250"/>
                        <a14:foregroundMark x1="4578" y1="41006" x2="5799" y2="59381"/>
                        <a14:foregroundMark x1="9359" y1="61702" x2="43642" y2="64023"/>
                        <a14:foregroundMark x1="9359" y1="63250" x2="2848" y2="53772"/>
                      </a14:backgroundRemoval>
                    </a14:imgEffect>
                  </a14:imgLayer>
                </a14:imgProps>
              </a:ext>
              <a:ext uri="{28A0092B-C50C-407E-A947-70E740481C1C}">
                <a14:useLocalDpi xmlns:a14="http://schemas.microsoft.com/office/drawing/2010/main" val="0"/>
              </a:ext>
            </a:extLst>
          </a:blip>
          <a:srcRect l="2822" t="22575" r="51141" b="26944"/>
          <a:stretch/>
        </p:blipFill>
        <p:spPr bwMode="auto">
          <a:xfrm>
            <a:off x="8221704" y="1346691"/>
            <a:ext cx="688542" cy="380562"/>
          </a:xfrm>
          <a:prstGeom prst="rect">
            <a:avLst/>
          </a:prstGeom>
          <a:ln>
            <a:noFill/>
          </a:ln>
          <a:extLst>
            <a:ext uri="{53640926-AAD7-44D8-BBD7-CCE9431645EC}">
              <a14:shadowObscured xmlns:a14="http://schemas.microsoft.com/office/drawing/2010/main"/>
            </a:ext>
          </a:extLst>
        </p:spPr>
      </p:pic>
      <p:pic>
        <p:nvPicPr>
          <p:cNvPr id="31" name="図 30">
            <a:extLst>
              <a:ext uri="{FF2B5EF4-FFF2-40B4-BE49-F238E27FC236}">
                <a16:creationId xmlns:a16="http://schemas.microsoft.com/office/drawing/2014/main" id="{CEEF0241-8B2C-49E4-B429-DB0DD64DEE8D}"/>
              </a:ext>
            </a:extLst>
          </p:cNvPr>
          <p:cNvPicPr/>
          <p:nvPr/>
        </p:nvPicPr>
        <p:blipFill rotWithShape="1">
          <a:blip r:embed="rId12" cstate="print">
            <a:extLst>
              <a:ext uri="{BEBA8EAE-BF5A-486C-A8C5-ECC9F3942E4B}">
                <a14:imgProps xmlns:a14="http://schemas.microsoft.com/office/drawing/2010/main">
                  <a14:imgLayer r:embed="rId13">
                    <a14:imgEffect>
                      <a14:backgroundRemoval t="18468" b="50616" l="1771" r="33487">
                        <a14:foregroundMark x1="3849" y1="24213" x2="3387" y2="42271"/>
                        <a14:foregroundMark x1="3387" y1="42271" x2="4465" y2="45691"/>
                        <a14:foregroundMark x1="1771" y1="25855" x2="2694" y2="36389"/>
                        <a14:foregroundMark x1="25096" y1="19699" x2="33564" y2="30780"/>
                        <a14:foregroundMark x1="33564" y1="30780" x2="28637" y2="48427"/>
                        <a14:foregroundMark x1="28637" y1="48427" x2="7929" y2="47469"/>
                        <a14:foregroundMark x1="7929" y1="47469" x2="4465" y2="45280"/>
                        <a14:foregroundMark x1="23941" y1="19289" x2="29253" y2="18468"/>
                        <a14:foregroundMark x1="24634" y1="30233" x2="22556" y2="38851"/>
                        <a14:foregroundMark x1="25558" y1="30643" x2="25327" y2="30233"/>
                        <a14:foregroundMark x1="22325" y1="31464" x2="28560" y2="30643"/>
                        <a14:foregroundMark x1="24865" y1="28317" x2="22094" y2="31464"/>
                        <a14:foregroundMark x1="23018" y1="31464" x2="21401" y2="40903"/>
                      </a14:backgroundRemoval>
                    </a14:imgEffect>
                  </a14:imgLayer>
                </a14:imgProps>
              </a:ext>
              <a:ext uri="{28A0092B-C50C-407E-A947-70E740481C1C}">
                <a14:useLocalDpi xmlns:a14="http://schemas.microsoft.com/office/drawing/2010/main" val="0"/>
              </a:ext>
            </a:extLst>
          </a:blip>
          <a:srcRect t="15677" r="64193" b="45129"/>
          <a:stretch/>
        </p:blipFill>
        <p:spPr bwMode="auto">
          <a:xfrm>
            <a:off x="6357382" y="2053985"/>
            <a:ext cx="886365" cy="562734"/>
          </a:xfrm>
          <a:prstGeom prst="rect">
            <a:avLst/>
          </a:prstGeom>
          <a:ln>
            <a:noFill/>
          </a:ln>
          <a:extLst>
            <a:ext uri="{53640926-AAD7-44D8-BBD7-CCE9431645EC}">
              <a14:shadowObscured xmlns:a14="http://schemas.microsoft.com/office/drawing/2010/main"/>
            </a:ext>
          </a:extLst>
        </p:spPr>
      </p:pic>
      <p:sp>
        <p:nvSpPr>
          <p:cNvPr id="16" name="テキスト ボックス 15">
            <a:extLst>
              <a:ext uri="{FF2B5EF4-FFF2-40B4-BE49-F238E27FC236}">
                <a16:creationId xmlns:a16="http://schemas.microsoft.com/office/drawing/2014/main" id="{10B73B08-B055-4CCB-9F8E-0BFBA75B5CF8}"/>
              </a:ext>
            </a:extLst>
          </p:cNvPr>
          <p:cNvSpPr txBox="1"/>
          <p:nvPr/>
        </p:nvSpPr>
        <p:spPr>
          <a:xfrm>
            <a:off x="233754" y="2215962"/>
            <a:ext cx="4355127"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ja-JP" altLang="en-US" sz="1400" b="1" dirty="0">
                <a:latin typeface="HG丸ｺﾞｼｯｸM-PRO" panose="020F0600000000000000" pitchFamily="50" charset="-128"/>
                <a:ea typeface="HG丸ｺﾞｼｯｸM-PRO" panose="020F0600000000000000" pitchFamily="50" charset="-128"/>
              </a:rPr>
              <a:t>😁バランスの良いメニューの例（施設の献立より）</a:t>
            </a:r>
          </a:p>
        </p:txBody>
      </p:sp>
      <p:sp>
        <p:nvSpPr>
          <p:cNvPr id="17" name="テキスト ボックス 16">
            <a:extLst>
              <a:ext uri="{FF2B5EF4-FFF2-40B4-BE49-F238E27FC236}">
                <a16:creationId xmlns:a16="http://schemas.microsoft.com/office/drawing/2014/main" id="{B6D38BFF-30FD-40F6-9E8F-07673B23CA11}"/>
              </a:ext>
            </a:extLst>
          </p:cNvPr>
          <p:cNvSpPr txBox="1"/>
          <p:nvPr/>
        </p:nvSpPr>
        <p:spPr>
          <a:xfrm>
            <a:off x="4372580" y="2495929"/>
            <a:ext cx="2071148" cy="307777"/>
          </a:xfrm>
          <a:prstGeom prst="rect">
            <a:avLst/>
          </a:prstGeom>
          <a:solidFill>
            <a:srgbClr val="CCECFF"/>
          </a:solidFill>
          <a:ln>
            <a:noFill/>
          </a:ln>
          <a:effectLst>
            <a:glow rad="63500">
              <a:schemeClr val="accent3">
                <a:satMod val="175000"/>
                <a:alpha val="40000"/>
              </a:schemeClr>
            </a:glow>
            <a:outerShdw blurRad="44450" dist="27940" dir="5400000" algn="ctr">
              <a:srgbClr val="000000">
                <a:alpha val="32000"/>
              </a:srgbClr>
            </a:outerShdw>
            <a:softEdge rad="317500"/>
          </a:effectLst>
        </p:spPr>
        <p:txBody>
          <a:bodyPr wrap="square">
            <a:spAutoFit/>
          </a:bodyPr>
          <a:lstStyle/>
          <a:p>
            <a:pPr algn="ctr"/>
            <a:r>
              <a:rPr lang="ja-JP" altLang="en-US" sz="1400" b="1" dirty="0">
                <a:latin typeface="HG丸ｺﾞｼｯｸM-PRO" panose="020F0600000000000000" pitchFamily="50" charset="-128"/>
                <a:ea typeface="HG丸ｺﾞｼｯｸM-PRO" panose="020F0600000000000000" pitchFamily="50" charset="-128"/>
              </a:rPr>
              <a:t>😰偏ったメニューの例</a:t>
            </a:r>
          </a:p>
        </p:txBody>
      </p:sp>
      <p:sp>
        <p:nvSpPr>
          <p:cNvPr id="2" name="スライド番号プレースホルダー 1">
            <a:extLst>
              <a:ext uri="{FF2B5EF4-FFF2-40B4-BE49-F238E27FC236}">
                <a16:creationId xmlns:a16="http://schemas.microsoft.com/office/drawing/2014/main" id="{3F6796C1-8FEF-17AD-9DD6-001B2EB41F43}"/>
              </a:ext>
            </a:extLst>
          </p:cNvPr>
          <p:cNvSpPr>
            <a:spLocks noGrp="1"/>
          </p:cNvSpPr>
          <p:nvPr>
            <p:ph type="sldNum" sz="quarter" idx="12"/>
          </p:nvPr>
        </p:nvSpPr>
        <p:spPr/>
        <p:txBody>
          <a:bodyPr/>
          <a:lstStyle/>
          <a:p>
            <a:fld id="{E976F923-A590-49F2-B8D3-031D351237A7}" type="slidenum">
              <a:rPr kumimoji="1" lang="ja-JP" altLang="en-US" smtClean="0"/>
              <a:t>8</a:t>
            </a:fld>
            <a:endParaRPr kumimoji="1" lang="ja-JP" altLang="en-US"/>
          </a:p>
        </p:txBody>
      </p:sp>
    </p:spTree>
    <p:extLst>
      <p:ext uri="{BB962C8B-B14F-4D97-AF65-F5344CB8AC3E}">
        <p14:creationId xmlns:p14="http://schemas.microsoft.com/office/powerpoint/2010/main" val="113129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FEDF8664-5BE3-4E0A-921A-D3DCCB20BEEA}"/>
              </a:ext>
            </a:extLst>
          </p:cNvPr>
          <p:cNvSpPr txBox="1"/>
          <p:nvPr/>
        </p:nvSpPr>
        <p:spPr>
          <a:xfrm>
            <a:off x="5648825" y="1881879"/>
            <a:ext cx="2703054" cy="1644610"/>
          </a:xfrm>
          <a:custGeom>
            <a:avLst/>
            <a:gdLst>
              <a:gd name="connsiteX0" fmla="*/ 0 w 2703054"/>
              <a:gd name="connsiteY0" fmla="*/ 822305 h 1644610"/>
              <a:gd name="connsiteX1" fmla="*/ 1351527 w 2703054"/>
              <a:gd name="connsiteY1" fmla="*/ 0 h 1644610"/>
              <a:gd name="connsiteX2" fmla="*/ 2703054 w 2703054"/>
              <a:gd name="connsiteY2" fmla="*/ 822305 h 1644610"/>
              <a:gd name="connsiteX3" fmla="*/ 1351527 w 2703054"/>
              <a:gd name="connsiteY3" fmla="*/ 1644610 h 1644610"/>
              <a:gd name="connsiteX4" fmla="*/ 0 w 2703054"/>
              <a:gd name="connsiteY4" fmla="*/ 822305 h 164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054" h="1644610" fill="none" extrusionOk="0">
                <a:moveTo>
                  <a:pt x="0" y="822305"/>
                </a:moveTo>
                <a:cubicBezTo>
                  <a:pt x="-35205" y="392076"/>
                  <a:pt x="657583" y="-77189"/>
                  <a:pt x="1351527" y="0"/>
                </a:cubicBezTo>
                <a:cubicBezTo>
                  <a:pt x="2117042" y="9239"/>
                  <a:pt x="2756685" y="317782"/>
                  <a:pt x="2703054" y="822305"/>
                </a:cubicBezTo>
                <a:cubicBezTo>
                  <a:pt x="2770170" y="1266636"/>
                  <a:pt x="2100215" y="1676766"/>
                  <a:pt x="1351527" y="1644610"/>
                </a:cubicBezTo>
                <a:cubicBezTo>
                  <a:pt x="564060" y="1660432"/>
                  <a:pt x="71637" y="1284472"/>
                  <a:pt x="0" y="822305"/>
                </a:cubicBezTo>
                <a:close/>
              </a:path>
              <a:path w="2703054" h="1644610" stroke="0" extrusionOk="0">
                <a:moveTo>
                  <a:pt x="0" y="822305"/>
                </a:moveTo>
                <a:cubicBezTo>
                  <a:pt x="87063" y="205425"/>
                  <a:pt x="622020" y="109996"/>
                  <a:pt x="1351527" y="0"/>
                </a:cubicBezTo>
                <a:cubicBezTo>
                  <a:pt x="2142943" y="-2321"/>
                  <a:pt x="2654325" y="300340"/>
                  <a:pt x="2703054" y="822305"/>
                </a:cubicBezTo>
                <a:cubicBezTo>
                  <a:pt x="2710840" y="1413516"/>
                  <a:pt x="2075714" y="1531765"/>
                  <a:pt x="1351527" y="1644610"/>
                </a:cubicBezTo>
                <a:cubicBezTo>
                  <a:pt x="664986" y="1694017"/>
                  <a:pt x="-7024" y="1229882"/>
                  <a:pt x="0" y="822305"/>
                </a:cubicBezTo>
                <a:close/>
              </a:path>
            </a:pathLst>
          </a:cu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2">
                <a:lumMod val="60000"/>
                <a:lumOff val="40000"/>
              </a:schemeClr>
            </a:solidFill>
            <a:extLst>
              <a:ext uri="{C807C97D-BFC1-408E-A445-0C87EB9F89A2}">
                <ask:lineSketchStyleProps xmlns:ask="http://schemas.microsoft.com/office/drawing/2018/sketchyshapes" sd="707361044">
                  <a:prstGeom prst="ellipse">
                    <a:avLst/>
                  </a:prstGeom>
                  <ask:type>
                    <ask:lineSketchScribble/>
                  </ask:type>
                </ask:lineSketchStyleProps>
              </a:ext>
            </a:extLst>
          </a:ln>
        </p:spPr>
        <p:txBody>
          <a:bodyPr wrap="square" rtlCol="0">
            <a:spAutoFit/>
          </a:bodyPr>
          <a:lstStyle/>
          <a:p>
            <a:pPr algn="ctr"/>
            <a:endParaRPr lang="en-US" altLang="ja-JP" sz="1400" b="1" dirty="0"/>
          </a:p>
          <a:p>
            <a:pPr algn="ctr"/>
            <a:endParaRPr lang="en-US" altLang="ja-JP" sz="1400" b="1" dirty="0"/>
          </a:p>
          <a:p>
            <a:pPr algn="ctr"/>
            <a:endParaRPr lang="en-US" altLang="ja-JP" sz="1400" b="1" dirty="0"/>
          </a:p>
          <a:p>
            <a:pPr algn="ctr"/>
            <a:endParaRPr lang="en-US" altLang="ja-JP" sz="1400" b="1" dirty="0"/>
          </a:p>
          <a:p>
            <a:pPr algn="ctr"/>
            <a:endParaRPr lang="en-US" altLang="ja-JP" sz="1400" b="1" dirty="0"/>
          </a:p>
        </p:txBody>
      </p:sp>
      <p:sp>
        <p:nvSpPr>
          <p:cNvPr id="23" name="テキスト ボックス 22">
            <a:extLst>
              <a:ext uri="{FF2B5EF4-FFF2-40B4-BE49-F238E27FC236}">
                <a16:creationId xmlns:a16="http://schemas.microsoft.com/office/drawing/2014/main" id="{D4081F1A-50C1-42F5-931A-34E7591BEB81}"/>
              </a:ext>
            </a:extLst>
          </p:cNvPr>
          <p:cNvSpPr txBox="1"/>
          <p:nvPr/>
        </p:nvSpPr>
        <p:spPr>
          <a:xfrm>
            <a:off x="6391734" y="3855555"/>
            <a:ext cx="2428416" cy="1644610"/>
          </a:xfrm>
          <a:custGeom>
            <a:avLst/>
            <a:gdLst>
              <a:gd name="connsiteX0" fmla="*/ 0 w 2428416"/>
              <a:gd name="connsiteY0" fmla="*/ 822305 h 1644610"/>
              <a:gd name="connsiteX1" fmla="*/ 1214208 w 2428416"/>
              <a:gd name="connsiteY1" fmla="*/ 0 h 1644610"/>
              <a:gd name="connsiteX2" fmla="*/ 2428416 w 2428416"/>
              <a:gd name="connsiteY2" fmla="*/ 822305 h 1644610"/>
              <a:gd name="connsiteX3" fmla="*/ 1214208 w 2428416"/>
              <a:gd name="connsiteY3" fmla="*/ 1644610 h 1644610"/>
              <a:gd name="connsiteX4" fmla="*/ 0 w 2428416"/>
              <a:gd name="connsiteY4" fmla="*/ 822305 h 164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416" h="1644610" fill="none" extrusionOk="0">
                <a:moveTo>
                  <a:pt x="0" y="822305"/>
                </a:moveTo>
                <a:cubicBezTo>
                  <a:pt x="73185" y="482103"/>
                  <a:pt x="593713" y="-36255"/>
                  <a:pt x="1214208" y="0"/>
                </a:cubicBezTo>
                <a:cubicBezTo>
                  <a:pt x="2016029" y="-9993"/>
                  <a:pt x="2385826" y="263807"/>
                  <a:pt x="2428416" y="822305"/>
                </a:cubicBezTo>
                <a:cubicBezTo>
                  <a:pt x="2267228" y="1269665"/>
                  <a:pt x="1779265" y="1774907"/>
                  <a:pt x="1214208" y="1644610"/>
                </a:cubicBezTo>
                <a:cubicBezTo>
                  <a:pt x="462768" y="1677232"/>
                  <a:pt x="19818" y="1193840"/>
                  <a:pt x="0" y="822305"/>
                </a:cubicBezTo>
                <a:close/>
              </a:path>
              <a:path w="2428416" h="1644610" stroke="0" extrusionOk="0">
                <a:moveTo>
                  <a:pt x="0" y="822305"/>
                </a:moveTo>
                <a:cubicBezTo>
                  <a:pt x="-75978" y="268355"/>
                  <a:pt x="399822" y="52508"/>
                  <a:pt x="1214208" y="0"/>
                </a:cubicBezTo>
                <a:cubicBezTo>
                  <a:pt x="1935251" y="73596"/>
                  <a:pt x="2326010" y="373187"/>
                  <a:pt x="2428416" y="822305"/>
                </a:cubicBezTo>
                <a:cubicBezTo>
                  <a:pt x="2291949" y="1139528"/>
                  <a:pt x="1941365" y="1631262"/>
                  <a:pt x="1214208" y="1644610"/>
                </a:cubicBezTo>
                <a:cubicBezTo>
                  <a:pt x="624046" y="1593859"/>
                  <a:pt x="21631" y="1337483"/>
                  <a:pt x="0" y="822305"/>
                </a:cubicBezTo>
                <a:close/>
              </a:path>
            </a:pathLst>
          </a:cu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a:ln>
            <a:solidFill>
              <a:schemeClr val="accent2">
                <a:lumMod val="60000"/>
                <a:lumOff val="40000"/>
              </a:schemeClr>
            </a:solidFill>
            <a:extLst>
              <a:ext uri="{C807C97D-BFC1-408E-A445-0C87EB9F89A2}">
                <ask:lineSketchStyleProps xmlns:ask="http://schemas.microsoft.com/office/drawing/2018/sketchyshapes" sd="2039751773">
                  <a:prstGeom prst="ellipse">
                    <a:avLst/>
                  </a:prstGeom>
                  <ask:type>
                    <ask:lineSketchScribble/>
                  </ask:type>
                </ask:lineSketchStyleProps>
              </a:ext>
            </a:extLst>
          </a:ln>
        </p:spPr>
        <p:txBody>
          <a:bodyPr wrap="square" rtlCol="0">
            <a:spAutoFit/>
          </a:bodyPr>
          <a:lstStyle/>
          <a:p>
            <a:pPr algn="ctr"/>
            <a:r>
              <a:rPr lang="ja-JP" altLang="en-US" sz="2000" b="1" dirty="0"/>
              <a:t>不規則な生活</a:t>
            </a:r>
            <a:endParaRPr lang="en-US" altLang="ja-JP" sz="2000" b="1" dirty="0"/>
          </a:p>
          <a:p>
            <a:pPr algn="ctr"/>
            <a:r>
              <a:rPr lang="ja-JP" altLang="en-US" b="1" dirty="0"/>
              <a:t> </a:t>
            </a:r>
            <a:endParaRPr lang="en-US" altLang="ja-JP" b="1" dirty="0"/>
          </a:p>
          <a:p>
            <a:pPr algn="ctr"/>
            <a:endParaRPr lang="en-US" altLang="ja-JP" b="1" dirty="0"/>
          </a:p>
          <a:p>
            <a:pPr algn="ctr"/>
            <a:endParaRPr lang="ja-JP" altLang="en-US" sz="1400" b="1" dirty="0"/>
          </a:p>
        </p:txBody>
      </p:sp>
      <p:sp>
        <p:nvSpPr>
          <p:cNvPr id="22" name="テキスト ボックス 21">
            <a:extLst>
              <a:ext uri="{FF2B5EF4-FFF2-40B4-BE49-F238E27FC236}">
                <a16:creationId xmlns:a16="http://schemas.microsoft.com/office/drawing/2014/main" id="{1C286D50-0C69-410A-B1DB-491EC7ED8211}"/>
              </a:ext>
            </a:extLst>
          </p:cNvPr>
          <p:cNvSpPr txBox="1"/>
          <p:nvPr/>
        </p:nvSpPr>
        <p:spPr>
          <a:xfrm>
            <a:off x="592115" y="1873420"/>
            <a:ext cx="2336690" cy="1731169"/>
          </a:xfrm>
          <a:custGeom>
            <a:avLst/>
            <a:gdLst>
              <a:gd name="connsiteX0" fmla="*/ 0 w 2336690"/>
              <a:gd name="connsiteY0" fmla="*/ 865585 h 1731169"/>
              <a:gd name="connsiteX1" fmla="*/ 1168345 w 2336690"/>
              <a:gd name="connsiteY1" fmla="*/ 0 h 1731169"/>
              <a:gd name="connsiteX2" fmla="*/ 2336690 w 2336690"/>
              <a:gd name="connsiteY2" fmla="*/ 865585 h 1731169"/>
              <a:gd name="connsiteX3" fmla="*/ 1168345 w 2336690"/>
              <a:gd name="connsiteY3" fmla="*/ 1731170 h 1731169"/>
              <a:gd name="connsiteX4" fmla="*/ 0 w 2336690"/>
              <a:gd name="connsiteY4" fmla="*/ 865585 h 173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690" h="1731169" fill="none" extrusionOk="0">
                <a:moveTo>
                  <a:pt x="0" y="865585"/>
                </a:moveTo>
                <a:cubicBezTo>
                  <a:pt x="24370" y="389334"/>
                  <a:pt x="542247" y="33513"/>
                  <a:pt x="1168345" y="0"/>
                </a:cubicBezTo>
                <a:cubicBezTo>
                  <a:pt x="1823993" y="95404"/>
                  <a:pt x="2309339" y="478260"/>
                  <a:pt x="2336690" y="865585"/>
                </a:cubicBezTo>
                <a:cubicBezTo>
                  <a:pt x="2434102" y="1214089"/>
                  <a:pt x="1679212" y="1762629"/>
                  <a:pt x="1168345" y="1731170"/>
                </a:cubicBezTo>
                <a:cubicBezTo>
                  <a:pt x="627024" y="1717077"/>
                  <a:pt x="19157" y="1330732"/>
                  <a:pt x="0" y="865585"/>
                </a:cubicBezTo>
                <a:close/>
              </a:path>
              <a:path w="2336690" h="1731169" stroke="0" extrusionOk="0">
                <a:moveTo>
                  <a:pt x="0" y="865585"/>
                </a:moveTo>
                <a:cubicBezTo>
                  <a:pt x="-30142" y="388825"/>
                  <a:pt x="548192" y="24683"/>
                  <a:pt x="1168345" y="0"/>
                </a:cubicBezTo>
                <a:cubicBezTo>
                  <a:pt x="1831912" y="37574"/>
                  <a:pt x="2337936" y="425558"/>
                  <a:pt x="2336690" y="865585"/>
                </a:cubicBezTo>
                <a:cubicBezTo>
                  <a:pt x="2296122" y="1282429"/>
                  <a:pt x="1881201" y="1812899"/>
                  <a:pt x="1168345" y="1731170"/>
                </a:cubicBezTo>
                <a:cubicBezTo>
                  <a:pt x="552355" y="1622300"/>
                  <a:pt x="38047" y="1414570"/>
                  <a:pt x="0" y="865585"/>
                </a:cubicBezTo>
                <a:close/>
              </a:path>
            </a:pathLst>
          </a:cu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8100000" scaled="1"/>
            <a:tileRect/>
          </a:gradFill>
          <a:ln>
            <a:solidFill>
              <a:srgbClr val="FFCC99"/>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txBody>
          <a:bodyPr wrap="square" rtlCol="0">
            <a:spAutoFit/>
          </a:bodyPr>
          <a:lstStyle/>
          <a:p>
            <a:pPr algn="ctr"/>
            <a:endParaRPr lang="en-US" altLang="ja-JP" sz="2800" b="1" dirty="0"/>
          </a:p>
          <a:p>
            <a:pPr algn="ctr"/>
            <a:endParaRPr lang="en-US" altLang="ja-JP" sz="2800" b="1" dirty="0"/>
          </a:p>
          <a:p>
            <a:pPr algn="ctr"/>
            <a:endParaRPr lang="en-US" altLang="ja-JP" b="1" dirty="0"/>
          </a:p>
        </p:txBody>
      </p:sp>
      <p:grpSp>
        <p:nvGrpSpPr>
          <p:cNvPr id="17" name="グループ化 16">
            <a:extLst>
              <a:ext uri="{FF2B5EF4-FFF2-40B4-BE49-F238E27FC236}">
                <a16:creationId xmlns:a16="http://schemas.microsoft.com/office/drawing/2014/main" id="{C40555C7-3720-44A0-AC6B-E9BF6A0CC3A9}"/>
              </a:ext>
            </a:extLst>
          </p:cNvPr>
          <p:cNvGrpSpPr/>
          <p:nvPr/>
        </p:nvGrpSpPr>
        <p:grpSpPr>
          <a:xfrm>
            <a:off x="728542" y="2274037"/>
            <a:ext cx="1410608" cy="1446636"/>
            <a:chOff x="116361" y="2376968"/>
            <a:chExt cx="1592967" cy="1606379"/>
          </a:xfrm>
        </p:grpSpPr>
        <p:sp>
          <p:nvSpPr>
            <p:cNvPr id="16" name="正方形/長方形 15">
              <a:extLst>
                <a:ext uri="{FF2B5EF4-FFF2-40B4-BE49-F238E27FC236}">
                  <a16:creationId xmlns:a16="http://schemas.microsoft.com/office/drawing/2014/main" id="{BED034B6-6603-4B91-956E-EF51FB6ED745}"/>
                </a:ext>
              </a:extLst>
            </p:cNvPr>
            <p:cNvSpPr/>
            <p:nvPr/>
          </p:nvSpPr>
          <p:spPr>
            <a:xfrm>
              <a:off x="244394" y="3094444"/>
              <a:ext cx="1130947" cy="6691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pic>
          <p:nvPicPr>
            <p:cNvPr id="65" name="図 64">
              <a:extLst>
                <a:ext uri="{FF2B5EF4-FFF2-40B4-BE49-F238E27FC236}">
                  <a16:creationId xmlns:a16="http://schemas.microsoft.com/office/drawing/2014/main" id="{0F581A4E-157C-4ECC-A7A5-7583768901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1053" b="85646" l="19139" r="83732">
                          <a14:foregroundMark x1="27751" y1="14354" x2="19139" y2="66029"/>
                          <a14:foregroundMark x1="19139" y1="66029" x2="56938" y2="85646"/>
                          <a14:foregroundMark x1="56938" y1="85646" x2="75120" y2="52632"/>
                          <a14:foregroundMark x1="75120" y1="52632" x2="33493" y2="38756"/>
                          <a14:foregroundMark x1="33493" y1="38756" x2="22488" y2="43541"/>
                        </a14:backgroundRemoval>
                      </a14:imgEffect>
                    </a14:imgLayer>
                  </a14:imgProps>
                </a:ext>
                <a:ext uri="{28A0092B-C50C-407E-A947-70E740481C1C}">
                  <a14:useLocalDpi xmlns:a14="http://schemas.microsoft.com/office/drawing/2010/main" val="0"/>
                </a:ext>
              </a:extLst>
            </a:blip>
            <a:srcRect l="12202" t="13360" r="7796" b="5965"/>
            <a:stretch/>
          </p:blipFill>
          <p:spPr>
            <a:xfrm>
              <a:off x="116361" y="2376968"/>
              <a:ext cx="1592967" cy="1606379"/>
            </a:xfrm>
            <a:prstGeom prst="rect">
              <a:avLst/>
            </a:prstGeom>
          </p:spPr>
        </p:pic>
      </p:grpSp>
      <p:sp>
        <p:nvSpPr>
          <p:cNvPr id="2" name="タイトル 2"/>
          <p:cNvSpPr txBox="1">
            <a:spLocks/>
          </p:cNvSpPr>
          <p:nvPr/>
        </p:nvSpPr>
        <p:spPr>
          <a:xfrm>
            <a:off x="633779" y="620275"/>
            <a:ext cx="4722884" cy="755434"/>
          </a:xfrm>
          <a:custGeom>
            <a:avLst/>
            <a:gdLst>
              <a:gd name="connsiteX0" fmla="*/ 0 w 4722884"/>
              <a:gd name="connsiteY0" fmla="*/ 150452 h 755434"/>
              <a:gd name="connsiteX1" fmla="*/ 150452 w 4722884"/>
              <a:gd name="connsiteY1" fmla="*/ 0 h 755434"/>
              <a:gd name="connsiteX2" fmla="*/ 658980 w 4722884"/>
              <a:gd name="connsiteY2" fmla="*/ 0 h 755434"/>
              <a:gd name="connsiteX3" fmla="*/ 1123288 w 4722884"/>
              <a:gd name="connsiteY3" fmla="*/ 0 h 755434"/>
              <a:gd name="connsiteX4" fmla="*/ 1587596 w 4722884"/>
              <a:gd name="connsiteY4" fmla="*/ 0 h 755434"/>
              <a:gd name="connsiteX5" fmla="*/ 2051903 w 4722884"/>
              <a:gd name="connsiteY5" fmla="*/ 0 h 755434"/>
              <a:gd name="connsiteX6" fmla="*/ 2471992 w 4722884"/>
              <a:gd name="connsiteY6" fmla="*/ 0 h 755434"/>
              <a:gd name="connsiteX7" fmla="*/ 3068959 w 4722884"/>
              <a:gd name="connsiteY7" fmla="*/ 0 h 755434"/>
              <a:gd name="connsiteX8" fmla="*/ 3665926 w 4722884"/>
              <a:gd name="connsiteY8" fmla="*/ 0 h 755434"/>
              <a:gd name="connsiteX9" fmla="*/ 4572432 w 4722884"/>
              <a:gd name="connsiteY9" fmla="*/ 0 h 755434"/>
              <a:gd name="connsiteX10" fmla="*/ 4722884 w 4722884"/>
              <a:gd name="connsiteY10" fmla="*/ 150452 h 755434"/>
              <a:gd name="connsiteX11" fmla="*/ 4722884 w 4722884"/>
              <a:gd name="connsiteY11" fmla="*/ 604982 h 755434"/>
              <a:gd name="connsiteX12" fmla="*/ 4572432 w 4722884"/>
              <a:gd name="connsiteY12" fmla="*/ 755434 h 755434"/>
              <a:gd name="connsiteX13" fmla="*/ 4063904 w 4722884"/>
              <a:gd name="connsiteY13" fmla="*/ 755434 h 755434"/>
              <a:gd name="connsiteX14" fmla="*/ 3422717 w 4722884"/>
              <a:gd name="connsiteY14" fmla="*/ 755434 h 755434"/>
              <a:gd name="connsiteX15" fmla="*/ 2914190 w 4722884"/>
              <a:gd name="connsiteY15" fmla="*/ 755434 h 755434"/>
              <a:gd name="connsiteX16" fmla="*/ 2449882 w 4722884"/>
              <a:gd name="connsiteY16" fmla="*/ 755434 h 755434"/>
              <a:gd name="connsiteX17" fmla="*/ 1852914 w 4722884"/>
              <a:gd name="connsiteY17" fmla="*/ 755434 h 755434"/>
              <a:gd name="connsiteX18" fmla="*/ 1388606 w 4722884"/>
              <a:gd name="connsiteY18" fmla="*/ 755434 h 755434"/>
              <a:gd name="connsiteX19" fmla="*/ 791639 w 4722884"/>
              <a:gd name="connsiteY19" fmla="*/ 755434 h 755434"/>
              <a:gd name="connsiteX20" fmla="*/ 150452 w 4722884"/>
              <a:gd name="connsiteY20" fmla="*/ 755434 h 755434"/>
              <a:gd name="connsiteX21" fmla="*/ 0 w 4722884"/>
              <a:gd name="connsiteY21" fmla="*/ 604982 h 755434"/>
              <a:gd name="connsiteX22" fmla="*/ 0 w 4722884"/>
              <a:gd name="connsiteY22" fmla="*/ 150452 h 75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2884" h="755434" fill="none" extrusionOk="0">
                <a:moveTo>
                  <a:pt x="0" y="150452"/>
                </a:moveTo>
                <a:cubicBezTo>
                  <a:pt x="-10034" y="85196"/>
                  <a:pt x="51814" y="13258"/>
                  <a:pt x="150452" y="0"/>
                </a:cubicBezTo>
                <a:cubicBezTo>
                  <a:pt x="308848" y="-23203"/>
                  <a:pt x="479653" y="4150"/>
                  <a:pt x="658980" y="0"/>
                </a:cubicBezTo>
                <a:cubicBezTo>
                  <a:pt x="838307" y="-4150"/>
                  <a:pt x="976226" y="44110"/>
                  <a:pt x="1123288" y="0"/>
                </a:cubicBezTo>
                <a:cubicBezTo>
                  <a:pt x="1270350" y="-44110"/>
                  <a:pt x="1480164" y="30654"/>
                  <a:pt x="1587596" y="0"/>
                </a:cubicBezTo>
                <a:cubicBezTo>
                  <a:pt x="1695028" y="-30654"/>
                  <a:pt x="1885526" y="32886"/>
                  <a:pt x="2051903" y="0"/>
                </a:cubicBezTo>
                <a:cubicBezTo>
                  <a:pt x="2218280" y="-32886"/>
                  <a:pt x="2351489" y="8162"/>
                  <a:pt x="2471992" y="0"/>
                </a:cubicBezTo>
                <a:cubicBezTo>
                  <a:pt x="2592495" y="-8162"/>
                  <a:pt x="2841655" y="29156"/>
                  <a:pt x="3068959" y="0"/>
                </a:cubicBezTo>
                <a:cubicBezTo>
                  <a:pt x="3296263" y="-29156"/>
                  <a:pt x="3478989" y="3699"/>
                  <a:pt x="3665926" y="0"/>
                </a:cubicBezTo>
                <a:cubicBezTo>
                  <a:pt x="3852863" y="-3699"/>
                  <a:pt x="4242025" y="106133"/>
                  <a:pt x="4572432" y="0"/>
                </a:cubicBezTo>
                <a:cubicBezTo>
                  <a:pt x="4658054" y="-3653"/>
                  <a:pt x="4716459" y="69907"/>
                  <a:pt x="4722884" y="150452"/>
                </a:cubicBezTo>
                <a:cubicBezTo>
                  <a:pt x="4773107" y="281157"/>
                  <a:pt x="4700451" y="408668"/>
                  <a:pt x="4722884" y="604982"/>
                </a:cubicBezTo>
                <a:cubicBezTo>
                  <a:pt x="4713510" y="689660"/>
                  <a:pt x="4640713" y="745692"/>
                  <a:pt x="4572432" y="755434"/>
                </a:cubicBezTo>
                <a:cubicBezTo>
                  <a:pt x="4411985" y="794814"/>
                  <a:pt x="4302767" y="728595"/>
                  <a:pt x="4063904" y="755434"/>
                </a:cubicBezTo>
                <a:cubicBezTo>
                  <a:pt x="3825041" y="782273"/>
                  <a:pt x="3663008" y="704311"/>
                  <a:pt x="3422717" y="755434"/>
                </a:cubicBezTo>
                <a:cubicBezTo>
                  <a:pt x="3182426" y="806557"/>
                  <a:pt x="3119669" y="747260"/>
                  <a:pt x="2914190" y="755434"/>
                </a:cubicBezTo>
                <a:cubicBezTo>
                  <a:pt x="2708711" y="763608"/>
                  <a:pt x="2665527" y="740132"/>
                  <a:pt x="2449882" y="755434"/>
                </a:cubicBezTo>
                <a:cubicBezTo>
                  <a:pt x="2234237" y="770736"/>
                  <a:pt x="2075044" y="736609"/>
                  <a:pt x="1852914" y="755434"/>
                </a:cubicBezTo>
                <a:cubicBezTo>
                  <a:pt x="1630784" y="774259"/>
                  <a:pt x="1530178" y="727050"/>
                  <a:pt x="1388606" y="755434"/>
                </a:cubicBezTo>
                <a:cubicBezTo>
                  <a:pt x="1247034" y="783818"/>
                  <a:pt x="943327" y="708581"/>
                  <a:pt x="791639" y="755434"/>
                </a:cubicBezTo>
                <a:cubicBezTo>
                  <a:pt x="639951" y="802287"/>
                  <a:pt x="460808" y="709481"/>
                  <a:pt x="150452" y="755434"/>
                </a:cubicBezTo>
                <a:cubicBezTo>
                  <a:pt x="61760" y="766061"/>
                  <a:pt x="-11238" y="678137"/>
                  <a:pt x="0" y="604982"/>
                </a:cubicBezTo>
                <a:cubicBezTo>
                  <a:pt x="-3270" y="455263"/>
                  <a:pt x="7205" y="365279"/>
                  <a:pt x="0" y="150452"/>
                </a:cubicBezTo>
                <a:close/>
              </a:path>
              <a:path w="4722884" h="755434" stroke="0" extrusionOk="0">
                <a:moveTo>
                  <a:pt x="0" y="150452"/>
                </a:moveTo>
                <a:cubicBezTo>
                  <a:pt x="-5678" y="72744"/>
                  <a:pt x="51330" y="7547"/>
                  <a:pt x="150452" y="0"/>
                </a:cubicBezTo>
                <a:cubicBezTo>
                  <a:pt x="317663" y="-35219"/>
                  <a:pt x="478734" y="36006"/>
                  <a:pt x="658980" y="0"/>
                </a:cubicBezTo>
                <a:cubicBezTo>
                  <a:pt x="839226" y="-36006"/>
                  <a:pt x="992120" y="24063"/>
                  <a:pt x="1079068" y="0"/>
                </a:cubicBezTo>
                <a:cubicBezTo>
                  <a:pt x="1166016" y="-24063"/>
                  <a:pt x="1531952" y="31336"/>
                  <a:pt x="1676035" y="0"/>
                </a:cubicBezTo>
                <a:cubicBezTo>
                  <a:pt x="1820118" y="-31336"/>
                  <a:pt x="2016530" y="35755"/>
                  <a:pt x="2228783" y="0"/>
                </a:cubicBezTo>
                <a:cubicBezTo>
                  <a:pt x="2441036" y="-35755"/>
                  <a:pt x="2475894" y="36590"/>
                  <a:pt x="2648871" y="0"/>
                </a:cubicBezTo>
                <a:cubicBezTo>
                  <a:pt x="2821848" y="-36590"/>
                  <a:pt x="3031448" y="37940"/>
                  <a:pt x="3201618" y="0"/>
                </a:cubicBezTo>
                <a:cubicBezTo>
                  <a:pt x="3371788" y="-37940"/>
                  <a:pt x="3685166" y="64704"/>
                  <a:pt x="3842805" y="0"/>
                </a:cubicBezTo>
                <a:cubicBezTo>
                  <a:pt x="4000444" y="-64704"/>
                  <a:pt x="4388012" y="29681"/>
                  <a:pt x="4572432" y="0"/>
                </a:cubicBezTo>
                <a:cubicBezTo>
                  <a:pt x="4659068" y="5092"/>
                  <a:pt x="4721443" y="62867"/>
                  <a:pt x="4722884" y="150452"/>
                </a:cubicBezTo>
                <a:cubicBezTo>
                  <a:pt x="4754434" y="314145"/>
                  <a:pt x="4706151" y="481698"/>
                  <a:pt x="4722884" y="604982"/>
                </a:cubicBezTo>
                <a:cubicBezTo>
                  <a:pt x="4725218" y="678080"/>
                  <a:pt x="4653996" y="760028"/>
                  <a:pt x="4572432" y="755434"/>
                </a:cubicBezTo>
                <a:cubicBezTo>
                  <a:pt x="4420746" y="788309"/>
                  <a:pt x="4167029" y="712618"/>
                  <a:pt x="4063904" y="755434"/>
                </a:cubicBezTo>
                <a:cubicBezTo>
                  <a:pt x="3960779" y="798250"/>
                  <a:pt x="3744466" y="713162"/>
                  <a:pt x="3599596" y="755434"/>
                </a:cubicBezTo>
                <a:cubicBezTo>
                  <a:pt x="3454726" y="797706"/>
                  <a:pt x="3305306" y="742481"/>
                  <a:pt x="3179508" y="755434"/>
                </a:cubicBezTo>
                <a:cubicBezTo>
                  <a:pt x="3053710" y="768387"/>
                  <a:pt x="2895978" y="718187"/>
                  <a:pt x="2715200" y="755434"/>
                </a:cubicBezTo>
                <a:cubicBezTo>
                  <a:pt x="2534422" y="792681"/>
                  <a:pt x="2378859" y="687704"/>
                  <a:pt x="2118233" y="755434"/>
                </a:cubicBezTo>
                <a:cubicBezTo>
                  <a:pt x="1857607" y="823164"/>
                  <a:pt x="1727209" y="712117"/>
                  <a:pt x="1521266" y="755434"/>
                </a:cubicBezTo>
                <a:cubicBezTo>
                  <a:pt x="1315323" y="798751"/>
                  <a:pt x="1153113" y="713391"/>
                  <a:pt x="880079" y="755434"/>
                </a:cubicBezTo>
                <a:cubicBezTo>
                  <a:pt x="607045" y="797477"/>
                  <a:pt x="385369" y="743673"/>
                  <a:pt x="150452" y="755434"/>
                </a:cubicBezTo>
                <a:cubicBezTo>
                  <a:pt x="64022" y="765305"/>
                  <a:pt x="16128" y="687065"/>
                  <a:pt x="0" y="604982"/>
                </a:cubicBezTo>
                <a:cubicBezTo>
                  <a:pt x="-41796" y="441269"/>
                  <a:pt x="11886" y="295108"/>
                  <a:pt x="0" y="150452"/>
                </a:cubicBezTo>
                <a:close/>
              </a:path>
            </a:pathLst>
          </a:custGeom>
          <a:solidFill>
            <a:srgbClr val="FF3300"/>
          </a:solidFill>
          <a:ln w="38100">
            <a:solidFill>
              <a:schemeClr val="tx1">
                <a:lumMod val="95000"/>
                <a:lumOff val="5000"/>
              </a:schemeClr>
            </a:solidFill>
            <a:extLst>
              <a:ext uri="{C807C97D-BFC1-408E-A445-0C87EB9F89A2}">
                <ask:lineSketchStyleProps xmlns:ask="http://schemas.microsoft.com/office/drawing/2018/sketchyshapes" sd="3077608183">
                  <a:prstGeom prst="roundRect">
                    <a:avLst>
                      <a:gd name="adj" fmla="val 19916"/>
                    </a:avLst>
                  </a:prstGeom>
                  <ask:type>
                    <ask:lineSketchScribble/>
                  </ask:type>
                </ask:lineSketchStyleProps>
              </a:ext>
            </a:extLst>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kern="100"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排便コントロール乱れは？</a:t>
            </a:r>
            <a:endParaRPr lang="en-US" altLang="ja-JP" sz="2800" b="1" kern="100"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32" name="図 31">
            <a:extLst>
              <a:ext uri="{FF2B5EF4-FFF2-40B4-BE49-F238E27FC236}">
                <a16:creationId xmlns:a16="http://schemas.microsoft.com/office/drawing/2014/main" id="{D2DC241F-E86D-4530-B57F-85EB3A983F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6745" y="994534"/>
            <a:ext cx="1256933" cy="942699"/>
          </a:xfrm>
          <a:prstGeom prst="rect">
            <a:avLst/>
          </a:prstGeom>
        </p:spPr>
      </p:pic>
      <p:sp>
        <p:nvSpPr>
          <p:cNvPr id="28" name="テキスト ボックス 27">
            <a:extLst>
              <a:ext uri="{FF2B5EF4-FFF2-40B4-BE49-F238E27FC236}">
                <a16:creationId xmlns:a16="http://schemas.microsoft.com/office/drawing/2014/main" id="{3336B3EA-5732-4D3E-971E-F4D3FC3E6336}"/>
              </a:ext>
            </a:extLst>
          </p:cNvPr>
          <p:cNvSpPr txBox="1"/>
          <p:nvPr/>
        </p:nvSpPr>
        <p:spPr>
          <a:xfrm>
            <a:off x="537709" y="3805386"/>
            <a:ext cx="2707157" cy="2207240"/>
          </a:xfrm>
          <a:custGeom>
            <a:avLst/>
            <a:gdLst>
              <a:gd name="connsiteX0" fmla="*/ 0 w 2707157"/>
              <a:gd name="connsiteY0" fmla="*/ 1103620 h 2207240"/>
              <a:gd name="connsiteX1" fmla="*/ 1353579 w 2707157"/>
              <a:gd name="connsiteY1" fmla="*/ 0 h 2207240"/>
              <a:gd name="connsiteX2" fmla="*/ 2707158 w 2707157"/>
              <a:gd name="connsiteY2" fmla="*/ 1103620 h 2207240"/>
              <a:gd name="connsiteX3" fmla="*/ 1353579 w 2707157"/>
              <a:gd name="connsiteY3" fmla="*/ 2207240 h 2207240"/>
              <a:gd name="connsiteX4" fmla="*/ 0 w 2707157"/>
              <a:gd name="connsiteY4" fmla="*/ 1103620 h 220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157" h="2207240" fill="none" extrusionOk="0">
                <a:moveTo>
                  <a:pt x="0" y="1103620"/>
                </a:moveTo>
                <a:cubicBezTo>
                  <a:pt x="135616" y="510196"/>
                  <a:pt x="700879" y="-195223"/>
                  <a:pt x="1353579" y="0"/>
                </a:cubicBezTo>
                <a:cubicBezTo>
                  <a:pt x="1948006" y="-23450"/>
                  <a:pt x="2581556" y="612361"/>
                  <a:pt x="2707158" y="1103620"/>
                </a:cubicBezTo>
                <a:cubicBezTo>
                  <a:pt x="2693868" y="1586391"/>
                  <a:pt x="2049107" y="2279552"/>
                  <a:pt x="1353579" y="2207240"/>
                </a:cubicBezTo>
                <a:cubicBezTo>
                  <a:pt x="689638" y="2254054"/>
                  <a:pt x="71631" y="1730355"/>
                  <a:pt x="0" y="1103620"/>
                </a:cubicBezTo>
                <a:close/>
              </a:path>
              <a:path w="2707157" h="2207240" stroke="0" extrusionOk="0">
                <a:moveTo>
                  <a:pt x="0" y="1103620"/>
                </a:moveTo>
                <a:cubicBezTo>
                  <a:pt x="-90049" y="438564"/>
                  <a:pt x="493293" y="42307"/>
                  <a:pt x="1353579" y="0"/>
                </a:cubicBezTo>
                <a:cubicBezTo>
                  <a:pt x="2186546" y="17980"/>
                  <a:pt x="2601900" y="497455"/>
                  <a:pt x="2707158" y="1103620"/>
                </a:cubicBezTo>
                <a:cubicBezTo>
                  <a:pt x="2653119" y="1765904"/>
                  <a:pt x="2087802" y="2280965"/>
                  <a:pt x="1353579" y="2207240"/>
                </a:cubicBezTo>
                <a:cubicBezTo>
                  <a:pt x="524111" y="2162427"/>
                  <a:pt x="23367" y="1724297"/>
                  <a:pt x="0" y="1103620"/>
                </a:cubicBezTo>
                <a:close/>
              </a:path>
            </a:pathLst>
          </a:cu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2">
                <a:lumMod val="60000"/>
                <a:lumOff val="40000"/>
              </a:schemeClr>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txBody>
          <a:bodyPr wrap="square" rtlCol="0">
            <a:spAutoFit/>
          </a:bodyPr>
          <a:lstStyle/>
          <a:p>
            <a:endParaRPr lang="en-US" altLang="ja-JP" sz="2400" b="1" dirty="0"/>
          </a:p>
          <a:p>
            <a:endParaRPr lang="en-US" altLang="ja-JP" sz="2400" b="1" dirty="0"/>
          </a:p>
          <a:p>
            <a:endParaRPr lang="en-US" altLang="ja-JP" sz="2400" b="1" dirty="0"/>
          </a:p>
          <a:p>
            <a:endParaRPr lang="en-US" altLang="ja-JP" sz="2400" b="1" dirty="0"/>
          </a:p>
        </p:txBody>
      </p:sp>
      <p:pic>
        <p:nvPicPr>
          <p:cNvPr id="25" name="図 24">
            <a:extLst>
              <a:ext uri="{FF2B5EF4-FFF2-40B4-BE49-F238E27FC236}">
                <a16:creationId xmlns:a16="http://schemas.microsoft.com/office/drawing/2014/main" id="{B21DAD23-2C9A-4BD2-8A49-66287129B82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702" b="75256" l="9059" r="81528">
                        <a14:foregroundMark x1="55000" y1="29000" x2="59333" y2="43333"/>
                        <a14:foregroundMark x1="15333" y1="41000" x2="40333" y2="46000"/>
                        <a14:foregroundMark x1="40333" y1="46000" x2="44333" y2="43000"/>
                        <a14:foregroundMark x1="18000" y1="40000" x2="44333" y2="42333"/>
                        <a14:foregroundMark x1="44333" y1="42333" x2="34333" y2="44000"/>
                        <a14:foregroundMark x1="19667" y1="37667" x2="44000" y2="45667"/>
                        <a14:foregroundMark x1="44000" y1="45667" x2="45000" y2="42000"/>
                        <a14:foregroundMark x1="45000" y1="42000" x2="45000" y2="42000"/>
                        <a14:foregroundMark x1="51333" y1="71333" x2="51333" y2="71333"/>
                      </a14:backgroundRemoval>
                    </a14:imgEffect>
                  </a14:imgLayer>
                </a14:imgProps>
              </a:ext>
              <a:ext uri="{28A0092B-C50C-407E-A947-70E740481C1C}">
                <a14:useLocalDpi xmlns:a14="http://schemas.microsoft.com/office/drawing/2010/main" val="0"/>
              </a:ext>
            </a:extLst>
          </a:blip>
          <a:srcRect t="10508" r="9414" b="17550"/>
          <a:stretch/>
        </p:blipFill>
        <p:spPr>
          <a:xfrm>
            <a:off x="1297759" y="5177127"/>
            <a:ext cx="1170158" cy="929321"/>
          </a:xfrm>
          <a:prstGeom prst="rect">
            <a:avLst/>
          </a:prstGeom>
        </p:spPr>
      </p:pic>
      <p:sp>
        <p:nvSpPr>
          <p:cNvPr id="29" name="テキスト ボックス 28">
            <a:extLst>
              <a:ext uri="{FF2B5EF4-FFF2-40B4-BE49-F238E27FC236}">
                <a16:creationId xmlns:a16="http://schemas.microsoft.com/office/drawing/2014/main" id="{B6B9A91D-BC36-4D07-91E7-3343C4F8B1DE}"/>
              </a:ext>
            </a:extLst>
          </p:cNvPr>
          <p:cNvSpPr txBox="1"/>
          <p:nvPr/>
        </p:nvSpPr>
        <p:spPr>
          <a:xfrm>
            <a:off x="3029413" y="1798851"/>
            <a:ext cx="2415005" cy="1817727"/>
          </a:xfrm>
          <a:custGeom>
            <a:avLst/>
            <a:gdLst>
              <a:gd name="connsiteX0" fmla="*/ 0 w 2415005"/>
              <a:gd name="connsiteY0" fmla="*/ 908864 h 1817727"/>
              <a:gd name="connsiteX1" fmla="*/ 1207503 w 2415005"/>
              <a:gd name="connsiteY1" fmla="*/ 0 h 1817727"/>
              <a:gd name="connsiteX2" fmla="*/ 2415006 w 2415005"/>
              <a:gd name="connsiteY2" fmla="*/ 908864 h 1817727"/>
              <a:gd name="connsiteX3" fmla="*/ 1207503 w 2415005"/>
              <a:gd name="connsiteY3" fmla="*/ 1817728 h 1817727"/>
              <a:gd name="connsiteX4" fmla="*/ 0 w 2415005"/>
              <a:gd name="connsiteY4" fmla="*/ 908864 h 181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05" h="1817727" fill="none" extrusionOk="0">
                <a:moveTo>
                  <a:pt x="0" y="908864"/>
                </a:moveTo>
                <a:cubicBezTo>
                  <a:pt x="-133274" y="395951"/>
                  <a:pt x="458609" y="-121780"/>
                  <a:pt x="1207503" y="0"/>
                </a:cubicBezTo>
                <a:cubicBezTo>
                  <a:pt x="1861058" y="-6392"/>
                  <a:pt x="2515884" y="324568"/>
                  <a:pt x="2415006" y="908864"/>
                </a:cubicBezTo>
                <a:cubicBezTo>
                  <a:pt x="2240261" y="1442101"/>
                  <a:pt x="1958688" y="1835744"/>
                  <a:pt x="1207503" y="1817728"/>
                </a:cubicBezTo>
                <a:cubicBezTo>
                  <a:pt x="431915" y="1872473"/>
                  <a:pt x="64682" y="1360161"/>
                  <a:pt x="0" y="908864"/>
                </a:cubicBezTo>
                <a:close/>
              </a:path>
              <a:path w="2415005" h="1817727" stroke="0" extrusionOk="0">
                <a:moveTo>
                  <a:pt x="0" y="908864"/>
                </a:moveTo>
                <a:cubicBezTo>
                  <a:pt x="-23760" y="378972"/>
                  <a:pt x="664069" y="-44822"/>
                  <a:pt x="1207503" y="0"/>
                </a:cubicBezTo>
                <a:cubicBezTo>
                  <a:pt x="1862896" y="6457"/>
                  <a:pt x="2525239" y="374018"/>
                  <a:pt x="2415006" y="908864"/>
                </a:cubicBezTo>
                <a:cubicBezTo>
                  <a:pt x="2407559" y="1395969"/>
                  <a:pt x="1813834" y="2006150"/>
                  <a:pt x="1207503" y="1817728"/>
                </a:cubicBezTo>
                <a:cubicBezTo>
                  <a:pt x="586856" y="1753942"/>
                  <a:pt x="14892" y="1409590"/>
                  <a:pt x="0" y="908864"/>
                </a:cubicBezTo>
                <a:close/>
              </a:path>
            </a:pathLst>
          </a:cu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CC99"/>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txBody>
          <a:bodyPr wrap="square" rtlCol="0">
            <a:spAutoFit/>
          </a:bodyPr>
          <a:lstStyle/>
          <a:p>
            <a:endParaRPr lang="en-US" altLang="ja-JP" sz="2000" b="1" dirty="0"/>
          </a:p>
          <a:p>
            <a:endParaRPr lang="en-US" altLang="ja-JP" sz="2000" b="1" dirty="0"/>
          </a:p>
          <a:p>
            <a:endParaRPr lang="en-US" altLang="ja-JP" sz="2000" b="1" dirty="0"/>
          </a:p>
          <a:p>
            <a:endParaRPr lang="en-US" altLang="ja-JP" b="1" dirty="0"/>
          </a:p>
        </p:txBody>
      </p:sp>
      <p:sp>
        <p:nvSpPr>
          <p:cNvPr id="30" name="テキスト ボックス 29">
            <a:extLst>
              <a:ext uri="{FF2B5EF4-FFF2-40B4-BE49-F238E27FC236}">
                <a16:creationId xmlns:a16="http://schemas.microsoft.com/office/drawing/2014/main" id="{845046AA-BE66-4D52-A787-BB759A51D3A6}"/>
              </a:ext>
            </a:extLst>
          </p:cNvPr>
          <p:cNvSpPr txBox="1"/>
          <p:nvPr/>
        </p:nvSpPr>
        <p:spPr>
          <a:xfrm>
            <a:off x="3424811" y="3805385"/>
            <a:ext cx="2587886" cy="1947565"/>
          </a:xfrm>
          <a:custGeom>
            <a:avLst/>
            <a:gdLst>
              <a:gd name="connsiteX0" fmla="*/ 0 w 2587886"/>
              <a:gd name="connsiteY0" fmla="*/ 973783 h 1947565"/>
              <a:gd name="connsiteX1" fmla="*/ 1293943 w 2587886"/>
              <a:gd name="connsiteY1" fmla="*/ 0 h 1947565"/>
              <a:gd name="connsiteX2" fmla="*/ 2587886 w 2587886"/>
              <a:gd name="connsiteY2" fmla="*/ 973783 h 1947565"/>
              <a:gd name="connsiteX3" fmla="*/ 1293943 w 2587886"/>
              <a:gd name="connsiteY3" fmla="*/ 1947566 h 1947565"/>
              <a:gd name="connsiteX4" fmla="*/ 0 w 2587886"/>
              <a:gd name="connsiteY4" fmla="*/ 973783 h 194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886" h="1947565" fill="none" extrusionOk="0">
                <a:moveTo>
                  <a:pt x="0" y="973783"/>
                </a:moveTo>
                <a:cubicBezTo>
                  <a:pt x="-2268" y="606524"/>
                  <a:pt x="557134" y="178920"/>
                  <a:pt x="1293943" y="0"/>
                </a:cubicBezTo>
                <a:cubicBezTo>
                  <a:pt x="2076763" y="33578"/>
                  <a:pt x="2622754" y="579229"/>
                  <a:pt x="2587886" y="973783"/>
                </a:cubicBezTo>
                <a:cubicBezTo>
                  <a:pt x="2679032" y="1356786"/>
                  <a:pt x="1929173" y="1803293"/>
                  <a:pt x="1293943" y="1947566"/>
                </a:cubicBezTo>
                <a:cubicBezTo>
                  <a:pt x="553346" y="1982440"/>
                  <a:pt x="-14750" y="1393263"/>
                  <a:pt x="0" y="973783"/>
                </a:cubicBezTo>
                <a:close/>
              </a:path>
              <a:path w="2587886" h="1947565" stroke="0" extrusionOk="0">
                <a:moveTo>
                  <a:pt x="0" y="973783"/>
                </a:moveTo>
                <a:cubicBezTo>
                  <a:pt x="-204926" y="387469"/>
                  <a:pt x="599700" y="-142990"/>
                  <a:pt x="1293943" y="0"/>
                </a:cubicBezTo>
                <a:cubicBezTo>
                  <a:pt x="2092580" y="105871"/>
                  <a:pt x="2721146" y="348234"/>
                  <a:pt x="2587886" y="973783"/>
                </a:cubicBezTo>
                <a:cubicBezTo>
                  <a:pt x="2631375" y="1419153"/>
                  <a:pt x="1938353" y="2102034"/>
                  <a:pt x="1293943" y="1947566"/>
                </a:cubicBezTo>
                <a:cubicBezTo>
                  <a:pt x="521894" y="1850964"/>
                  <a:pt x="-44989" y="1381207"/>
                  <a:pt x="0" y="973783"/>
                </a:cubicBezTo>
                <a:close/>
              </a:path>
            </a:pathLst>
          </a:cu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0" scaled="1"/>
            <a:tileRect/>
          </a:gradFill>
          <a:ln>
            <a:solidFill>
              <a:schemeClr val="accent2">
                <a:lumMod val="60000"/>
                <a:lumOff val="40000"/>
              </a:schemeClr>
            </a:solidFill>
            <a:extLst>
              <a:ext uri="{C807C97D-BFC1-408E-A445-0C87EB9F89A2}">
                <ask:lineSketchStyleProps xmlns:ask="http://schemas.microsoft.com/office/drawing/2018/sketchyshapes" sd="2384016210">
                  <a:prstGeom prst="ellipse">
                    <a:avLst/>
                  </a:prstGeom>
                  <ask:type>
                    <ask:lineSketchScribble/>
                  </ask:type>
                </ask:lineSketchStyleProps>
              </a:ext>
            </a:extLst>
          </a:ln>
        </p:spPr>
        <p:txBody>
          <a:bodyPr wrap="square" rtlCol="0">
            <a:spAutoFit/>
          </a:bodyPr>
          <a:lstStyle/>
          <a:p>
            <a:pPr algn="ctr"/>
            <a:endParaRPr lang="en-US" altLang="ja-JP" b="1" dirty="0"/>
          </a:p>
          <a:p>
            <a:pPr algn="ctr"/>
            <a:endParaRPr lang="en-US" altLang="ja-JP" b="1" dirty="0"/>
          </a:p>
          <a:p>
            <a:pPr algn="ctr"/>
            <a:endParaRPr lang="en-US" altLang="ja-JP" b="1" dirty="0"/>
          </a:p>
          <a:p>
            <a:pPr algn="ctr"/>
            <a:endParaRPr lang="en-US" altLang="ja-JP" b="1" dirty="0"/>
          </a:p>
          <a:p>
            <a:endParaRPr lang="en-US" altLang="ja-JP" sz="1200" b="1" dirty="0"/>
          </a:p>
        </p:txBody>
      </p:sp>
      <p:sp>
        <p:nvSpPr>
          <p:cNvPr id="31" name="吹き出し: 角を丸めた四角形 30">
            <a:extLst>
              <a:ext uri="{FF2B5EF4-FFF2-40B4-BE49-F238E27FC236}">
                <a16:creationId xmlns:a16="http://schemas.microsoft.com/office/drawing/2014/main" id="{055F09B1-425D-42CB-AC52-DB4096321D88}"/>
              </a:ext>
            </a:extLst>
          </p:cNvPr>
          <p:cNvSpPr/>
          <p:nvPr/>
        </p:nvSpPr>
        <p:spPr>
          <a:xfrm>
            <a:off x="5690713" y="669216"/>
            <a:ext cx="3101314" cy="919401"/>
          </a:xfrm>
          <a:prstGeom prst="wedgeRoundRectCallout">
            <a:avLst>
              <a:gd name="adj1" fmla="val -58562"/>
              <a:gd name="adj2" fmla="val -11343"/>
              <a:gd name="adj3"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p:spPr>
        <p:txBody>
          <a:bodyPr wrap="square">
            <a:spAutoFit/>
          </a:bodyPr>
          <a:lstStyle/>
          <a:p>
            <a:pPr algn="just"/>
            <a:r>
              <a:rPr lang="ja-JP" altLang="en-US" sz="1600" u="sng" kern="100" dirty="0">
                <a:latin typeface="+mj-ea"/>
                <a:ea typeface="+mj-ea"/>
                <a:cs typeface="Times New Roman" panose="02020603050405020304" pitchFamily="18" charset="0"/>
              </a:rPr>
              <a:t>便失禁、定期排便が上手くいかない</a:t>
            </a:r>
            <a:r>
              <a:rPr lang="en-US" altLang="ja-JP" sz="1600" u="sng" kern="100" dirty="0">
                <a:latin typeface="+mj-ea"/>
                <a:ea typeface="+mj-ea"/>
                <a:cs typeface="Times New Roman" panose="02020603050405020304" pitchFamily="18" charset="0"/>
              </a:rPr>
              <a:t>…</a:t>
            </a:r>
          </a:p>
          <a:p>
            <a:pPr algn="just"/>
            <a:r>
              <a:rPr lang="ja-JP" altLang="en-US" sz="1600" b="1" u="sng" kern="100" dirty="0">
                <a:solidFill>
                  <a:srgbClr val="FF0000"/>
                </a:solidFill>
                <a:latin typeface="+mj-ea"/>
                <a:ea typeface="+mj-ea"/>
                <a:cs typeface="Times New Roman" panose="02020603050405020304" pitchFamily="18" charset="0"/>
              </a:rPr>
              <a:t>普段の生活を振り返る！！</a:t>
            </a:r>
            <a:endParaRPr lang="en-US" altLang="ja-JP" sz="1600" b="1" u="sng" kern="100" dirty="0">
              <a:solidFill>
                <a:srgbClr val="FF0000"/>
              </a:solidFill>
              <a:latin typeface="+mj-ea"/>
              <a:ea typeface="+mj-ea"/>
              <a:cs typeface="Times New Roman" panose="02020603050405020304" pitchFamily="18" charset="0"/>
            </a:endParaRPr>
          </a:p>
        </p:txBody>
      </p:sp>
      <p:grpSp>
        <p:nvGrpSpPr>
          <p:cNvPr id="33" name="グループ化 32">
            <a:extLst>
              <a:ext uri="{FF2B5EF4-FFF2-40B4-BE49-F238E27FC236}">
                <a16:creationId xmlns:a16="http://schemas.microsoft.com/office/drawing/2014/main" id="{ABA6C7E6-ADBC-45A2-BB9F-70F3A9042FA7}"/>
              </a:ext>
            </a:extLst>
          </p:cNvPr>
          <p:cNvGrpSpPr/>
          <p:nvPr/>
        </p:nvGrpSpPr>
        <p:grpSpPr>
          <a:xfrm>
            <a:off x="2481588" y="4969209"/>
            <a:ext cx="746379" cy="1043418"/>
            <a:chOff x="3053599" y="4984593"/>
            <a:chExt cx="1104511" cy="1648524"/>
          </a:xfrm>
        </p:grpSpPr>
        <p:sp>
          <p:nvSpPr>
            <p:cNvPr id="27" name="四角形: 角を丸くする 26">
              <a:extLst>
                <a:ext uri="{FF2B5EF4-FFF2-40B4-BE49-F238E27FC236}">
                  <a16:creationId xmlns:a16="http://schemas.microsoft.com/office/drawing/2014/main" id="{064532EC-EA6B-4EFF-911F-671CDA02A150}"/>
                </a:ext>
              </a:extLst>
            </p:cNvPr>
            <p:cNvSpPr/>
            <p:nvPr/>
          </p:nvSpPr>
          <p:spPr>
            <a:xfrm>
              <a:off x="3135921" y="5671750"/>
              <a:ext cx="629114" cy="8077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41" name="図 40">
              <a:extLst>
                <a:ext uri="{FF2B5EF4-FFF2-40B4-BE49-F238E27FC236}">
                  <a16:creationId xmlns:a16="http://schemas.microsoft.com/office/drawing/2014/main" id="{C7994945-3BFE-4B9F-92AC-EF7987C36F6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1000" b="84333" l="19333" r="75667">
                          <a14:foregroundMark x1="27000" y1="25667" x2="55667" y2="21000"/>
                          <a14:foregroundMark x1="55667" y1="21000" x2="48716" y2="25756"/>
                          <a14:foregroundMark x1="52060" y1="43947" x2="58333" y2="48000"/>
                          <a14:foregroundMark x1="40937" y1="36759" x2="44972" y2="39366"/>
                          <a14:foregroundMark x1="58333" y1="48000" x2="57000" y2="74667"/>
                          <a14:foregroundMark x1="57000" y1="74667" x2="36667" y2="84333"/>
                          <a14:foregroundMark x1="36667" y1="84333" x2="26333" y2="57667"/>
                          <a14:foregroundMark x1="26333" y1="57667" x2="28667" y2="26333"/>
                          <a14:foregroundMark x1="40667" y1="44000" x2="53000" y2="45667"/>
                          <a14:foregroundMark x1="44667" y1="37000" x2="54000" y2="40333"/>
                          <a14:foregroundMark x1="40667" y1="49000" x2="46000" y2="48333"/>
                          <a14:foregroundMark x1="26667" y1="54333" x2="51667" y2="52667"/>
                          <a14:foregroundMark x1="51667" y1="52667" x2="51667" y2="53000"/>
                          <a14:backgroundMark x1="40000" y1="29333" x2="45333" y2="31667"/>
                        </a14:backgroundRemoval>
                      </a14:imgEffect>
                    </a14:imgLayer>
                  </a14:imgProps>
                </a:ext>
                <a:ext uri="{28A0092B-C50C-407E-A947-70E740481C1C}">
                  <a14:useLocalDpi xmlns:a14="http://schemas.microsoft.com/office/drawing/2010/main" val="0"/>
                </a:ext>
              </a:extLst>
            </a:blip>
            <a:srcRect l="20510" t="14882" r="27678" b="7787"/>
            <a:stretch/>
          </p:blipFill>
          <p:spPr>
            <a:xfrm>
              <a:off x="3053599" y="4984593"/>
              <a:ext cx="1104511" cy="1648524"/>
            </a:xfrm>
            <a:prstGeom prst="rect">
              <a:avLst/>
            </a:prstGeom>
          </p:spPr>
        </p:pic>
      </p:grpSp>
      <p:pic>
        <p:nvPicPr>
          <p:cNvPr id="6" name="図 5">
            <a:extLst>
              <a:ext uri="{FF2B5EF4-FFF2-40B4-BE49-F238E27FC236}">
                <a16:creationId xmlns:a16="http://schemas.microsoft.com/office/drawing/2014/main" id="{C6FC5FC6-0B17-4529-8214-5A95660FBD2B}"/>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914" b="89655" l="9957" r="91775">
                        <a14:foregroundMark x1="22944" y1="34052" x2="52814" y2="23707"/>
                        <a14:foregroundMark x1="52814" y1="23707" x2="77922" y2="26724"/>
                        <a14:foregroundMark x1="77922" y1="26724" x2="91775" y2="49138"/>
                        <a14:foregroundMark x1="91775" y1="49138" x2="67100" y2="59052"/>
                        <a14:foregroundMark x1="31148" y1="56891" x2="16883" y2="56034"/>
                        <a14:foregroundMark x1="67100" y1="59052" x2="46454" y2="57811"/>
                        <a14:foregroundMark x1="16883" y1="56034" x2="21645" y2="35345"/>
                        <a14:backgroundMark x1="26407" y1="63793" x2="77922" y2="69397"/>
                        <a14:backgroundMark x1="77922" y1="69397" x2="42424" y2="85345"/>
                        <a14:backgroundMark x1="42424" y1="85345" x2="22511" y2="66379"/>
                        <a14:backgroundMark x1="22511" y1="66379" x2="41991" y2="65086"/>
                        <a14:backgroundMark x1="25541" y1="76724" x2="78355" y2="74569"/>
                        <a14:backgroundMark x1="78355" y1="74569" x2="44156" y2="83621"/>
                        <a14:backgroundMark x1="44156" y1="83621" x2="25108" y2="76724"/>
                      </a14:backgroundRemoval>
                    </a14:imgEffect>
                  </a14:imgLayer>
                </a14:imgProps>
              </a:ext>
              <a:ext uri="{28A0092B-C50C-407E-A947-70E740481C1C}">
                <a14:useLocalDpi xmlns:a14="http://schemas.microsoft.com/office/drawing/2010/main" val="0"/>
              </a:ext>
            </a:extLst>
          </a:blip>
          <a:srcRect t="11428" b="25541"/>
          <a:stretch/>
        </p:blipFill>
        <p:spPr>
          <a:xfrm>
            <a:off x="4447047" y="2811199"/>
            <a:ext cx="1105274" cy="699682"/>
          </a:xfrm>
          <a:prstGeom prst="rect">
            <a:avLst/>
          </a:prstGeom>
        </p:spPr>
      </p:pic>
      <p:pic>
        <p:nvPicPr>
          <p:cNvPr id="55" name="図 54">
            <a:extLst>
              <a:ext uri="{FF2B5EF4-FFF2-40B4-BE49-F238E27FC236}">
                <a16:creationId xmlns:a16="http://schemas.microsoft.com/office/drawing/2014/main" id="{6838D380-E6A7-4144-BE79-52A0504D975E}"/>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2847" b="78854" l="10000" r="90000">
                        <a14:foregroundMark x1="21182" y1="52217" x2="40887" y2="47291"/>
                        <a14:foregroundMark x1="22167" y1="54187" x2="33005" y2="70936"/>
                        <a14:foregroundMark x1="28079" y1="73892" x2="46798" y2="52709"/>
                        <a14:foregroundMark x1="46798" y1="52709" x2="40887" y2="46305"/>
                      </a14:backgroundRemoval>
                    </a14:imgEffect>
                  </a14:imgLayer>
                </a14:imgProps>
              </a:ext>
              <a:ext uri="{28A0092B-C50C-407E-A947-70E740481C1C}">
                <a14:useLocalDpi xmlns:a14="http://schemas.microsoft.com/office/drawing/2010/main" val="0"/>
              </a:ext>
            </a:extLst>
          </a:blip>
          <a:srcRect t="15846" b="14145"/>
          <a:stretch/>
        </p:blipFill>
        <p:spPr>
          <a:xfrm rot="2589867">
            <a:off x="4859782" y="5113440"/>
            <a:ext cx="1091309" cy="764008"/>
          </a:xfrm>
          <a:prstGeom prst="rect">
            <a:avLst/>
          </a:prstGeom>
        </p:spPr>
      </p:pic>
      <p:grpSp>
        <p:nvGrpSpPr>
          <p:cNvPr id="3" name="グループ化 2">
            <a:extLst>
              <a:ext uri="{FF2B5EF4-FFF2-40B4-BE49-F238E27FC236}">
                <a16:creationId xmlns:a16="http://schemas.microsoft.com/office/drawing/2014/main" id="{2BDA3297-B57B-45EF-876F-0CF9AB4D8061}"/>
              </a:ext>
            </a:extLst>
          </p:cNvPr>
          <p:cNvGrpSpPr/>
          <p:nvPr/>
        </p:nvGrpSpPr>
        <p:grpSpPr>
          <a:xfrm>
            <a:off x="3470470" y="4971493"/>
            <a:ext cx="1252120" cy="1175861"/>
            <a:chOff x="6791301" y="3056231"/>
            <a:chExt cx="1437128" cy="1636608"/>
          </a:xfrm>
        </p:grpSpPr>
        <p:pic>
          <p:nvPicPr>
            <p:cNvPr id="75" name="図 74">
              <a:extLst>
                <a:ext uri="{FF2B5EF4-FFF2-40B4-BE49-F238E27FC236}">
                  <a16:creationId xmlns:a16="http://schemas.microsoft.com/office/drawing/2014/main" id="{124612B2-CE64-4019-814C-F49662912929}"/>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3667" b="83333" l="34667" r="65000">
                          <a14:foregroundMark x1="44667" y1="15000" x2="58000" y2="42333"/>
                          <a14:foregroundMark x1="58000" y1="42333" x2="60667" y2="73000"/>
                          <a14:foregroundMark x1="60667" y1="73000" x2="38333" y2="84333"/>
                          <a14:foregroundMark x1="38333" y1="84333" x2="36000" y2="51333"/>
                          <a14:foregroundMark x1="36000" y1="51333" x2="44000" y2="24333"/>
                          <a14:foregroundMark x1="44000" y1="24333" x2="44000" y2="13667"/>
                          <a14:foregroundMark x1="41000" y1="66000" x2="42000" y2="64000"/>
                          <a14:foregroundMark x1="44667" y1="67000" x2="42667" y2="65333"/>
                          <a14:foregroundMark x1="44667" y1="67667" x2="41333" y2="68333"/>
                          <a14:foregroundMark x1="41000" y1="65333" x2="50333" y2="74000"/>
                          <a14:foregroundMark x1="43333" y1="67000" x2="49667" y2="59000"/>
                          <a14:foregroundMark x1="49667" y1="59000" x2="57000" y2="66333"/>
                          <a14:foregroundMark x1="48333" y1="67000" x2="48333" y2="67000"/>
                        </a14:backgroundRemoval>
                      </a14:imgEffect>
                    </a14:imgLayer>
                  </a14:imgProps>
                </a:ext>
                <a:ext uri="{28A0092B-C50C-407E-A947-70E740481C1C}">
                  <a14:useLocalDpi xmlns:a14="http://schemas.microsoft.com/office/drawing/2010/main" val="0"/>
                </a:ext>
              </a:extLst>
            </a:blip>
            <a:srcRect l="31228" t="9304" r="31207" b="8390"/>
            <a:stretch/>
          </p:blipFill>
          <p:spPr>
            <a:xfrm>
              <a:off x="6791301" y="3056231"/>
              <a:ext cx="746952" cy="1636608"/>
            </a:xfrm>
            <a:prstGeom prst="rect">
              <a:avLst/>
            </a:prstGeom>
          </p:spPr>
        </p:pic>
        <p:pic>
          <p:nvPicPr>
            <p:cNvPr id="73" name="図 72">
              <a:extLst>
                <a:ext uri="{FF2B5EF4-FFF2-40B4-BE49-F238E27FC236}">
                  <a16:creationId xmlns:a16="http://schemas.microsoft.com/office/drawing/2014/main" id="{A2966560-41A4-455B-8B6F-68AF1331E396}"/>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2931" b="87931" l="25000" r="86207">
                          <a14:foregroundMark x1="60345" y1="22845" x2="86207" y2="45690"/>
                          <a14:foregroundMark x1="50431" y1="48707" x2="43534" y2="40948"/>
                        </a14:backgroundRemoval>
                      </a14:imgEffect>
                    </a14:imgLayer>
                  </a14:imgProps>
                </a:ext>
                <a:ext uri="{28A0092B-C50C-407E-A947-70E740481C1C}">
                  <a14:useLocalDpi xmlns:a14="http://schemas.microsoft.com/office/drawing/2010/main" val="0"/>
                </a:ext>
              </a:extLst>
            </a:blip>
            <a:srcRect l="17713" t="4003" r="8188" b="2464"/>
            <a:stretch/>
          </p:blipFill>
          <p:spPr>
            <a:xfrm>
              <a:off x="7415755" y="3490009"/>
              <a:ext cx="812674" cy="1025818"/>
            </a:xfrm>
            <a:prstGeom prst="rect">
              <a:avLst/>
            </a:prstGeom>
          </p:spPr>
        </p:pic>
      </p:grpSp>
      <p:grpSp>
        <p:nvGrpSpPr>
          <p:cNvPr id="34" name="グループ化 33">
            <a:extLst>
              <a:ext uri="{FF2B5EF4-FFF2-40B4-BE49-F238E27FC236}">
                <a16:creationId xmlns:a16="http://schemas.microsoft.com/office/drawing/2014/main" id="{EF488C27-7EFF-4AC4-A9B5-33BB045ACC78}"/>
              </a:ext>
            </a:extLst>
          </p:cNvPr>
          <p:cNvGrpSpPr/>
          <p:nvPr/>
        </p:nvGrpSpPr>
        <p:grpSpPr>
          <a:xfrm>
            <a:off x="6443798" y="4738918"/>
            <a:ext cx="1318649" cy="1471492"/>
            <a:chOff x="7044335" y="2128371"/>
            <a:chExt cx="4337552" cy="4294846"/>
          </a:xfrm>
        </p:grpSpPr>
        <p:grpSp>
          <p:nvGrpSpPr>
            <p:cNvPr id="35" name="グループ化 34">
              <a:extLst>
                <a:ext uri="{FF2B5EF4-FFF2-40B4-BE49-F238E27FC236}">
                  <a16:creationId xmlns:a16="http://schemas.microsoft.com/office/drawing/2014/main" id="{CBFE9EFB-1CF8-4BDB-BCF4-65872CE68C54}"/>
                </a:ext>
              </a:extLst>
            </p:cNvPr>
            <p:cNvGrpSpPr/>
            <p:nvPr/>
          </p:nvGrpSpPr>
          <p:grpSpPr>
            <a:xfrm>
              <a:off x="7098361" y="2128371"/>
              <a:ext cx="1549729" cy="1538981"/>
              <a:chOff x="7098361" y="2128371"/>
              <a:chExt cx="1549729" cy="1538981"/>
            </a:xfrm>
          </p:grpSpPr>
          <p:sp>
            <p:nvSpPr>
              <p:cNvPr id="39" name="正方形/長方形 38">
                <a:extLst>
                  <a:ext uri="{FF2B5EF4-FFF2-40B4-BE49-F238E27FC236}">
                    <a16:creationId xmlns:a16="http://schemas.microsoft.com/office/drawing/2014/main" id="{F3FBECC5-C3A2-4632-B868-24375413CF23}"/>
                  </a:ext>
                </a:extLst>
              </p:cNvPr>
              <p:cNvSpPr/>
              <p:nvPr/>
            </p:nvSpPr>
            <p:spPr>
              <a:xfrm>
                <a:off x="7098361" y="2128371"/>
                <a:ext cx="1549729" cy="1538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0" name="月 39">
                <a:extLst>
                  <a:ext uri="{FF2B5EF4-FFF2-40B4-BE49-F238E27FC236}">
                    <a16:creationId xmlns:a16="http://schemas.microsoft.com/office/drawing/2014/main" id="{31B720E1-D419-4914-9863-14D8FF2250D4}"/>
                  </a:ext>
                </a:extLst>
              </p:cNvPr>
              <p:cNvSpPr/>
              <p:nvPr/>
            </p:nvSpPr>
            <p:spPr>
              <a:xfrm>
                <a:off x="7476145" y="2669320"/>
                <a:ext cx="330214" cy="636146"/>
              </a:xfrm>
              <a:prstGeom prst="moon">
                <a:avLst>
                  <a:gd name="adj" fmla="val 480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2" name="星: 5 pt 41">
                <a:extLst>
                  <a:ext uri="{FF2B5EF4-FFF2-40B4-BE49-F238E27FC236}">
                    <a16:creationId xmlns:a16="http://schemas.microsoft.com/office/drawing/2014/main" id="{BD550785-9275-4D83-9166-3B9D7DFEF6B6}"/>
                  </a:ext>
                </a:extLst>
              </p:cNvPr>
              <p:cNvSpPr/>
              <p:nvPr/>
            </p:nvSpPr>
            <p:spPr>
              <a:xfrm>
                <a:off x="7873226" y="3026568"/>
                <a:ext cx="330216" cy="27889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3" name="星: 5 pt 42">
                <a:extLst>
                  <a:ext uri="{FF2B5EF4-FFF2-40B4-BE49-F238E27FC236}">
                    <a16:creationId xmlns:a16="http://schemas.microsoft.com/office/drawing/2014/main" id="{9425D1E2-5F58-4E56-8C83-2EF9DD74BF35}"/>
                  </a:ext>
                </a:extLst>
              </p:cNvPr>
              <p:cNvSpPr/>
              <p:nvPr/>
            </p:nvSpPr>
            <p:spPr>
              <a:xfrm flipH="1">
                <a:off x="8111081" y="2785401"/>
                <a:ext cx="302940" cy="27889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36" name="グループ化 35">
              <a:extLst>
                <a:ext uri="{FF2B5EF4-FFF2-40B4-BE49-F238E27FC236}">
                  <a16:creationId xmlns:a16="http://schemas.microsoft.com/office/drawing/2014/main" id="{3EC8D443-80B5-43B9-B8AB-FAEA266A2F96}"/>
                </a:ext>
              </a:extLst>
            </p:cNvPr>
            <p:cNvGrpSpPr/>
            <p:nvPr/>
          </p:nvGrpSpPr>
          <p:grpSpPr>
            <a:xfrm>
              <a:off x="7044335" y="3305466"/>
              <a:ext cx="4337552" cy="3117751"/>
              <a:chOff x="6962722" y="3468971"/>
              <a:chExt cx="4337552" cy="3117751"/>
            </a:xfrm>
          </p:grpSpPr>
          <p:pic>
            <p:nvPicPr>
              <p:cNvPr id="37" name="図 36">
                <a:extLst>
                  <a:ext uri="{FF2B5EF4-FFF2-40B4-BE49-F238E27FC236}">
                    <a16:creationId xmlns:a16="http://schemas.microsoft.com/office/drawing/2014/main" id="{F4B613BC-3CFE-4A27-BEB2-25BA5A3DF5DC}"/>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40259" b="93533" l="25088" r="74912">
                            <a14:foregroundMark x1="51523" y1="46443" x2="48936" y2="45150"/>
                            <a14:foregroundMark x1="57990" y1="40299" x2="59122" y2="43371"/>
                            <a14:foregroundMark x1="55565" y1="41310" x2="55079" y2="42078"/>
                            <a14:foregroundMark x1="57990" y1="46686" x2="57020" y2="45675"/>
                            <a14:foregroundMark x1="57828" y1="40542" x2="58636" y2="40825"/>
                            <a14:foregroundMark x1="71787" y1="59701" x2="75478" y2="68634"/>
                            <a14:foregroundMark x1="75478" y1="68634" x2="74939" y2="79790"/>
                            <a14:foregroundMark x1="74939" y1="79790" x2="72918" y2="77809"/>
                            <a14:foregroundMark x1="25088" y1="51778" x2="27863" y2="77122"/>
                            <a14:foregroundMark x1="27863" y1="77122" x2="27055" y2="86985"/>
                            <a14:foregroundMark x1="27055" y1="86985" x2="24441" y2="75950"/>
                            <a14:foregroundMark x1="24441" y1="75950" x2="25088" y2="51011"/>
                            <a14:foregroundMark x1="25088" y1="51011" x2="25088" y2="51011"/>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22019" t="35635" r="21091"/>
              <a:stretch/>
            </p:blipFill>
            <p:spPr>
              <a:xfrm>
                <a:off x="6962722" y="3468971"/>
                <a:ext cx="4337552" cy="3117751"/>
              </a:xfrm>
              <a:prstGeom prst="rect">
                <a:avLst/>
              </a:prstGeom>
            </p:spPr>
          </p:pic>
          <p:sp>
            <p:nvSpPr>
              <p:cNvPr id="38" name="フローチャート: 代替処理 37">
                <a:extLst>
                  <a:ext uri="{FF2B5EF4-FFF2-40B4-BE49-F238E27FC236}">
                    <a16:creationId xmlns:a16="http://schemas.microsoft.com/office/drawing/2014/main" id="{D45BE18D-E773-4AF7-84DE-2E7A44401A12}"/>
                  </a:ext>
                </a:extLst>
              </p:cNvPr>
              <p:cNvSpPr/>
              <p:nvPr/>
            </p:nvSpPr>
            <p:spPr>
              <a:xfrm rot="19907421" flipH="1">
                <a:off x="8537509" y="3790392"/>
                <a:ext cx="298457" cy="1568278"/>
              </a:xfrm>
              <a:prstGeom prst="flowChartAlternate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sp>
        <p:nvSpPr>
          <p:cNvPr id="5" name="テキスト ボックス 4">
            <a:extLst>
              <a:ext uri="{FF2B5EF4-FFF2-40B4-BE49-F238E27FC236}">
                <a16:creationId xmlns:a16="http://schemas.microsoft.com/office/drawing/2014/main" id="{03E45D78-BB79-42D1-B6D0-66EBEF13A46D}"/>
              </a:ext>
            </a:extLst>
          </p:cNvPr>
          <p:cNvSpPr txBox="1"/>
          <p:nvPr/>
        </p:nvSpPr>
        <p:spPr>
          <a:xfrm>
            <a:off x="5690713" y="2197611"/>
            <a:ext cx="2739280" cy="369332"/>
          </a:xfrm>
          <a:prstGeom prst="rect">
            <a:avLst/>
          </a:prstGeom>
          <a:noFill/>
        </p:spPr>
        <p:txBody>
          <a:bodyPr wrap="square" rtlCol="0">
            <a:spAutoFit/>
          </a:bodyPr>
          <a:lstStyle/>
          <a:p>
            <a:r>
              <a:rPr lang="ja-JP" altLang="en-US" sz="1600" b="1" dirty="0"/>
              <a:t>冷たい</a:t>
            </a:r>
            <a:r>
              <a:rPr lang="ja-JP" altLang="en-US" b="1" dirty="0"/>
              <a:t>飲み物</a:t>
            </a:r>
            <a:r>
              <a:rPr lang="ja-JP" altLang="en-US" sz="1600" b="1" dirty="0"/>
              <a:t>・カフェイン</a:t>
            </a:r>
            <a:endParaRPr lang="en-US" altLang="ja-JP" sz="1600" b="1" dirty="0"/>
          </a:p>
        </p:txBody>
      </p:sp>
      <p:sp>
        <p:nvSpPr>
          <p:cNvPr id="7" name="テキスト ボックス 6">
            <a:extLst>
              <a:ext uri="{FF2B5EF4-FFF2-40B4-BE49-F238E27FC236}">
                <a16:creationId xmlns:a16="http://schemas.microsoft.com/office/drawing/2014/main" id="{55DC4E43-3D24-4F0B-9B83-D4E03E27A7DB}"/>
              </a:ext>
            </a:extLst>
          </p:cNvPr>
          <p:cNvSpPr txBox="1"/>
          <p:nvPr/>
        </p:nvSpPr>
        <p:spPr>
          <a:xfrm>
            <a:off x="3445516" y="4518027"/>
            <a:ext cx="2628343" cy="584775"/>
          </a:xfrm>
          <a:prstGeom prst="rect">
            <a:avLst/>
          </a:prstGeom>
          <a:noFill/>
        </p:spPr>
        <p:txBody>
          <a:bodyPr wrap="square" rtlCol="0">
            <a:spAutoFit/>
          </a:bodyPr>
          <a:lstStyle/>
          <a:p>
            <a:r>
              <a:rPr lang="ja-JP" altLang="en-US" sz="1600" dirty="0"/>
              <a:t>・タバスコ等の激辛香辛料</a:t>
            </a:r>
            <a:endParaRPr lang="en-US" altLang="ja-JP" sz="1600" dirty="0"/>
          </a:p>
          <a:p>
            <a:r>
              <a:rPr lang="ja-JP" altLang="en-US" sz="1600" dirty="0"/>
              <a:t>・キシリトールガム</a:t>
            </a:r>
          </a:p>
        </p:txBody>
      </p:sp>
      <p:sp>
        <p:nvSpPr>
          <p:cNvPr id="48" name="テキスト ボックス 47">
            <a:extLst>
              <a:ext uri="{FF2B5EF4-FFF2-40B4-BE49-F238E27FC236}">
                <a16:creationId xmlns:a16="http://schemas.microsoft.com/office/drawing/2014/main" id="{50B70D0F-0880-4D49-A5CB-5D4619073ECA}"/>
              </a:ext>
            </a:extLst>
          </p:cNvPr>
          <p:cNvSpPr txBox="1"/>
          <p:nvPr/>
        </p:nvSpPr>
        <p:spPr>
          <a:xfrm>
            <a:off x="5727188" y="2632531"/>
            <a:ext cx="1881315" cy="523220"/>
          </a:xfrm>
          <a:prstGeom prst="rect">
            <a:avLst/>
          </a:prstGeom>
          <a:noFill/>
        </p:spPr>
        <p:txBody>
          <a:bodyPr wrap="square">
            <a:spAutoFit/>
          </a:bodyPr>
          <a:lstStyle/>
          <a:p>
            <a:r>
              <a:rPr lang="ja-JP" altLang="en-US" sz="1400" dirty="0"/>
              <a:t>・コーヒー</a:t>
            </a:r>
            <a:endParaRPr lang="en-US" altLang="ja-JP" sz="1400" dirty="0"/>
          </a:p>
          <a:p>
            <a:r>
              <a:rPr lang="ja-JP" altLang="en-US" sz="1400" dirty="0"/>
              <a:t>・エナジードリンク</a:t>
            </a:r>
            <a:endParaRPr lang="en-US" altLang="ja-JP" sz="1400" dirty="0"/>
          </a:p>
        </p:txBody>
      </p:sp>
      <p:grpSp>
        <p:nvGrpSpPr>
          <p:cNvPr id="9" name="グループ化 8">
            <a:extLst>
              <a:ext uri="{FF2B5EF4-FFF2-40B4-BE49-F238E27FC236}">
                <a16:creationId xmlns:a16="http://schemas.microsoft.com/office/drawing/2014/main" id="{5504CE2C-7B55-472F-8D52-0F6FB7FFB021}"/>
              </a:ext>
            </a:extLst>
          </p:cNvPr>
          <p:cNvGrpSpPr/>
          <p:nvPr/>
        </p:nvGrpSpPr>
        <p:grpSpPr>
          <a:xfrm>
            <a:off x="7439026" y="2469157"/>
            <a:ext cx="1274990" cy="1135432"/>
            <a:chOff x="6756770" y="2564828"/>
            <a:chExt cx="1186057" cy="981258"/>
          </a:xfrm>
        </p:grpSpPr>
        <p:grpSp>
          <p:nvGrpSpPr>
            <p:cNvPr id="56" name="グループ化 55">
              <a:extLst>
                <a:ext uri="{FF2B5EF4-FFF2-40B4-BE49-F238E27FC236}">
                  <a16:creationId xmlns:a16="http://schemas.microsoft.com/office/drawing/2014/main" id="{4A54D51E-7B7B-4FB3-968A-ED3E290EDF23}"/>
                </a:ext>
              </a:extLst>
            </p:cNvPr>
            <p:cNvGrpSpPr/>
            <p:nvPr/>
          </p:nvGrpSpPr>
          <p:grpSpPr>
            <a:xfrm>
              <a:off x="7477379" y="2564828"/>
              <a:ext cx="465448" cy="928769"/>
              <a:chOff x="11305774" y="3495911"/>
              <a:chExt cx="827463" cy="1651144"/>
            </a:xfrm>
          </p:grpSpPr>
          <p:sp>
            <p:nvSpPr>
              <p:cNvPr id="54" name="フローチャート: 手作業 53">
                <a:extLst>
                  <a:ext uri="{FF2B5EF4-FFF2-40B4-BE49-F238E27FC236}">
                    <a16:creationId xmlns:a16="http://schemas.microsoft.com/office/drawing/2014/main" id="{C800A3EB-9DD5-49CF-929C-252B82B4E410}"/>
                  </a:ext>
                </a:extLst>
              </p:cNvPr>
              <p:cNvSpPr/>
              <p:nvPr/>
            </p:nvSpPr>
            <p:spPr>
              <a:xfrm rot="10800000">
                <a:off x="11400089" y="3835208"/>
                <a:ext cx="490335" cy="344496"/>
              </a:xfrm>
              <a:prstGeom prst="flowChartManualOperati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59" name="図 58">
                <a:extLst>
                  <a:ext uri="{FF2B5EF4-FFF2-40B4-BE49-F238E27FC236}">
                    <a16:creationId xmlns:a16="http://schemas.microsoft.com/office/drawing/2014/main" id="{FE19C2DC-430F-4BB2-8584-3AC3AB5DF38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0607" t="10712" r="30227" b="11134"/>
              <a:stretch/>
            </p:blipFill>
            <p:spPr>
              <a:xfrm>
                <a:off x="11305774" y="3495911"/>
                <a:ext cx="827463" cy="1651144"/>
              </a:xfrm>
              <a:prstGeom prst="rect">
                <a:avLst/>
              </a:prstGeom>
            </p:spPr>
          </p:pic>
        </p:grpSp>
        <p:pic>
          <p:nvPicPr>
            <p:cNvPr id="45" name="図 44">
              <a:extLst>
                <a:ext uri="{FF2B5EF4-FFF2-40B4-BE49-F238E27FC236}">
                  <a16:creationId xmlns:a16="http://schemas.microsoft.com/office/drawing/2014/main" id="{CE8BC218-5264-40A8-A0AE-36D2BAF9C8F8}"/>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000" b="85000" l="22333" r="75333">
                          <a14:foregroundMark x1="33333" y1="15333" x2="63667" y2="14000"/>
                          <a14:foregroundMark x1="63667" y1="14000" x2="71667" y2="78000"/>
                          <a14:foregroundMark x1="71667" y1="78000" x2="42333" y2="85000"/>
                          <a14:foregroundMark x1="42333" y1="85000" x2="27000" y2="48000"/>
                          <a14:foregroundMark x1="27000" y1="48000" x2="33000" y2="11000"/>
                          <a14:foregroundMark x1="33000" y1="11000" x2="38667" y2="11333"/>
                          <a14:foregroundMark x1="51333" y1="31333" x2="47000" y2="58000"/>
                          <a14:foregroundMark x1="47000" y1="58000" x2="55667" y2="39000"/>
                          <a14:foregroundMark x1="51333" y1="38333" x2="57000" y2="41667"/>
                          <a14:foregroundMark x1="58333" y1="38333" x2="62333" y2="51667"/>
                          <a14:foregroundMark x1="47333" y1="39667" x2="40000" y2="53667"/>
                          <a14:foregroundMark x1="40667" y1="68000" x2="44667" y2="70667"/>
                          <a14:foregroundMark x1="48667" y1="68000" x2="47333" y2="70667"/>
                          <a14:foregroundMark x1="52667" y1="68667" x2="54333" y2="70000"/>
                          <a14:foregroundMark x1="55667" y1="70000" x2="59000" y2="67333"/>
                          <a14:foregroundMark x1="63000" y1="68667" x2="63000" y2="68667"/>
                          <a14:foregroundMark x1="63000" y1="74667" x2="63000" y2="73333"/>
                        </a14:backgroundRemoval>
                      </a14:imgEffect>
                    </a14:imgLayer>
                  </a14:imgProps>
                </a:ext>
                <a:ext uri="{28A0092B-C50C-407E-A947-70E740481C1C}">
                  <a14:useLocalDpi xmlns:a14="http://schemas.microsoft.com/office/drawing/2010/main" val="0"/>
                </a:ext>
              </a:extLst>
            </a:blip>
            <a:srcRect l="15937" r="18036" b="8393"/>
            <a:stretch/>
          </p:blipFill>
          <p:spPr>
            <a:xfrm>
              <a:off x="6756770" y="2791414"/>
              <a:ext cx="470601" cy="652916"/>
            </a:xfrm>
            <a:prstGeom prst="rect">
              <a:avLst/>
            </a:prstGeom>
          </p:spPr>
        </p:pic>
        <p:grpSp>
          <p:nvGrpSpPr>
            <p:cNvPr id="26" name="グループ化 25">
              <a:extLst>
                <a:ext uri="{FF2B5EF4-FFF2-40B4-BE49-F238E27FC236}">
                  <a16:creationId xmlns:a16="http://schemas.microsoft.com/office/drawing/2014/main" id="{B9CB6C1A-900D-4C82-B4F8-5A505428EAE0}"/>
                </a:ext>
              </a:extLst>
            </p:cNvPr>
            <p:cNvGrpSpPr/>
            <p:nvPr/>
          </p:nvGrpSpPr>
          <p:grpSpPr>
            <a:xfrm>
              <a:off x="7173670" y="2671128"/>
              <a:ext cx="470601" cy="874958"/>
              <a:chOff x="10314621" y="2685109"/>
              <a:chExt cx="836624" cy="1555480"/>
            </a:xfrm>
          </p:grpSpPr>
          <p:grpSp>
            <p:nvGrpSpPr>
              <p:cNvPr id="19" name="グループ化 18">
                <a:extLst>
                  <a:ext uri="{FF2B5EF4-FFF2-40B4-BE49-F238E27FC236}">
                    <a16:creationId xmlns:a16="http://schemas.microsoft.com/office/drawing/2014/main" id="{E55963CF-0341-4C69-A900-52898CEDAB1A}"/>
                  </a:ext>
                </a:extLst>
              </p:cNvPr>
              <p:cNvGrpSpPr/>
              <p:nvPr/>
            </p:nvGrpSpPr>
            <p:grpSpPr>
              <a:xfrm>
                <a:off x="10314621" y="2685109"/>
                <a:ext cx="836624" cy="1555480"/>
                <a:chOff x="10314621" y="2685109"/>
                <a:chExt cx="836624" cy="1555480"/>
              </a:xfrm>
            </p:grpSpPr>
            <p:sp>
              <p:nvSpPr>
                <p:cNvPr id="18" name="正方形/長方形 17">
                  <a:extLst>
                    <a:ext uri="{FF2B5EF4-FFF2-40B4-BE49-F238E27FC236}">
                      <a16:creationId xmlns:a16="http://schemas.microsoft.com/office/drawing/2014/main" id="{D7439DDF-1B2E-45CF-8905-39376F9721BC}"/>
                    </a:ext>
                  </a:extLst>
                </p:cNvPr>
                <p:cNvSpPr/>
                <p:nvPr/>
              </p:nvSpPr>
              <p:spPr>
                <a:xfrm>
                  <a:off x="10414175" y="3691761"/>
                  <a:ext cx="555640" cy="22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57" name="図 56">
                  <a:extLst>
                    <a:ext uri="{FF2B5EF4-FFF2-40B4-BE49-F238E27FC236}">
                      <a16:creationId xmlns:a16="http://schemas.microsoft.com/office/drawing/2014/main" id="{7CA2598E-044A-4E58-A3DF-0F215DFD360D}"/>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5172" b="83309" l="33280" r="71955"/>
                          </a14:imgEffect>
                        </a14:imgLayer>
                      </a14:imgProps>
                    </a:ext>
                    <a:ext uri="{28A0092B-C50C-407E-A947-70E740481C1C}">
                      <a14:useLocalDpi xmlns:a14="http://schemas.microsoft.com/office/drawing/2010/main" val="0"/>
                    </a:ext>
                  </a:extLst>
                </a:blip>
                <a:srcRect l="28446" t="6655" r="23210" b="8174"/>
                <a:stretch/>
              </p:blipFill>
              <p:spPr>
                <a:xfrm>
                  <a:off x="10314621" y="2685109"/>
                  <a:ext cx="836624" cy="1555480"/>
                </a:xfrm>
                <a:prstGeom prst="rect">
                  <a:avLst/>
                </a:prstGeom>
              </p:spPr>
            </p:pic>
          </p:grpSp>
          <p:grpSp>
            <p:nvGrpSpPr>
              <p:cNvPr id="20" name="グループ化 19">
                <a:extLst>
                  <a:ext uri="{FF2B5EF4-FFF2-40B4-BE49-F238E27FC236}">
                    <a16:creationId xmlns:a16="http://schemas.microsoft.com/office/drawing/2014/main" id="{7C0072AB-7363-450D-BD40-68BD3AFEFFAD}"/>
                  </a:ext>
                </a:extLst>
              </p:cNvPr>
              <p:cNvGrpSpPr/>
              <p:nvPr/>
            </p:nvGrpSpPr>
            <p:grpSpPr>
              <a:xfrm>
                <a:off x="10527631" y="3103735"/>
                <a:ext cx="365606" cy="639782"/>
                <a:chOff x="10527631" y="3103735"/>
                <a:chExt cx="365606" cy="639782"/>
              </a:xfrm>
            </p:grpSpPr>
            <p:sp>
              <p:nvSpPr>
                <p:cNvPr id="12" name="正方形/長方形 11">
                  <a:extLst>
                    <a:ext uri="{FF2B5EF4-FFF2-40B4-BE49-F238E27FC236}">
                      <a16:creationId xmlns:a16="http://schemas.microsoft.com/office/drawing/2014/main" id="{8E276E34-2BA2-4D47-BC1C-2B5FECEE9FA2}"/>
                    </a:ext>
                  </a:extLst>
                </p:cNvPr>
                <p:cNvSpPr/>
                <p:nvPr/>
              </p:nvSpPr>
              <p:spPr>
                <a:xfrm>
                  <a:off x="10527631" y="3130731"/>
                  <a:ext cx="289028" cy="6127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1" name="稲妻 10">
                  <a:extLst>
                    <a:ext uri="{FF2B5EF4-FFF2-40B4-BE49-F238E27FC236}">
                      <a16:creationId xmlns:a16="http://schemas.microsoft.com/office/drawing/2014/main" id="{2E86944E-E193-4309-A9AE-3BC36FCFE4AE}"/>
                    </a:ext>
                  </a:extLst>
                </p:cNvPr>
                <p:cNvSpPr/>
                <p:nvPr/>
              </p:nvSpPr>
              <p:spPr>
                <a:xfrm flipH="1">
                  <a:off x="10543570" y="3103735"/>
                  <a:ext cx="349667" cy="510348"/>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grpSp>
      <p:grpSp>
        <p:nvGrpSpPr>
          <p:cNvPr id="8" name="グループ化 7">
            <a:extLst>
              <a:ext uri="{FF2B5EF4-FFF2-40B4-BE49-F238E27FC236}">
                <a16:creationId xmlns:a16="http://schemas.microsoft.com/office/drawing/2014/main" id="{ECD6E768-127C-41D6-8441-BAF22489EAC2}"/>
              </a:ext>
            </a:extLst>
          </p:cNvPr>
          <p:cNvGrpSpPr/>
          <p:nvPr/>
        </p:nvGrpSpPr>
        <p:grpSpPr>
          <a:xfrm rot="21344012">
            <a:off x="4688569" y="1837804"/>
            <a:ext cx="683003" cy="893540"/>
            <a:chOff x="4915182" y="1913878"/>
            <a:chExt cx="558248" cy="808942"/>
          </a:xfrm>
        </p:grpSpPr>
        <p:grpSp>
          <p:nvGrpSpPr>
            <p:cNvPr id="15" name="グループ化 14">
              <a:extLst>
                <a:ext uri="{FF2B5EF4-FFF2-40B4-BE49-F238E27FC236}">
                  <a16:creationId xmlns:a16="http://schemas.microsoft.com/office/drawing/2014/main" id="{5541540D-201A-46CD-9678-CB48BA489BC5}"/>
                </a:ext>
              </a:extLst>
            </p:cNvPr>
            <p:cNvGrpSpPr/>
            <p:nvPr/>
          </p:nvGrpSpPr>
          <p:grpSpPr>
            <a:xfrm rot="19715152">
              <a:off x="5163940" y="1913878"/>
              <a:ext cx="309490" cy="808942"/>
              <a:chOff x="7371802" y="2472622"/>
              <a:chExt cx="439500" cy="1262809"/>
            </a:xfrm>
          </p:grpSpPr>
          <p:sp>
            <p:nvSpPr>
              <p:cNvPr id="14" name="正方形/長方形 13">
                <a:extLst>
                  <a:ext uri="{FF2B5EF4-FFF2-40B4-BE49-F238E27FC236}">
                    <a16:creationId xmlns:a16="http://schemas.microsoft.com/office/drawing/2014/main" id="{A8B8920E-3B8C-495F-97B0-E025C2A243F9}"/>
                  </a:ext>
                </a:extLst>
              </p:cNvPr>
              <p:cNvSpPr/>
              <p:nvPr/>
            </p:nvSpPr>
            <p:spPr>
              <a:xfrm>
                <a:off x="7429325" y="3111219"/>
                <a:ext cx="318009" cy="5522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pic>
            <p:nvPicPr>
              <p:cNvPr id="51" name="図 50">
                <a:extLst>
                  <a:ext uri="{FF2B5EF4-FFF2-40B4-BE49-F238E27FC236}">
                    <a16:creationId xmlns:a16="http://schemas.microsoft.com/office/drawing/2014/main" id="{477C1FB8-A10A-493B-AAE9-3FBCF2CD1D56}"/>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8084" b="87551" l="39154" r="57074">
                            <a14:foregroundMark x1="46834" y1="5942" x2="43250" y2="14632"/>
                            <a14:foregroundMark x1="43250" y1="14632" x2="43708" y2="33185"/>
                            <a14:foregroundMark x1="43708" y1="33185" x2="39154" y2="47373"/>
                            <a14:foregroundMark x1="44543" y1="12773" x2="47022" y2="6346"/>
                            <a14:foregroundMark x1="47022" y1="6346" x2="52735" y2="8124"/>
                            <a14:foregroundMark x1="52735" y1="8124" x2="52358" y2="15481"/>
                            <a14:foregroundMark x1="56696" y1="45028" x2="58717" y2="51657"/>
                            <a14:foregroundMark x1="58717" y1="51657" x2="57801" y2="83508"/>
                            <a14:foregroundMark x1="57801" y1="83508" x2="53301" y2="89854"/>
                            <a14:foregroundMark x1="53301" y1="89854" x2="45971" y2="90380"/>
                            <a14:foregroundMark x1="45971" y1="90380" x2="40447" y2="87551"/>
                            <a14:foregroundMark x1="40447" y1="87551" x2="39747" y2="80719"/>
                            <a14:foregroundMark x1="45513" y1="52425" x2="47615" y2="59620"/>
                            <a14:foregroundMark x1="47615" y1="59620" x2="49879" y2="51738"/>
                            <a14:foregroundMark x1="49879" y1="51738" x2="45729" y2="71261"/>
                            <a14:foregroundMark x1="45729" y1="71261" x2="47454" y2="78213"/>
                            <a14:foregroundMark x1="47454" y1="78213" x2="53247" y2="73201"/>
                            <a14:foregroundMark x1="53247" y1="73201" x2="50229" y2="64673"/>
                            <a14:foregroundMark x1="50229" y1="64673" x2="53139" y2="58246"/>
                            <a14:foregroundMark x1="53139" y1="58246" x2="51846" y2="65643"/>
                            <a14:foregroundMark x1="51846" y1="65643" x2="52843" y2="63056"/>
                            <a14:foregroundMark x1="44786" y1="52061" x2="49636" y2="52708"/>
                            <a14:foregroundMark x1="49636" y1="52708" x2="49528" y2="75950"/>
                            <a14:foregroundMark x1="49528" y1="75950" x2="44570" y2="77688"/>
                            <a14:foregroundMark x1="44570" y1="77688" x2="49609" y2="79911"/>
                            <a14:foregroundMark x1="49609" y1="79911" x2="49232" y2="79992"/>
                            <a14:foregroundMark x1="44678" y1="52264" x2="48989" y2="52061"/>
                            <a14:foregroundMark x1="44435" y1="49353" x2="47076" y2="55497"/>
                            <a14:foregroundMark x1="47076" y1="55497" x2="49852" y2="56225"/>
                            <a14:foregroundMark x1="48639" y1="53517" x2="45971" y2="59337"/>
                            <a14:foregroundMark x1="45971" y1="59337" x2="46915" y2="67502"/>
                            <a14:foregroundMark x1="46915" y1="67502" x2="49178" y2="74171"/>
                            <a14:foregroundMark x1="49178" y1="74171" x2="46834" y2="69361"/>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39061" t="4685" r="40911" b="8999"/>
              <a:stretch/>
            </p:blipFill>
            <p:spPr>
              <a:xfrm>
                <a:off x="7371802" y="2472622"/>
                <a:ext cx="439500" cy="1262809"/>
              </a:xfrm>
              <a:prstGeom prst="rect">
                <a:avLst/>
              </a:prstGeom>
            </p:spPr>
          </p:pic>
        </p:grpSp>
        <p:grpSp>
          <p:nvGrpSpPr>
            <p:cNvPr id="4" name="グループ化 3">
              <a:extLst>
                <a:ext uri="{FF2B5EF4-FFF2-40B4-BE49-F238E27FC236}">
                  <a16:creationId xmlns:a16="http://schemas.microsoft.com/office/drawing/2014/main" id="{7FDC48A9-22F5-418C-823F-DF0F49CD4939}"/>
                </a:ext>
              </a:extLst>
            </p:cNvPr>
            <p:cNvGrpSpPr/>
            <p:nvPr/>
          </p:nvGrpSpPr>
          <p:grpSpPr>
            <a:xfrm rot="415708">
              <a:off x="4915182" y="2244275"/>
              <a:ext cx="137203" cy="222678"/>
              <a:chOff x="5020945" y="2871579"/>
              <a:chExt cx="137203" cy="222678"/>
            </a:xfrm>
          </p:grpSpPr>
          <p:sp>
            <p:nvSpPr>
              <p:cNvPr id="10" name="涙形 9">
                <a:extLst>
                  <a:ext uri="{FF2B5EF4-FFF2-40B4-BE49-F238E27FC236}">
                    <a16:creationId xmlns:a16="http://schemas.microsoft.com/office/drawing/2014/main" id="{75E79384-B87C-4771-82B3-4562CB6C188E}"/>
                  </a:ext>
                </a:extLst>
              </p:cNvPr>
              <p:cNvSpPr/>
              <p:nvPr/>
            </p:nvSpPr>
            <p:spPr>
              <a:xfrm rot="19433676">
                <a:off x="5020945" y="2871579"/>
                <a:ext cx="79058" cy="88954"/>
              </a:xfrm>
              <a:prstGeom prst="teardrop">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52" name="涙形 51">
                <a:extLst>
                  <a:ext uri="{FF2B5EF4-FFF2-40B4-BE49-F238E27FC236}">
                    <a16:creationId xmlns:a16="http://schemas.microsoft.com/office/drawing/2014/main" id="{734BA7E5-D8CC-4575-9C87-8E943802B7B4}"/>
                  </a:ext>
                </a:extLst>
              </p:cNvPr>
              <p:cNvSpPr/>
              <p:nvPr/>
            </p:nvSpPr>
            <p:spPr>
              <a:xfrm rot="19433676">
                <a:off x="5079090" y="3005303"/>
                <a:ext cx="79058" cy="88954"/>
              </a:xfrm>
              <a:prstGeom prst="teardrop">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grpSp>
      </p:grpSp>
      <p:grpSp>
        <p:nvGrpSpPr>
          <p:cNvPr id="62" name="グループ化 61">
            <a:extLst>
              <a:ext uri="{FF2B5EF4-FFF2-40B4-BE49-F238E27FC236}">
                <a16:creationId xmlns:a16="http://schemas.microsoft.com/office/drawing/2014/main" id="{465D4290-6468-44D9-AC11-CC67586C54B5}"/>
              </a:ext>
            </a:extLst>
          </p:cNvPr>
          <p:cNvGrpSpPr/>
          <p:nvPr/>
        </p:nvGrpSpPr>
        <p:grpSpPr>
          <a:xfrm rot="617248">
            <a:off x="8002738" y="4740366"/>
            <a:ext cx="768080" cy="1204842"/>
            <a:chOff x="10522467" y="5307307"/>
            <a:chExt cx="1097533" cy="1883909"/>
          </a:xfrm>
        </p:grpSpPr>
        <p:sp>
          <p:nvSpPr>
            <p:cNvPr id="58" name="四角形: メモ 57">
              <a:extLst>
                <a:ext uri="{FF2B5EF4-FFF2-40B4-BE49-F238E27FC236}">
                  <a16:creationId xmlns:a16="http://schemas.microsoft.com/office/drawing/2014/main" id="{E6373558-34EF-48C2-87C7-79BA3E54F1FF}"/>
                </a:ext>
              </a:extLst>
            </p:cNvPr>
            <p:cNvSpPr/>
            <p:nvPr/>
          </p:nvSpPr>
          <p:spPr>
            <a:xfrm>
              <a:off x="10541044" y="5307307"/>
              <a:ext cx="1059173" cy="1354217"/>
            </a:xfrm>
            <a:prstGeom prst="foldedCorner">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
          <p:nvSpPr>
            <p:cNvPr id="60" name="テキスト ボックス 59">
              <a:extLst>
                <a:ext uri="{FF2B5EF4-FFF2-40B4-BE49-F238E27FC236}">
                  <a16:creationId xmlns:a16="http://schemas.microsoft.com/office/drawing/2014/main" id="{976CE37E-6295-4943-9507-70D1003E3D8B}"/>
                </a:ext>
              </a:extLst>
            </p:cNvPr>
            <p:cNvSpPr txBox="1"/>
            <p:nvPr/>
          </p:nvSpPr>
          <p:spPr>
            <a:xfrm>
              <a:off x="10522467" y="5333499"/>
              <a:ext cx="1097533" cy="1857717"/>
            </a:xfrm>
            <a:prstGeom prst="rect">
              <a:avLst/>
            </a:prstGeom>
            <a:noFill/>
          </p:spPr>
          <p:txBody>
            <a:bodyPr wrap="square" rtlCol="0">
              <a:spAutoFit/>
            </a:bodyPr>
            <a:lstStyle/>
            <a:p>
              <a:r>
                <a:rPr lang="ja-JP" altLang="en-US" sz="1013" b="1" u="sng" dirty="0">
                  <a:latin typeface="HG丸ｺﾞｼｯｸM-PRO" panose="020F0600000000000000" pitchFamily="50" charset="-128"/>
                  <a:ea typeface="HG丸ｺﾞｼｯｸM-PRO" panose="020F0600000000000000" pitchFamily="50" charset="-128"/>
                </a:rPr>
                <a:t>欠食届</a:t>
              </a:r>
              <a:endParaRPr lang="en-US" altLang="ja-JP" sz="1013" b="1" u="sng" dirty="0">
                <a:latin typeface="HG丸ｺﾞｼｯｸM-PRO" panose="020F0600000000000000" pitchFamily="50" charset="-128"/>
                <a:ea typeface="HG丸ｺﾞｼｯｸM-PRO" panose="020F0600000000000000" pitchFamily="50" charset="-128"/>
              </a:endParaRPr>
            </a:p>
            <a:p>
              <a:endParaRPr lang="en-US" altLang="ja-JP" sz="1013" b="1" u="sng" dirty="0">
                <a:latin typeface="HG丸ｺﾞｼｯｸM-PRO" panose="020F0600000000000000" pitchFamily="50" charset="-128"/>
                <a:ea typeface="HG丸ｺﾞｼｯｸM-PRO" panose="020F0600000000000000" pitchFamily="50" charset="-128"/>
              </a:endParaRPr>
            </a:p>
            <a:p>
              <a:r>
                <a:rPr lang="ja-JP" altLang="en-US" sz="788" b="1" dirty="0">
                  <a:latin typeface="HG丸ｺﾞｼｯｸM-PRO" panose="020F0600000000000000" pitchFamily="50" charset="-128"/>
                  <a:ea typeface="HG丸ｺﾞｼｯｸM-PRO" panose="020F0600000000000000" pitchFamily="50" charset="-128"/>
                </a:rPr>
                <a:t>朝・昼・夕</a:t>
              </a:r>
              <a:endParaRPr lang="en-US" altLang="ja-JP" sz="788" b="1" dirty="0">
                <a:latin typeface="HG丸ｺﾞｼｯｸM-PRO" panose="020F0600000000000000" pitchFamily="50" charset="-128"/>
                <a:ea typeface="HG丸ｺﾞｼｯｸM-PRO" panose="020F0600000000000000" pitchFamily="50" charset="-128"/>
              </a:endParaRPr>
            </a:p>
            <a:p>
              <a:r>
                <a:rPr lang="en-US" altLang="ja-JP" sz="788" b="1" dirty="0">
                  <a:latin typeface="HG丸ｺﾞｼｯｸM-PRO" panose="020F0600000000000000" pitchFamily="50" charset="-128"/>
                  <a:ea typeface="HG丸ｺﾞｼｯｸM-PRO" panose="020F0600000000000000" pitchFamily="50" charset="-128"/>
                </a:rPr>
                <a:t>×</a:t>
              </a:r>
              <a:r>
                <a:rPr lang="ja-JP" altLang="en-US" sz="788" b="1" dirty="0">
                  <a:latin typeface="HG丸ｺﾞｼｯｸM-PRO" panose="020F0600000000000000" pitchFamily="50" charset="-128"/>
                  <a:ea typeface="HG丸ｺﾞｼｯｸM-PRO" panose="020F0600000000000000" pitchFamily="50" charset="-128"/>
                </a:rPr>
                <a:t>   </a:t>
              </a:r>
              <a:r>
                <a:rPr lang="en-US" altLang="ja-JP" sz="788" b="1" dirty="0">
                  <a:latin typeface="HG丸ｺﾞｼｯｸM-PRO" panose="020F0600000000000000" pitchFamily="50" charset="-128"/>
                  <a:ea typeface="HG丸ｺﾞｼｯｸM-PRO" panose="020F0600000000000000" pitchFamily="50" charset="-128"/>
                </a:rPr>
                <a:t>×</a:t>
              </a:r>
              <a:r>
                <a:rPr lang="ja-JP" altLang="en-US" sz="788" b="1" dirty="0">
                  <a:latin typeface="HG丸ｺﾞｼｯｸM-PRO" panose="020F0600000000000000" pitchFamily="50" charset="-128"/>
                  <a:ea typeface="HG丸ｺﾞｼｯｸM-PRO" panose="020F0600000000000000" pitchFamily="50" charset="-128"/>
                </a:rPr>
                <a:t>   〇</a:t>
              </a:r>
              <a:endParaRPr lang="en-US" altLang="ja-JP" sz="788" b="1" dirty="0">
                <a:latin typeface="HG丸ｺﾞｼｯｸM-PRO" panose="020F0600000000000000" pitchFamily="50" charset="-128"/>
                <a:ea typeface="HG丸ｺﾞｼｯｸM-PRO" panose="020F0600000000000000" pitchFamily="50" charset="-128"/>
              </a:endParaRPr>
            </a:p>
            <a:p>
              <a:endParaRPr lang="ja-JP" altLang="en-US" sz="1013" dirty="0"/>
            </a:p>
          </p:txBody>
        </p:sp>
      </p:grpSp>
      <p:sp>
        <p:nvSpPr>
          <p:cNvPr id="68" name="テキスト ボックス 67">
            <a:extLst>
              <a:ext uri="{FF2B5EF4-FFF2-40B4-BE49-F238E27FC236}">
                <a16:creationId xmlns:a16="http://schemas.microsoft.com/office/drawing/2014/main" id="{39727FF5-2934-4BD2-9DF6-445C47E56E2F}"/>
              </a:ext>
            </a:extLst>
          </p:cNvPr>
          <p:cNvSpPr txBox="1"/>
          <p:nvPr/>
        </p:nvSpPr>
        <p:spPr>
          <a:xfrm>
            <a:off x="697765" y="4117865"/>
            <a:ext cx="2113528" cy="1065676"/>
          </a:xfrm>
          <a:prstGeom prst="rect">
            <a:avLst/>
          </a:prstGeom>
          <a:noFill/>
        </p:spPr>
        <p:txBody>
          <a:bodyPr wrap="square">
            <a:spAutoFit/>
          </a:bodyPr>
          <a:lstStyle/>
          <a:p>
            <a:r>
              <a:rPr lang="ja-JP" altLang="en-US" sz="2000" b="1" dirty="0"/>
              <a:t>食物繊維の不足</a:t>
            </a:r>
            <a:endParaRPr lang="en-US" altLang="ja-JP" sz="2000" b="1" dirty="0"/>
          </a:p>
          <a:p>
            <a:endParaRPr lang="en-US" altLang="ja-JP" sz="1125" b="1" dirty="0"/>
          </a:p>
          <a:p>
            <a:r>
              <a:rPr lang="ja-JP" altLang="en-US" sz="1600" dirty="0"/>
              <a:t>・カップラーメン</a:t>
            </a:r>
            <a:endParaRPr lang="en-US" altLang="ja-JP" sz="1600" dirty="0"/>
          </a:p>
          <a:p>
            <a:r>
              <a:rPr lang="ja-JP" altLang="en-US" sz="1600" dirty="0"/>
              <a:t>・ファストフード</a:t>
            </a:r>
            <a:endParaRPr lang="en-US" altLang="ja-JP" sz="1600" dirty="0"/>
          </a:p>
        </p:txBody>
      </p:sp>
      <p:sp>
        <p:nvSpPr>
          <p:cNvPr id="70" name="テキスト ボックス 69">
            <a:extLst>
              <a:ext uri="{FF2B5EF4-FFF2-40B4-BE49-F238E27FC236}">
                <a16:creationId xmlns:a16="http://schemas.microsoft.com/office/drawing/2014/main" id="{AFBADE8C-E8BB-4F05-8712-0C3F4627EB8B}"/>
              </a:ext>
            </a:extLst>
          </p:cNvPr>
          <p:cNvSpPr txBox="1"/>
          <p:nvPr/>
        </p:nvSpPr>
        <p:spPr>
          <a:xfrm>
            <a:off x="3004456" y="2172764"/>
            <a:ext cx="2336690" cy="1219565"/>
          </a:xfrm>
          <a:prstGeom prst="rect">
            <a:avLst/>
          </a:prstGeom>
          <a:noFill/>
        </p:spPr>
        <p:txBody>
          <a:bodyPr wrap="square">
            <a:spAutoFit/>
          </a:bodyPr>
          <a:lstStyle/>
          <a:p>
            <a:r>
              <a:rPr lang="ja-JP" altLang="en-US" sz="2000" b="1" dirty="0"/>
              <a:t>油の多い食物</a:t>
            </a:r>
            <a:endParaRPr lang="en-US" altLang="ja-JP" sz="2000" b="1" dirty="0"/>
          </a:p>
          <a:p>
            <a:endParaRPr lang="en-US" altLang="ja-JP" sz="1125" b="1" dirty="0"/>
          </a:p>
          <a:p>
            <a:r>
              <a:rPr lang="ja-JP" altLang="en-US" sz="1400" b="1" dirty="0"/>
              <a:t>・</a:t>
            </a:r>
            <a:r>
              <a:rPr lang="ja-JP" altLang="en-US" sz="1400" dirty="0"/>
              <a:t>オリーブオイルの効いた</a:t>
            </a:r>
            <a:endParaRPr lang="en-US" altLang="ja-JP" sz="1400" dirty="0"/>
          </a:p>
          <a:p>
            <a:r>
              <a:rPr lang="ja-JP" altLang="en-US" sz="1400" dirty="0"/>
              <a:t>　イタリアン</a:t>
            </a:r>
            <a:endParaRPr lang="en-US" altLang="ja-JP" sz="1400" dirty="0"/>
          </a:p>
          <a:p>
            <a:r>
              <a:rPr lang="ja-JP" altLang="en-US" sz="1400" dirty="0"/>
              <a:t>・焼肉や中華料理</a:t>
            </a:r>
            <a:endParaRPr lang="en-US" altLang="ja-JP" sz="1400" dirty="0"/>
          </a:p>
        </p:txBody>
      </p:sp>
      <p:sp>
        <p:nvSpPr>
          <p:cNvPr id="72" name="テキスト ボックス 71">
            <a:extLst>
              <a:ext uri="{FF2B5EF4-FFF2-40B4-BE49-F238E27FC236}">
                <a16:creationId xmlns:a16="http://schemas.microsoft.com/office/drawing/2014/main" id="{F1D02A43-1E0F-4DBB-8C10-347E1717B37C}"/>
              </a:ext>
            </a:extLst>
          </p:cNvPr>
          <p:cNvSpPr txBox="1"/>
          <p:nvPr/>
        </p:nvSpPr>
        <p:spPr>
          <a:xfrm>
            <a:off x="6928844" y="4461293"/>
            <a:ext cx="1298410" cy="584775"/>
          </a:xfrm>
          <a:prstGeom prst="rect">
            <a:avLst/>
          </a:prstGeom>
          <a:noFill/>
        </p:spPr>
        <p:txBody>
          <a:bodyPr wrap="square">
            <a:spAutoFit/>
          </a:bodyPr>
          <a:lstStyle/>
          <a:p>
            <a:r>
              <a:rPr lang="ja-JP" altLang="en-US" sz="1600" dirty="0"/>
              <a:t>・夜更かし</a:t>
            </a:r>
            <a:endParaRPr lang="en-US" altLang="ja-JP" sz="1600" dirty="0"/>
          </a:p>
          <a:p>
            <a:r>
              <a:rPr lang="ja-JP" altLang="en-US" sz="1600" dirty="0"/>
              <a:t>・欠食</a:t>
            </a:r>
            <a:endParaRPr lang="en-US" altLang="ja-JP" sz="1600" dirty="0"/>
          </a:p>
        </p:txBody>
      </p:sp>
      <p:sp>
        <p:nvSpPr>
          <p:cNvPr id="61" name="テキスト ボックス 60">
            <a:extLst>
              <a:ext uri="{FF2B5EF4-FFF2-40B4-BE49-F238E27FC236}">
                <a16:creationId xmlns:a16="http://schemas.microsoft.com/office/drawing/2014/main" id="{74DA1AC1-4989-4584-B766-FD565C71F6F7}"/>
              </a:ext>
            </a:extLst>
          </p:cNvPr>
          <p:cNvSpPr txBox="1"/>
          <p:nvPr/>
        </p:nvSpPr>
        <p:spPr>
          <a:xfrm>
            <a:off x="1620693" y="2177024"/>
            <a:ext cx="1001479" cy="461665"/>
          </a:xfrm>
          <a:prstGeom prst="rect">
            <a:avLst/>
          </a:prstGeom>
          <a:noFill/>
        </p:spPr>
        <p:txBody>
          <a:bodyPr wrap="square">
            <a:spAutoFit/>
          </a:bodyPr>
          <a:lstStyle/>
          <a:p>
            <a:pPr algn="ctr"/>
            <a:r>
              <a:rPr lang="ja-JP" altLang="en-US" sz="2400" b="1" dirty="0"/>
              <a:t>飲酒</a:t>
            </a:r>
            <a:endParaRPr lang="en-US" altLang="ja-JP" sz="2400" b="1" dirty="0"/>
          </a:p>
        </p:txBody>
      </p:sp>
      <p:sp>
        <p:nvSpPr>
          <p:cNvPr id="63" name="テキスト ボックス 62">
            <a:extLst>
              <a:ext uri="{FF2B5EF4-FFF2-40B4-BE49-F238E27FC236}">
                <a16:creationId xmlns:a16="http://schemas.microsoft.com/office/drawing/2014/main" id="{5C012F17-0A96-409E-B46C-1563ABD43819}"/>
              </a:ext>
            </a:extLst>
          </p:cNvPr>
          <p:cNvSpPr txBox="1"/>
          <p:nvPr/>
        </p:nvSpPr>
        <p:spPr>
          <a:xfrm>
            <a:off x="3470469" y="4093529"/>
            <a:ext cx="2344156" cy="400110"/>
          </a:xfrm>
          <a:prstGeom prst="rect">
            <a:avLst/>
          </a:prstGeom>
          <a:noFill/>
        </p:spPr>
        <p:txBody>
          <a:bodyPr wrap="square">
            <a:spAutoFit/>
          </a:bodyPr>
          <a:lstStyle/>
          <a:p>
            <a:pPr algn="ctr"/>
            <a:r>
              <a:rPr lang="ja-JP" altLang="en-US" sz="2000" b="1" dirty="0"/>
              <a:t>腸を刺激する食品</a:t>
            </a:r>
            <a:endParaRPr lang="en-US" altLang="ja-JP" sz="2000" b="1" dirty="0"/>
          </a:p>
        </p:txBody>
      </p:sp>
      <p:sp>
        <p:nvSpPr>
          <p:cNvPr id="13" name="スライド番号プレースホルダー 12">
            <a:extLst>
              <a:ext uri="{FF2B5EF4-FFF2-40B4-BE49-F238E27FC236}">
                <a16:creationId xmlns:a16="http://schemas.microsoft.com/office/drawing/2014/main" id="{B2F30F64-7E5A-1DD6-FF1B-53101B2D7082}"/>
              </a:ext>
            </a:extLst>
          </p:cNvPr>
          <p:cNvSpPr>
            <a:spLocks noGrp="1"/>
          </p:cNvSpPr>
          <p:nvPr>
            <p:ph type="sldNum" sz="quarter" idx="12"/>
          </p:nvPr>
        </p:nvSpPr>
        <p:spPr/>
        <p:txBody>
          <a:bodyPr/>
          <a:lstStyle/>
          <a:p>
            <a:fld id="{E976F923-A590-49F2-B8D3-031D351237A7}" type="slidenum">
              <a:rPr kumimoji="1" lang="ja-JP" altLang="en-US" smtClean="0"/>
              <a:t>9</a:t>
            </a:fld>
            <a:endParaRPr kumimoji="1" lang="ja-JP" altLang="en-US"/>
          </a:p>
        </p:txBody>
      </p:sp>
    </p:spTree>
    <p:extLst>
      <p:ext uri="{BB962C8B-B14F-4D97-AF65-F5344CB8AC3E}">
        <p14:creationId xmlns:p14="http://schemas.microsoft.com/office/powerpoint/2010/main" val="8767032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8996</TotalTime>
  <Words>1782</Words>
  <Application>Microsoft Office PowerPoint</Application>
  <PresentationFormat>画面に合わせる (4:3)</PresentationFormat>
  <Paragraphs>299</Paragraphs>
  <Slides>12</Slides>
  <Notes>10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12</vt:i4>
      </vt:variant>
    </vt:vector>
  </HeadingPairs>
  <TitlesOfParts>
    <vt:vector size="27" baseType="lpstr">
      <vt:lpstr>BIZ UD明朝 Medium</vt:lpstr>
      <vt:lpstr>HGP行書体</vt:lpstr>
      <vt:lpstr>HGS行書体</vt:lpstr>
      <vt:lpstr>HG丸ｺﾞｼｯｸM-PRO</vt:lpstr>
      <vt:lpstr>HG教科書体</vt:lpstr>
      <vt:lpstr>ＭＳ Ｐゴシック</vt:lpstr>
      <vt:lpstr>メイリオ</vt:lpstr>
      <vt:lpstr>游ゴシック</vt:lpstr>
      <vt:lpstr>游ゴシック Light</vt:lpstr>
      <vt:lpstr>游明朝</vt:lpstr>
      <vt:lpstr>Arial</vt:lpstr>
      <vt:lpstr>Calibri</vt:lpstr>
      <vt:lpstr>Calibri Light</vt:lpstr>
      <vt:lpstr>Eras Light ITC</vt:lpstr>
      <vt:lpstr>Office テーマ</vt:lpstr>
      <vt:lpstr>PowerPoint プレゼンテーション</vt:lpstr>
      <vt:lpstr>PowerPoint プレゼンテーション</vt:lpstr>
      <vt:lpstr>　　　排便の管理  ～排便コントロールに必要なこと～</vt:lpstr>
      <vt:lpstr>なぜ定期排便が必要？</vt:lpstr>
      <vt:lpstr>排便のコントロール 　 ～便秘と便失禁予防のために～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チェアトイレ</dc:title>
  <dc:creator>kokuriha</dc:creator>
  <cp:lastModifiedBy>前野 崇(maeno-takashi.6c4)</cp:lastModifiedBy>
  <cp:revision>639</cp:revision>
  <cp:lastPrinted>2023-06-04T22:25:22Z</cp:lastPrinted>
  <dcterms:created xsi:type="dcterms:W3CDTF">2022-08-09T21:24:10Z</dcterms:created>
  <dcterms:modified xsi:type="dcterms:W3CDTF">2024-02-16T08:05:25Z</dcterms:modified>
</cp:coreProperties>
</file>