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B0F0"/>
    <a:srgbClr val="66FF99"/>
    <a:srgbClr val="FF9900"/>
    <a:srgbClr val="FFCC00"/>
    <a:srgbClr val="00FF00"/>
    <a:srgbClr val="00FF99"/>
    <a:srgbClr val="00FFCC"/>
    <a:srgbClr val="CCFF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AB470-561D-48C6-B96A-48957B6DD443}" v="19" dt="2025-03-17T10:12:25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F99D8F-E985-422D-927B-597F18B204CC}" type="doc">
      <dgm:prSet loTypeId="urn:microsoft.com/office/officeart/2005/8/layout/hChevron3" loCatId="process" qsTypeId="urn:microsoft.com/office/officeart/2005/8/quickstyle/simple5" qsCatId="simple" csTypeId="urn:microsoft.com/office/officeart/2005/8/colors/accent6_2" csCatId="accent6" phldr="1"/>
      <dgm:spPr/>
    </dgm:pt>
    <dgm:pt modelId="{6C3BFA81-75D5-4DF6-8E44-542A3925CEE3}">
      <dgm:prSet phldrT="[テキスト]" custT="1"/>
      <dgm:spPr/>
      <dgm:t>
        <a:bodyPr/>
        <a:lstStyle/>
        <a:p>
          <a:r>
            <a:rPr kumimoji="1" lang="ja-JP" altLang="en-US" sz="1400" dirty="0"/>
            <a:t>利用前</a:t>
          </a:r>
        </a:p>
      </dgm:t>
    </dgm:pt>
    <dgm:pt modelId="{466300DD-53D0-4D99-8A68-B5702E60B607}" type="parTrans" cxnId="{06E886B8-14A6-4A39-87AC-E519BB200D39}">
      <dgm:prSet/>
      <dgm:spPr/>
      <dgm:t>
        <a:bodyPr/>
        <a:lstStyle/>
        <a:p>
          <a:endParaRPr kumimoji="1" lang="ja-JP" altLang="en-US"/>
        </a:p>
      </dgm:t>
    </dgm:pt>
    <dgm:pt modelId="{5BDD8FB5-787D-41E7-8975-F886EE70DBB0}" type="sibTrans" cxnId="{06E886B8-14A6-4A39-87AC-E519BB200D39}">
      <dgm:prSet/>
      <dgm:spPr/>
      <dgm:t>
        <a:bodyPr/>
        <a:lstStyle/>
        <a:p>
          <a:endParaRPr kumimoji="1" lang="ja-JP" altLang="en-US"/>
        </a:p>
      </dgm:t>
    </dgm:pt>
    <dgm:pt modelId="{EE65C9A5-367A-4E9D-9226-8D1DC10331C3}">
      <dgm:prSet phldrT="[テキスト]" custT="1"/>
      <dgm:spPr/>
      <dgm:t>
        <a:bodyPr/>
        <a:lstStyle/>
        <a:p>
          <a:r>
            <a:rPr kumimoji="1" lang="ja-JP" altLang="en-US" sz="1400" dirty="0"/>
            <a:t>入所前　調整</a:t>
          </a:r>
          <a:endParaRPr kumimoji="1" lang="en-US" altLang="ja-JP" sz="1400" dirty="0"/>
        </a:p>
      </dgm:t>
    </dgm:pt>
    <dgm:pt modelId="{09BDC711-E181-40DA-A726-F82FF9FFB329}" type="parTrans" cxnId="{62A09D77-42F4-48E7-A1DA-7C141AC06F79}">
      <dgm:prSet/>
      <dgm:spPr/>
      <dgm:t>
        <a:bodyPr/>
        <a:lstStyle/>
        <a:p>
          <a:endParaRPr kumimoji="1" lang="ja-JP" altLang="en-US"/>
        </a:p>
      </dgm:t>
    </dgm:pt>
    <dgm:pt modelId="{740206FE-6F76-41BE-BC0A-18377FDE7542}" type="sibTrans" cxnId="{62A09D77-42F4-48E7-A1DA-7C141AC06F79}">
      <dgm:prSet/>
      <dgm:spPr/>
      <dgm:t>
        <a:bodyPr/>
        <a:lstStyle/>
        <a:p>
          <a:endParaRPr kumimoji="1" lang="ja-JP" altLang="en-US"/>
        </a:p>
      </dgm:t>
    </dgm:pt>
    <dgm:pt modelId="{626332A5-CC86-4055-BFD7-A283A6ED0A02}">
      <dgm:prSet phldrT="[テキスト]" custT="1"/>
      <dgm:spPr/>
      <dgm:t>
        <a:bodyPr/>
        <a:lstStyle/>
        <a:p>
          <a:r>
            <a:rPr kumimoji="1" lang="ja-JP" altLang="en-US" sz="1400" dirty="0"/>
            <a:t>入所</a:t>
          </a:r>
        </a:p>
      </dgm:t>
    </dgm:pt>
    <dgm:pt modelId="{C52A8B5A-6449-4BA0-957D-B882264A8A17}" type="parTrans" cxnId="{41F073B3-2942-4D70-839E-48912581AB28}">
      <dgm:prSet/>
      <dgm:spPr/>
      <dgm:t>
        <a:bodyPr/>
        <a:lstStyle/>
        <a:p>
          <a:endParaRPr kumimoji="1" lang="ja-JP" altLang="en-US"/>
        </a:p>
      </dgm:t>
    </dgm:pt>
    <dgm:pt modelId="{416376F3-6160-4473-BDC5-CAAFEDAA4149}" type="sibTrans" cxnId="{41F073B3-2942-4D70-839E-48912581AB28}">
      <dgm:prSet/>
      <dgm:spPr/>
      <dgm:t>
        <a:bodyPr/>
        <a:lstStyle/>
        <a:p>
          <a:endParaRPr kumimoji="1" lang="ja-JP" altLang="en-US"/>
        </a:p>
      </dgm:t>
    </dgm:pt>
    <dgm:pt modelId="{4B75C1BE-D79A-4C47-A0EA-825C2B35A687}">
      <dgm:prSet phldrT="[テキスト]" custT="1"/>
      <dgm:spPr/>
      <dgm:t>
        <a:bodyPr/>
        <a:lstStyle/>
        <a:p>
          <a:r>
            <a:rPr kumimoji="1" lang="ja-JP" altLang="en-US" sz="1400" dirty="0"/>
            <a:t>退所後</a:t>
          </a:r>
        </a:p>
      </dgm:t>
    </dgm:pt>
    <dgm:pt modelId="{0781BABA-9547-44D5-ADE1-8EA62A41F488}" type="parTrans" cxnId="{90756165-16C7-4AF8-8795-556C2618E8E2}">
      <dgm:prSet/>
      <dgm:spPr/>
      <dgm:t>
        <a:bodyPr/>
        <a:lstStyle/>
        <a:p>
          <a:endParaRPr kumimoji="1" lang="ja-JP" altLang="en-US"/>
        </a:p>
      </dgm:t>
    </dgm:pt>
    <dgm:pt modelId="{7EE89B02-B5AB-4833-B8B2-3E6FCA365C3D}" type="sibTrans" cxnId="{90756165-16C7-4AF8-8795-556C2618E8E2}">
      <dgm:prSet/>
      <dgm:spPr/>
      <dgm:t>
        <a:bodyPr/>
        <a:lstStyle/>
        <a:p>
          <a:endParaRPr kumimoji="1" lang="ja-JP" altLang="en-US"/>
        </a:p>
      </dgm:t>
    </dgm:pt>
    <dgm:pt modelId="{86C6BEC9-1FF8-41D8-9428-65377ADA80B9}">
      <dgm:prSet phldrT="[テキスト]" custT="1"/>
      <dgm:spPr/>
      <dgm:t>
        <a:bodyPr/>
        <a:lstStyle/>
        <a:p>
          <a:endParaRPr kumimoji="1" lang="ja-JP" altLang="en-US" sz="1400" dirty="0"/>
        </a:p>
      </dgm:t>
    </dgm:pt>
    <dgm:pt modelId="{0F295C30-2A46-452E-851B-5AA297F32C8D}" type="parTrans" cxnId="{58DE0308-DA7F-4E6B-973E-0EF8C77058C4}">
      <dgm:prSet/>
      <dgm:spPr/>
      <dgm:t>
        <a:bodyPr/>
        <a:lstStyle/>
        <a:p>
          <a:endParaRPr kumimoji="1" lang="ja-JP" altLang="en-US"/>
        </a:p>
      </dgm:t>
    </dgm:pt>
    <dgm:pt modelId="{85CD0273-C209-49BF-9B14-61A0ABCEDA8C}" type="sibTrans" cxnId="{58DE0308-DA7F-4E6B-973E-0EF8C77058C4}">
      <dgm:prSet/>
      <dgm:spPr/>
      <dgm:t>
        <a:bodyPr/>
        <a:lstStyle/>
        <a:p>
          <a:endParaRPr kumimoji="1" lang="ja-JP" altLang="en-US"/>
        </a:p>
      </dgm:t>
    </dgm:pt>
    <dgm:pt modelId="{1B318EA0-5F37-4EAA-B3F8-B3CD94A6EBB7}">
      <dgm:prSet phldrT="[テキスト]" custT="1"/>
      <dgm:spPr/>
      <dgm:t>
        <a:bodyPr/>
        <a:lstStyle/>
        <a:p>
          <a:r>
            <a:rPr kumimoji="1" lang="ja-JP" altLang="en-US" sz="1400" dirty="0"/>
            <a:t>退所</a:t>
          </a:r>
        </a:p>
      </dgm:t>
    </dgm:pt>
    <dgm:pt modelId="{0FA08A4F-54E3-44F1-BD2A-6CD7A95B1A18}" type="parTrans" cxnId="{B2CBC550-44E8-4135-B774-D26FFE1DDA4D}">
      <dgm:prSet/>
      <dgm:spPr/>
      <dgm:t>
        <a:bodyPr/>
        <a:lstStyle/>
        <a:p>
          <a:endParaRPr kumimoji="1" lang="ja-JP" altLang="en-US"/>
        </a:p>
      </dgm:t>
    </dgm:pt>
    <dgm:pt modelId="{B0E0DE7D-D50D-45D9-8AC2-BD1E61776BA2}" type="sibTrans" cxnId="{B2CBC550-44E8-4135-B774-D26FFE1DDA4D}">
      <dgm:prSet/>
      <dgm:spPr/>
      <dgm:t>
        <a:bodyPr/>
        <a:lstStyle/>
        <a:p>
          <a:endParaRPr kumimoji="1" lang="ja-JP" altLang="en-US"/>
        </a:p>
      </dgm:t>
    </dgm:pt>
    <dgm:pt modelId="{240A14D4-B811-4309-ADC6-B0E1A55D2C65}" type="pres">
      <dgm:prSet presAssocID="{9AF99D8F-E985-422D-927B-597F18B204CC}" presName="Name0" presStyleCnt="0">
        <dgm:presLayoutVars>
          <dgm:dir/>
          <dgm:resizeHandles val="exact"/>
        </dgm:presLayoutVars>
      </dgm:prSet>
      <dgm:spPr/>
    </dgm:pt>
    <dgm:pt modelId="{D837948E-3FB5-4672-B5C6-5C26AC16BD38}" type="pres">
      <dgm:prSet presAssocID="{6C3BFA81-75D5-4DF6-8E44-542A3925CEE3}" presName="parTxOnly" presStyleLbl="node1" presStyleIdx="0" presStyleCnt="6" custScaleY="72857">
        <dgm:presLayoutVars>
          <dgm:bulletEnabled val="1"/>
        </dgm:presLayoutVars>
      </dgm:prSet>
      <dgm:spPr/>
    </dgm:pt>
    <dgm:pt modelId="{5DA39862-A7EF-4B52-A867-C393C789B757}" type="pres">
      <dgm:prSet presAssocID="{5BDD8FB5-787D-41E7-8975-F886EE70DBB0}" presName="parSpace" presStyleCnt="0"/>
      <dgm:spPr/>
    </dgm:pt>
    <dgm:pt modelId="{B146D4DA-173A-4086-977B-8546F9CBC54B}" type="pres">
      <dgm:prSet presAssocID="{EE65C9A5-367A-4E9D-9226-8D1DC10331C3}" presName="parTxOnly" presStyleLbl="node1" presStyleIdx="1" presStyleCnt="6" custScaleY="72857">
        <dgm:presLayoutVars>
          <dgm:bulletEnabled val="1"/>
        </dgm:presLayoutVars>
      </dgm:prSet>
      <dgm:spPr/>
    </dgm:pt>
    <dgm:pt modelId="{675EE658-5132-40DD-88B6-5AC0E0803F53}" type="pres">
      <dgm:prSet presAssocID="{740206FE-6F76-41BE-BC0A-18377FDE7542}" presName="parSpace" presStyleCnt="0"/>
      <dgm:spPr/>
    </dgm:pt>
    <dgm:pt modelId="{81291877-17E8-4367-834C-5B3DB48221B1}" type="pres">
      <dgm:prSet presAssocID="{626332A5-CC86-4055-BFD7-A283A6ED0A02}" presName="parTxOnly" presStyleLbl="node1" presStyleIdx="2" presStyleCnt="6" custScaleY="72857">
        <dgm:presLayoutVars>
          <dgm:bulletEnabled val="1"/>
        </dgm:presLayoutVars>
      </dgm:prSet>
      <dgm:spPr/>
    </dgm:pt>
    <dgm:pt modelId="{AA5A3D1A-DD70-4BFC-9870-8FF7DD1F1B41}" type="pres">
      <dgm:prSet presAssocID="{416376F3-6160-4473-BDC5-CAAFEDAA4149}" presName="parSpace" presStyleCnt="0"/>
      <dgm:spPr/>
    </dgm:pt>
    <dgm:pt modelId="{7096EF7B-CC98-4964-A8EC-7CBB12029C7B}" type="pres">
      <dgm:prSet presAssocID="{86C6BEC9-1FF8-41D8-9428-65377ADA80B9}" presName="parTxOnly" presStyleLbl="node1" presStyleIdx="3" presStyleCnt="6" custScaleY="72857">
        <dgm:presLayoutVars>
          <dgm:bulletEnabled val="1"/>
        </dgm:presLayoutVars>
      </dgm:prSet>
      <dgm:spPr/>
    </dgm:pt>
    <dgm:pt modelId="{D3DA9840-B1D3-4E17-A570-7E46FB070C10}" type="pres">
      <dgm:prSet presAssocID="{85CD0273-C209-49BF-9B14-61A0ABCEDA8C}" presName="parSpace" presStyleCnt="0"/>
      <dgm:spPr/>
    </dgm:pt>
    <dgm:pt modelId="{82C87015-26C6-409A-9D3E-B45A950356B9}" type="pres">
      <dgm:prSet presAssocID="{1B318EA0-5F37-4EAA-B3F8-B3CD94A6EBB7}" presName="parTxOnly" presStyleLbl="node1" presStyleIdx="4" presStyleCnt="6" custScaleY="72857">
        <dgm:presLayoutVars>
          <dgm:bulletEnabled val="1"/>
        </dgm:presLayoutVars>
      </dgm:prSet>
      <dgm:spPr/>
    </dgm:pt>
    <dgm:pt modelId="{B26825F6-5871-4135-BD58-3C6D79F21ED1}" type="pres">
      <dgm:prSet presAssocID="{B0E0DE7D-D50D-45D9-8AC2-BD1E61776BA2}" presName="parSpace" presStyleCnt="0"/>
      <dgm:spPr/>
    </dgm:pt>
    <dgm:pt modelId="{56B2B765-BE83-406E-B806-7FC1894C46A4}" type="pres">
      <dgm:prSet presAssocID="{4B75C1BE-D79A-4C47-A0EA-825C2B35A687}" presName="parTxOnly" presStyleLbl="node1" presStyleIdx="5" presStyleCnt="6" custScaleY="72857">
        <dgm:presLayoutVars>
          <dgm:bulletEnabled val="1"/>
        </dgm:presLayoutVars>
      </dgm:prSet>
      <dgm:spPr/>
    </dgm:pt>
  </dgm:ptLst>
  <dgm:cxnLst>
    <dgm:cxn modelId="{B3DC7D07-4A0D-43AC-9EE0-C53B76D9B7DF}" type="presOf" srcId="{EE65C9A5-367A-4E9D-9226-8D1DC10331C3}" destId="{B146D4DA-173A-4086-977B-8546F9CBC54B}" srcOrd="0" destOrd="0" presId="urn:microsoft.com/office/officeart/2005/8/layout/hChevron3"/>
    <dgm:cxn modelId="{58DE0308-DA7F-4E6B-973E-0EF8C77058C4}" srcId="{9AF99D8F-E985-422D-927B-597F18B204CC}" destId="{86C6BEC9-1FF8-41D8-9428-65377ADA80B9}" srcOrd="3" destOrd="0" parTransId="{0F295C30-2A46-452E-851B-5AA297F32C8D}" sibTransId="{85CD0273-C209-49BF-9B14-61A0ABCEDA8C}"/>
    <dgm:cxn modelId="{90756165-16C7-4AF8-8795-556C2618E8E2}" srcId="{9AF99D8F-E985-422D-927B-597F18B204CC}" destId="{4B75C1BE-D79A-4C47-A0EA-825C2B35A687}" srcOrd="5" destOrd="0" parTransId="{0781BABA-9547-44D5-ADE1-8EA62A41F488}" sibTransId="{7EE89B02-B5AB-4833-B8B2-3E6FCA365C3D}"/>
    <dgm:cxn modelId="{B2CBC550-44E8-4135-B774-D26FFE1DDA4D}" srcId="{9AF99D8F-E985-422D-927B-597F18B204CC}" destId="{1B318EA0-5F37-4EAA-B3F8-B3CD94A6EBB7}" srcOrd="4" destOrd="0" parTransId="{0FA08A4F-54E3-44F1-BD2A-6CD7A95B1A18}" sibTransId="{B0E0DE7D-D50D-45D9-8AC2-BD1E61776BA2}"/>
    <dgm:cxn modelId="{62A09D77-42F4-48E7-A1DA-7C141AC06F79}" srcId="{9AF99D8F-E985-422D-927B-597F18B204CC}" destId="{EE65C9A5-367A-4E9D-9226-8D1DC10331C3}" srcOrd="1" destOrd="0" parTransId="{09BDC711-E181-40DA-A726-F82FF9FFB329}" sibTransId="{740206FE-6F76-41BE-BC0A-18377FDE7542}"/>
    <dgm:cxn modelId="{770EBF8E-D016-4AD7-B3DA-7016D53ADEA2}" type="presOf" srcId="{9AF99D8F-E985-422D-927B-597F18B204CC}" destId="{240A14D4-B811-4309-ADC6-B0E1A55D2C65}" srcOrd="0" destOrd="0" presId="urn:microsoft.com/office/officeart/2005/8/layout/hChevron3"/>
    <dgm:cxn modelId="{87FE36A5-F0F6-4B8C-B8BF-642DF477F6F8}" type="presOf" srcId="{626332A5-CC86-4055-BFD7-A283A6ED0A02}" destId="{81291877-17E8-4367-834C-5B3DB48221B1}" srcOrd="0" destOrd="0" presId="urn:microsoft.com/office/officeart/2005/8/layout/hChevron3"/>
    <dgm:cxn modelId="{773732A9-B97F-4081-B3C4-6F1F7B7A30A9}" type="presOf" srcId="{1B318EA0-5F37-4EAA-B3F8-B3CD94A6EBB7}" destId="{82C87015-26C6-409A-9D3E-B45A950356B9}" srcOrd="0" destOrd="0" presId="urn:microsoft.com/office/officeart/2005/8/layout/hChevron3"/>
    <dgm:cxn modelId="{41F073B3-2942-4D70-839E-48912581AB28}" srcId="{9AF99D8F-E985-422D-927B-597F18B204CC}" destId="{626332A5-CC86-4055-BFD7-A283A6ED0A02}" srcOrd="2" destOrd="0" parTransId="{C52A8B5A-6449-4BA0-957D-B882264A8A17}" sibTransId="{416376F3-6160-4473-BDC5-CAAFEDAA4149}"/>
    <dgm:cxn modelId="{D3FD78B6-7B1C-4EE1-B842-5F3D70819085}" type="presOf" srcId="{4B75C1BE-D79A-4C47-A0EA-825C2B35A687}" destId="{56B2B765-BE83-406E-B806-7FC1894C46A4}" srcOrd="0" destOrd="0" presId="urn:microsoft.com/office/officeart/2005/8/layout/hChevron3"/>
    <dgm:cxn modelId="{06E886B8-14A6-4A39-87AC-E519BB200D39}" srcId="{9AF99D8F-E985-422D-927B-597F18B204CC}" destId="{6C3BFA81-75D5-4DF6-8E44-542A3925CEE3}" srcOrd="0" destOrd="0" parTransId="{466300DD-53D0-4D99-8A68-B5702E60B607}" sibTransId="{5BDD8FB5-787D-41E7-8975-F886EE70DBB0}"/>
    <dgm:cxn modelId="{151EF4C8-9EA4-4CDA-BF8C-2D9E53329BE0}" type="presOf" srcId="{6C3BFA81-75D5-4DF6-8E44-542A3925CEE3}" destId="{D837948E-3FB5-4672-B5C6-5C26AC16BD38}" srcOrd="0" destOrd="0" presId="urn:microsoft.com/office/officeart/2005/8/layout/hChevron3"/>
    <dgm:cxn modelId="{C4CC71D8-9548-4C1B-BB9A-52A99844ED52}" type="presOf" srcId="{86C6BEC9-1FF8-41D8-9428-65377ADA80B9}" destId="{7096EF7B-CC98-4964-A8EC-7CBB12029C7B}" srcOrd="0" destOrd="0" presId="urn:microsoft.com/office/officeart/2005/8/layout/hChevron3"/>
    <dgm:cxn modelId="{E6B3FF2E-1D25-4819-AECC-A46D4470933A}" type="presParOf" srcId="{240A14D4-B811-4309-ADC6-B0E1A55D2C65}" destId="{D837948E-3FB5-4672-B5C6-5C26AC16BD38}" srcOrd="0" destOrd="0" presId="urn:microsoft.com/office/officeart/2005/8/layout/hChevron3"/>
    <dgm:cxn modelId="{E8C11545-76DE-41ED-8DD0-1A13102075AC}" type="presParOf" srcId="{240A14D4-B811-4309-ADC6-B0E1A55D2C65}" destId="{5DA39862-A7EF-4B52-A867-C393C789B757}" srcOrd="1" destOrd="0" presId="urn:microsoft.com/office/officeart/2005/8/layout/hChevron3"/>
    <dgm:cxn modelId="{E841679B-52DE-4D78-846E-5A47A3B100F3}" type="presParOf" srcId="{240A14D4-B811-4309-ADC6-B0E1A55D2C65}" destId="{B146D4DA-173A-4086-977B-8546F9CBC54B}" srcOrd="2" destOrd="0" presId="urn:microsoft.com/office/officeart/2005/8/layout/hChevron3"/>
    <dgm:cxn modelId="{F3475DE6-7D49-4F95-818D-B5F922E7E27E}" type="presParOf" srcId="{240A14D4-B811-4309-ADC6-B0E1A55D2C65}" destId="{675EE658-5132-40DD-88B6-5AC0E0803F53}" srcOrd="3" destOrd="0" presId="urn:microsoft.com/office/officeart/2005/8/layout/hChevron3"/>
    <dgm:cxn modelId="{CD494D3C-2CA9-40E1-AD0B-8BA029DE8AD9}" type="presParOf" srcId="{240A14D4-B811-4309-ADC6-B0E1A55D2C65}" destId="{81291877-17E8-4367-834C-5B3DB48221B1}" srcOrd="4" destOrd="0" presId="urn:microsoft.com/office/officeart/2005/8/layout/hChevron3"/>
    <dgm:cxn modelId="{1618C94C-4BE0-4528-87D6-F130A52FE76A}" type="presParOf" srcId="{240A14D4-B811-4309-ADC6-B0E1A55D2C65}" destId="{AA5A3D1A-DD70-4BFC-9870-8FF7DD1F1B41}" srcOrd="5" destOrd="0" presId="urn:microsoft.com/office/officeart/2005/8/layout/hChevron3"/>
    <dgm:cxn modelId="{F881C13F-0764-4AAD-A4FC-E60B46449A2D}" type="presParOf" srcId="{240A14D4-B811-4309-ADC6-B0E1A55D2C65}" destId="{7096EF7B-CC98-4964-A8EC-7CBB12029C7B}" srcOrd="6" destOrd="0" presId="urn:microsoft.com/office/officeart/2005/8/layout/hChevron3"/>
    <dgm:cxn modelId="{74B0FD61-9BE8-4B3A-BE75-F5016F011873}" type="presParOf" srcId="{240A14D4-B811-4309-ADC6-B0E1A55D2C65}" destId="{D3DA9840-B1D3-4E17-A570-7E46FB070C10}" srcOrd="7" destOrd="0" presId="urn:microsoft.com/office/officeart/2005/8/layout/hChevron3"/>
    <dgm:cxn modelId="{21A58715-8A04-436F-A342-6E071DDDED6E}" type="presParOf" srcId="{240A14D4-B811-4309-ADC6-B0E1A55D2C65}" destId="{82C87015-26C6-409A-9D3E-B45A950356B9}" srcOrd="8" destOrd="0" presId="urn:microsoft.com/office/officeart/2005/8/layout/hChevron3"/>
    <dgm:cxn modelId="{40E7442E-A7B1-4A03-8274-0AC0A2F51D34}" type="presParOf" srcId="{240A14D4-B811-4309-ADC6-B0E1A55D2C65}" destId="{B26825F6-5871-4135-BD58-3C6D79F21ED1}" srcOrd="9" destOrd="0" presId="urn:microsoft.com/office/officeart/2005/8/layout/hChevron3"/>
    <dgm:cxn modelId="{4805C32F-840E-42AD-953C-37420FCE43D9}" type="presParOf" srcId="{240A14D4-B811-4309-ADC6-B0E1A55D2C65}" destId="{56B2B765-BE83-406E-B806-7FC1894C46A4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75E635-A669-4F04-B16A-2E63B0C5444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DCDE0D0-2C43-4C55-8850-6AB65D7145F3}">
      <dgm:prSet phldrT="[テキスト]" custT="1"/>
      <dgm:spPr/>
      <dgm:t>
        <a:bodyPr/>
        <a:lstStyle/>
        <a:p>
          <a:r>
            <a:rPr kumimoji="1" lang="ja-JP" altLang="en-US" sz="1400" dirty="0" err="1"/>
            <a:t>ー</a:t>
          </a:r>
          <a:r>
            <a:rPr kumimoji="1" lang="ja-JP" altLang="en-US" sz="1400" dirty="0"/>
            <a:t>２ヶ月</a:t>
          </a:r>
        </a:p>
      </dgm:t>
    </dgm:pt>
    <dgm:pt modelId="{4AD4FA11-241C-458B-9A0A-E5797D8A34E9}" type="parTrans" cxnId="{CCD2F9C8-9155-48F8-925E-D2BD9E8A4346}">
      <dgm:prSet/>
      <dgm:spPr/>
      <dgm:t>
        <a:bodyPr/>
        <a:lstStyle/>
        <a:p>
          <a:endParaRPr kumimoji="1" lang="ja-JP" altLang="en-US" sz="1400"/>
        </a:p>
      </dgm:t>
    </dgm:pt>
    <dgm:pt modelId="{7D3D3C39-74B2-47E4-B1B1-0F8DAE8F52F7}" type="sibTrans" cxnId="{CCD2F9C8-9155-48F8-925E-D2BD9E8A4346}">
      <dgm:prSet/>
      <dgm:spPr/>
      <dgm:t>
        <a:bodyPr/>
        <a:lstStyle/>
        <a:p>
          <a:endParaRPr kumimoji="1" lang="ja-JP" altLang="en-US" sz="1400"/>
        </a:p>
      </dgm:t>
    </dgm:pt>
    <dgm:pt modelId="{A1C14911-D399-4859-AD47-3CD42097C178}">
      <dgm:prSet phldrT="[テキスト]" custT="1"/>
      <dgm:spPr/>
      <dgm:t>
        <a:bodyPr/>
        <a:lstStyle/>
        <a:p>
          <a:r>
            <a:rPr kumimoji="1" lang="ja-JP" altLang="en-US" sz="1400" dirty="0" err="1"/>
            <a:t>ー</a:t>
          </a:r>
          <a:r>
            <a:rPr kumimoji="1" lang="ja-JP" altLang="en-US" sz="1400" dirty="0"/>
            <a:t>１～０ヶ月</a:t>
          </a:r>
        </a:p>
      </dgm:t>
    </dgm:pt>
    <dgm:pt modelId="{C0FC5B1F-DAC5-497F-A961-28A45ECCC4A6}" type="parTrans" cxnId="{D1BC2A08-8AD3-4D32-B1B1-C0066B0B00A0}">
      <dgm:prSet/>
      <dgm:spPr/>
      <dgm:t>
        <a:bodyPr/>
        <a:lstStyle/>
        <a:p>
          <a:endParaRPr kumimoji="1" lang="ja-JP" altLang="en-US" sz="1400"/>
        </a:p>
      </dgm:t>
    </dgm:pt>
    <dgm:pt modelId="{2DC874A3-80A8-4C0B-8E85-DB4D94E7F20C}" type="sibTrans" cxnId="{D1BC2A08-8AD3-4D32-B1B1-C0066B0B00A0}">
      <dgm:prSet/>
      <dgm:spPr/>
      <dgm:t>
        <a:bodyPr/>
        <a:lstStyle/>
        <a:p>
          <a:endParaRPr kumimoji="1" lang="ja-JP" altLang="en-US" sz="1400"/>
        </a:p>
      </dgm:t>
    </dgm:pt>
    <dgm:pt modelId="{B1D18426-BA23-4461-9625-676FE4F2CA36}">
      <dgm:prSet phldrT="[テキスト]" custT="1"/>
      <dgm:spPr/>
      <dgm:t>
        <a:bodyPr/>
        <a:lstStyle/>
        <a:p>
          <a:r>
            <a:rPr kumimoji="1" lang="ja-JP" altLang="en-US" sz="1400" dirty="0"/>
            <a:t>１～２ヶ月</a:t>
          </a:r>
        </a:p>
      </dgm:t>
    </dgm:pt>
    <dgm:pt modelId="{2F1B4C55-EFE0-4E2E-A51E-AC81EB6BC213}" type="parTrans" cxnId="{84F88A2E-74A1-4A03-A646-F8B938B3CE4B}">
      <dgm:prSet/>
      <dgm:spPr/>
      <dgm:t>
        <a:bodyPr/>
        <a:lstStyle/>
        <a:p>
          <a:endParaRPr kumimoji="1" lang="ja-JP" altLang="en-US"/>
        </a:p>
      </dgm:t>
    </dgm:pt>
    <dgm:pt modelId="{3E1BAD22-20BB-4BEC-8629-4E505D841824}" type="sibTrans" cxnId="{84F88A2E-74A1-4A03-A646-F8B938B3CE4B}">
      <dgm:prSet/>
      <dgm:spPr/>
      <dgm:t>
        <a:bodyPr/>
        <a:lstStyle/>
        <a:p>
          <a:endParaRPr kumimoji="1" lang="ja-JP" altLang="en-US"/>
        </a:p>
      </dgm:t>
    </dgm:pt>
    <dgm:pt modelId="{02002017-F22C-472C-9ACF-FDBE3B9F1562}">
      <dgm:prSet phldrT="[テキスト]" custT="1"/>
      <dgm:spPr/>
      <dgm:t>
        <a:bodyPr/>
        <a:lstStyle/>
        <a:p>
          <a:r>
            <a:rPr kumimoji="1" lang="ja-JP" altLang="en-US" sz="1400" dirty="0"/>
            <a:t>３～７ヶ月</a:t>
          </a:r>
        </a:p>
      </dgm:t>
    </dgm:pt>
    <dgm:pt modelId="{F0713F77-6F2A-43CC-B4FF-A64746896A6C}" type="parTrans" cxnId="{BACC57E8-EAB3-494B-A2FF-F85432ABA25F}">
      <dgm:prSet/>
      <dgm:spPr/>
      <dgm:t>
        <a:bodyPr/>
        <a:lstStyle/>
        <a:p>
          <a:endParaRPr kumimoji="1" lang="ja-JP" altLang="en-US"/>
        </a:p>
      </dgm:t>
    </dgm:pt>
    <dgm:pt modelId="{13B0D9ED-51EB-449B-9E18-1216E41AA6F8}" type="sibTrans" cxnId="{BACC57E8-EAB3-494B-A2FF-F85432ABA25F}">
      <dgm:prSet/>
      <dgm:spPr/>
      <dgm:t>
        <a:bodyPr/>
        <a:lstStyle/>
        <a:p>
          <a:endParaRPr kumimoji="1" lang="ja-JP" altLang="en-US"/>
        </a:p>
      </dgm:t>
    </dgm:pt>
    <dgm:pt modelId="{38C3F389-C745-4780-9A3D-A8C2CFECBC1F}">
      <dgm:prSet phldrT="[テキスト]" custT="1"/>
      <dgm:spPr/>
      <dgm:t>
        <a:bodyPr/>
        <a:lstStyle/>
        <a:p>
          <a:r>
            <a:rPr kumimoji="1" lang="ja-JP" altLang="en-US" sz="1400" dirty="0"/>
            <a:t>８～１２ヶ月</a:t>
          </a:r>
        </a:p>
      </dgm:t>
    </dgm:pt>
    <dgm:pt modelId="{C3153BED-A2E4-4D51-9A8B-9A0DBC82EC49}" type="parTrans" cxnId="{38B06E1B-6A50-4185-A25E-99C9A1B93CB7}">
      <dgm:prSet/>
      <dgm:spPr/>
      <dgm:t>
        <a:bodyPr/>
        <a:lstStyle/>
        <a:p>
          <a:endParaRPr kumimoji="1" lang="ja-JP" altLang="en-US"/>
        </a:p>
      </dgm:t>
    </dgm:pt>
    <dgm:pt modelId="{40F439F8-270D-42DA-AB7F-F148A96047D3}" type="sibTrans" cxnId="{38B06E1B-6A50-4185-A25E-99C9A1B93CB7}">
      <dgm:prSet/>
      <dgm:spPr/>
      <dgm:t>
        <a:bodyPr/>
        <a:lstStyle/>
        <a:p>
          <a:endParaRPr kumimoji="1" lang="ja-JP" altLang="en-US"/>
        </a:p>
      </dgm:t>
    </dgm:pt>
    <dgm:pt modelId="{2690C00B-2CC7-489D-B11B-E7EBA3C960FD}">
      <dgm:prSet phldrT="[テキスト]" custT="1"/>
      <dgm:spPr/>
      <dgm:t>
        <a:bodyPr/>
        <a:lstStyle/>
        <a:p>
          <a:endParaRPr kumimoji="1" lang="ja-JP" altLang="en-US" sz="1400" dirty="0"/>
        </a:p>
      </dgm:t>
    </dgm:pt>
    <dgm:pt modelId="{7496BD09-7B01-43ED-BB87-1E8FD2A47D87}" type="sibTrans" cxnId="{34175AB6-2B79-415C-8B6D-53B545923A84}">
      <dgm:prSet/>
      <dgm:spPr/>
      <dgm:t>
        <a:bodyPr/>
        <a:lstStyle/>
        <a:p>
          <a:endParaRPr kumimoji="1" lang="ja-JP" altLang="en-US"/>
        </a:p>
      </dgm:t>
    </dgm:pt>
    <dgm:pt modelId="{737D757F-C7CC-421C-A742-2A3AEEC019FD}" type="parTrans" cxnId="{34175AB6-2B79-415C-8B6D-53B545923A84}">
      <dgm:prSet/>
      <dgm:spPr/>
      <dgm:t>
        <a:bodyPr/>
        <a:lstStyle/>
        <a:p>
          <a:endParaRPr kumimoji="1" lang="ja-JP" altLang="en-US"/>
        </a:p>
      </dgm:t>
    </dgm:pt>
    <dgm:pt modelId="{55E849B0-DCAD-4B2C-8479-B95128A85F2F}" type="pres">
      <dgm:prSet presAssocID="{AF75E635-A669-4F04-B16A-2E63B0C54448}" presName="Name0" presStyleCnt="0">
        <dgm:presLayoutVars>
          <dgm:dir/>
          <dgm:animLvl val="lvl"/>
          <dgm:resizeHandles val="exact"/>
        </dgm:presLayoutVars>
      </dgm:prSet>
      <dgm:spPr/>
    </dgm:pt>
    <dgm:pt modelId="{D10490ED-038B-463C-914C-09A1118AA270}" type="pres">
      <dgm:prSet presAssocID="{2DCDE0D0-2C43-4C55-8850-6AB65D7145F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9A91973B-3509-4537-8231-DFFCFB647C6F}" type="pres">
      <dgm:prSet presAssocID="{7D3D3C39-74B2-47E4-B1B1-0F8DAE8F52F7}" presName="parTxOnlySpace" presStyleCnt="0"/>
      <dgm:spPr/>
    </dgm:pt>
    <dgm:pt modelId="{8238CCA8-77AA-42DC-84A5-FEC73C60936E}" type="pres">
      <dgm:prSet presAssocID="{A1C14911-D399-4859-AD47-3CD42097C178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0F1FD0D-7E82-4DB4-8DD8-5969ADC9E340}" type="pres">
      <dgm:prSet presAssocID="{2DC874A3-80A8-4C0B-8E85-DB4D94E7F20C}" presName="parTxOnlySpace" presStyleCnt="0"/>
      <dgm:spPr/>
    </dgm:pt>
    <dgm:pt modelId="{0C49BC31-B511-464D-B6A1-E2D0201253B4}" type="pres">
      <dgm:prSet presAssocID="{B1D18426-BA23-4461-9625-676FE4F2CA3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7BCC61BE-A01D-4101-ADB1-ECE06AE38818}" type="pres">
      <dgm:prSet presAssocID="{3E1BAD22-20BB-4BEC-8629-4E505D841824}" presName="parTxOnlySpace" presStyleCnt="0"/>
      <dgm:spPr/>
    </dgm:pt>
    <dgm:pt modelId="{96D33537-A8CA-42D2-A37C-1BE9C026DF55}" type="pres">
      <dgm:prSet presAssocID="{02002017-F22C-472C-9ACF-FDBE3B9F1562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D8257087-C9EF-4592-934F-54021B1D38D1}" type="pres">
      <dgm:prSet presAssocID="{13B0D9ED-51EB-449B-9E18-1216E41AA6F8}" presName="parTxOnlySpace" presStyleCnt="0"/>
      <dgm:spPr/>
    </dgm:pt>
    <dgm:pt modelId="{D8AFD8AE-EC66-4363-9175-13B742B36BEB}" type="pres">
      <dgm:prSet presAssocID="{38C3F389-C745-4780-9A3D-A8C2CFECBC1F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E4DCCC2-F368-4DA8-9DC1-43BA0EE30D2C}" type="pres">
      <dgm:prSet presAssocID="{40F439F8-270D-42DA-AB7F-F148A96047D3}" presName="parTxOnlySpace" presStyleCnt="0"/>
      <dgm:spPr/>
    </dgm:pt>
    <dgm:pt modelId="{48EA7546-6E70-49DD-A0C1-560427B694FF}" type="pres">
      <dgm:prSet presAssocID="{2690C00B-2CC7-489D-B11B-E7EBA3C960FD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D1BC2A08-8AD3-4D32-B1B1-C0066B0B00A0}" srcId="{AF75E635-A669-4F04-B16A-2E63B0C54448}" destId="{A1C14911-D399-4859-AD47-3CD42097C178}" srcOrd="1" destOrd="0" parTransId="{C0FC5B1F-DAC5-497F-A961-28A45ECCC4A6}" sibTransId="{2DC874A3-80A8-4C0B-8E85-DB4D94E7F20C}"/>
    <dgm:cxn modelId="{F3458C09-16F3-4B7A-91A1-5E2DCBD6AA13}" type="presOf" srcId="{2DCDE0D0-2C43-4C55-8850-6AB65D7145F3}" destId="{D10490ED-038B-463C-914C-09A1118AA270}" srcOrd="0" destOrd="0" presId="urn:microsoft.com/office/officeart/2005/8/layout/chevron1"/>
    <dgm:cxn modelId="{38B06E1B-6A50-4185-A25E-99C9A1B93CB7}" srcId="{AF75E635-A669-4F04-B16A-2E63B0C54448}" destId="{38C3F389-C745-4780-9A3D-A8C2CFECBC1F}" srcOrd="4" destOrd="0" parTransId="{C3153BED-A2E4-4D51-9A8B-9A0DBC82EC49}" sibTransId="{40F439F8-270D-42DA-AB7F-F148A96047D3}"/>
    <dgm:cxn modelId="{84F88A2E-74A1-4A03-A646-F8B938B3CE4B}" srcId="{AF75E635-A669-4F04-B16A-2E63B0C54448}" destId="{B1D18426-BA23-4461-9625-676FE4F2CA36}" srcOrd="2" destOrd="0" parTransId="{2F1B4C55-EFE0-4E2E-A51E-AC81EB6BC213}" sibTransId="{3E1BAD22-20BB-4BEC-8629-4E505D841824}"/>
    <dgm:cxn modelId="{EA003E35-3C2A-4BBC-A579-EA5D7FEF893B}" type="presOf" srcId="{02002017-F22C-472C-9ACF-FDBE3B9F1562}" destId="{96D33537-A8CA-42D2-A37C-1BE9C026DF55}" srcOrd="0" destOrd="0" presId="urn:microsoft.com/office/officeart/2005/8/layout/chevron1"/>
    <dgm:cxn modelId="{58FF4C3D-98FD-4710-B5DE-24B9ADD062C5}" type="presOf" srcId="{B1D18426-BA23-4461-9625-676FE4F2CA36}" destId="{0C49BC31-B511-464D-B6A1-E2D0201253B4}" srcOrd="0" destOrd="0" presId="urn:microsoft.com/office/officeart/2005/8/layout/chevron1"/>
    <dgm:cxn modelId="{F37C556C-C71F-47B1-BF09-F3F411C718F6}" type="presOf" srcId="{AF75E635-A669-4F04-B16A-2E63B0C54448}" destId="{55E849B0-DCAD-4B2C-8479-B95128A85F2F}" srcOrd="0" destOrd="0" presId="urn:microsoft.com/office/officeart/2005/8/layout/chevron1"/>
    <dgm:cxn modelId="{43E1304D-067D-47FC-9F88-D5C5E47C7760}" type="presOf" srcId="{38C3F389-C745-4780-9A3D-A8C2CFECBC1F}" destId="{D8AFD8AE-EC66-4363-9175-13B742B36BEB}" srcOrd="0" destOrd="0" presId="urn:microsoft.com/office/officeart/2005/8/layout/chevron1"/>
    <dgm:cxn modelId="{F721F4A6-9BE9-4EB0-A753-BB29FA0F4064}" type="presOf" srcId="{A1C14911-D399-4859-AD47-3CD42097C178}" destId="{8238CCA8-77AA-42DC-84A5-FEC73C60936E}" srcOrd="0" destOrd="0" presId="urn:microsoft.com/office/officeart/2005/8/layout/chevron1"/>
    <dgm:cxn modelId="{34175AB6-2B79-415C-8B6D-53B545923A84}" srcId="{AF75E635-A669-4F04-B16A-2E63B0C54448}" destId="{2690C00B-2CC7-489D-B11B-E7EBA3C960FD}" srcOrd="5" destOrd="0" parTransId="{737D757F-C7CC-421C-A742-2A3AEEC019FD}" sibTransId="{7496BD09-7B01-43ED-BB87-1E8FD2A47D87}"/>
    <dgm:cxn modelId="{CCD2F9C8-9155-48F8-925E-D2BD9E8A4346}" srcId="{AF75E635-A669-4F04-B16A-2E63B0C54448}" destId="{2DCDE0D0-2C43-4C55-8850-6AB65D7145F3}" srcOrd="0" destOrd="0" parTransId="{4AD4FA11-241C-458B-9A0A-E5797D8A34E9}" sibTransId="{7D3D3C39-74B2-47E4-B1B1-0F8DAE8F52F7}"/>
    <dgm:cxn modelId="{02F33BD8-B184-4179-8544-13AD69B6373E}" type="presOf" srcId="{2690C00B-2CC7-489D-B11B-E7EBA3C960FD}" destId="{48EA7546-6E70-49DD-A0C1-560427B694FF}" srcOrd="0" destOrd="0" presId="urn:microsoft.com/office/officeart/2005/8/layout/chevron1"/>
    <dgm:cxn modelId="{BACC57E8-EAB3-494B-A2FF-F85432ABA25F}" srcId="{AF75E635-A669-4F04-B16A-2E63B0C54448}" destId="{02002017-F22C-472C-9ACF-FDBE3B9F1562}" srcOrd="3" destOrd="0" parTransId="{F0713F77-6F2A-43CC-B4FF-A64746896A6C}" sibTransId="{13B0D9ED-51EB-449B-9E18-1216E41AA6F8}"/>
    <dgm:cxn modelId="{A0D77D0E-DE72-46B3-85AC-5C1A8CE01629}" type="presParOf" srcId="{55E849B0-DCAD-4B2C-8479-B95128A85F2F}" destId="{D10490ED-038B-463C-914C-09A1118AA270}" srcOrd="0" destOrd="0" presId="urn:microsoft.com/office/officeart/2005/8/layout/chevron1"/>
    <dgm:cxn modelId="{65EFB943-F7B2-4F4E-A647-AE96FF6A8D0C}" type="presParOf" srcId="{55E849B0-DCAD-4B2C-8479-B95128A85F2F}" destId="{9A91973B-3509-4537-8231-DFFCFB647C6F}" srcOrd="1" destOrd="0" presId="urn:microsoft.com/office/officeart/2005/8/layout/chevron1"/>
    <dgm:cxn modelId="{BC03BEF0-F3C4-4445-AC04-394A04BFABAB}" type="presParOf" srcId="{55E849B0-DCAD-4B2C-8479-B95128A85F2F}" destId="{8238CCA8-77AA-42DC-84A5-FEC73C60936E}" srcOrd="2" destOrd="0" presId="urn:microsoft.com/office/officeart/2005/8/layout/chevron1"/>
    <dgm:cxn modelId="{FD6DCD22-4BE6-430F-B897-F8B7A908FE21}" type="presParOf" srcId="{55E849B0-DCAD-4B2C-8479-B95128A85F2F}" destId="{80F1FD0D-7E82-4DB4-8DD8-5969ADC9E340}" srcOrd="3" destOrd="0" presId="urn:microsoft.com/office/officeart/2005/8/layout/chevron1"/>
    <dgm:cxn modelId="{CB6BF7BA-5927-409A-9CFA-160FB6BEBDBF}" type="presParOf" srcId="{55E849B0-DCAD-4B2C-8479-B95128A85F2F}" destId="{0C49BC31-B511-464D-B6A1-E2D0201253B4}" srcOrd="4" destOrd="0" presId="urn:microsoft.com/office/officeart/2005/8/layout/chevron1"/>
    <dgm:cxn modelId="{6B2DE0EC-C461-4466-9E36-8AABDE16981A}" type="presParOf" srcId="{55E849B0-DCAD-4B2C-8479-B95128A85F2F}" destId="{7BCC61BE-A01D-4101-ADB1-ECE06AE38818}" srcOrd="5" destOrd="0" presId="urn:microsoft.com/office/officeart/2005/8/layout/chevron1"/>
    <dgm:cxn modelId="{D856F2CB-B0CD-4BA0-B3A9-CFC783DBEEE9}" type="presParOf" srcId="{55E849B0-DCAD-4B2C-8479-B95128A85F2F}" destId="{96D33537-A8CA-42D2-A37C-1BE9C026DF55}" srcOrd="6" destOrd="0" presId="urn:microsoft.com/office/officeart/2005/8/layout/chevron1"/>
    <dgm:cxn modelId="{E77F1E6E-FB82-4197-A4A5-B4B1671651BD}" type="presParOf" srcId="{55E849B0-DCAD-4B2C-8479-B95128A85F2F}" destId="{D8257087-C9EF-4592-934F-54021B1D38D1}" srcOrd="7" destOrd="0" presId="urn:microsoft.com/office/officeart/2005/8/layout/chevron1"/>
    <dgm:cxn modelId="{107A9F09-1EF5-40A2-9F70-3B98296BDE39}" type="presParOf" srcId="{55E849B0-DCAD-4B2C-8479-B95128A85F2F}" destId="{D8AFD8AE-EC66-4363-9175-13B742B36BEB}" srcOrd="8" destOrd="0" presId="urn:microsoft.com/office/officeart/2005/8/layout/chevron1"/>
    <dgm:cxn modelId="{58C96C1F-838F-4FCE-A2D7-F0E49C9DD1E3}" type="presParOf" srcId="{55E849B0-DCAD-4B2C-8479-B95128A85F2F}" destId="{9E4DCCC2-F368-4DA8-9DC1-43BA0EE30D2C}" srcOrd="9" destOrd="0" presId="urn:microsoft.com/office/officeart/2005/8/layout/chevron1"/>
    <dgm:cxn modelId="{656244D4-4626-4028-91C8-6FD30555B2E4}" type="presParOf" srcId="{55E849B0-DCAD-4B2C-8479-B95128A85F2F}" destId="{48EA7546-6E70-49DD-A0C1-560427B694FF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7948E-3FB5-4672-B5C6-5C26AC16BD38}">
      <dsp:nvSpPr>
        <dsp:cNvPr id="0" name=""/>
        <dsp:cNvSpPr/>
      </dsp:nvSpPr>
      <dsp:spPr>
        <a:xfrm>
          <a:off x="1095" y="33644"/>
          <a:ext cx="1793791" cy="522761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利用前</a:t>
          </a:r>
        </a:p>
      </dsp:txBody>
      <dsp:txXfrm>
        <a:off x="1095" y="33644"/>
        <a:ext cx="1663101" cy="522761"/>
      </dsp:txXfrm>
    </dsp:sp>
    <dsp:sp modelId="{B146D4DA-173A-4086-977B-8546F9CBC54B}">
      <dsp:nvSpPr>
        <dsp:cNvPr id="0" name=""/>
        <dsp:cNvSpPr/>
      </dsp:nvSpPr>
      <dsp:spPr>
        <a:xfrm>
          <a:off x="1436128" y="33644"/>
          <a:ext cx="1793791" cy="52276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入所前　調整</a:t>
          </a:r>
          <a:endParaRPr kumimoji="1" lang="en-US" altLang="ja-JP" sz="1400" kern="1200" dirty="0"/>
        </a:p>
      </dsp:txBody>
      <dsp:txXfrm>
        <a:off x="1697509" y="33644"/>
        <a:ext cx="1271030" cy="522761"/>
      </dsp:txXfrm>
    </dsp:sp>
    <dsp:sp modelId="{81291877-17E8-4367-834C-5B3DB48221B1}">
      <dsp:nvSpPr>
        <dsp:cNvPr id="0" name=""/>
        <dsp:cNvSpPr/>
      </dsp:nvSpPr>
      <dsp:spPr>
        <a:xfrm>
          <a:off x="2871161" y="33644"/>
          <a:ext cx="1793791" cy="52276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入所</a:t>
          </a:r>
        </a:p>
      </dsp:txBody>
      <dsp:txXfrm>
        <a:off x="3132542" y="33644"/>
        <a:ext cx="1271030" cy="522761"/>
      </dsp:txXfrm>
    </dsp:sp>
    <dsp:sp modelId="{7096EF7B-CC98-4964-A8EC-7CBB12029C7B}">
      <dsp:nvSpPr>
        <dsp:cNvPr id="0" name=""/>
        <dsp:cNvSpPr/>
      </dsp:nvSpPr>
      <dsp:spPr>
        <a:xfrm>
          <a:off x="4306195" y="33644"/>
          <a:ext cx="1793791" cy="52276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400" kern="1200" dirty="0"/>
        </a:p>
      </dsp:txBody>
      <dsp:txXfrm>
        <a:off x="4567576" y="33644"/>
        <a:ext cx="1271030" cy="522761"/>
      </dsp:txXfrm>
    </dsp:sp>
    <dsp:sp modelId="{82C87015-26C6-409A-9D3E-B45A950356B9}">
      <dsp:nvSpPr>
        <dsp:cNvPr id="0" name=""/>
        <dsp:cNvSpPr/>
      </dsp:nvSpPr>
      <dsp:spPr>
        <a:xfrm>
          <a:off x="5741228" y="33644"/>
          <a:ext cx="1793791" cy="52276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退所</a:t>
          </a:r>
        </a:p>
      </dsp:txBody>
      <dsp:txXfrm>
        <a:off x="6002609" y="33644"/>
        <a:ext cx="1271030" cy="522761"/>
      </dsp:txXfrm>
    </dsp:sp>
    <dsp:sp modelId="{56B2B765-BE83-406E-B806-7FC1894C46A4}">
      <dsp:nvSpPr>
        <dsp:cNvPr id="0" name=""/>
        <dsp:cNvSpPr/>
      </dsp:nvSpPr>
      <dsp:spPr>
        <a:xfrm>
          <a:off x="7176262" y="33644"/>
          <a:ext cx="1793791" cy="52276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退所後</a:t>
          </a:r>
        </a:p>
      </dsp:txBody>
      <dsp:txXfrm>
        <a:off x="7437643" y="33644"/>
        <a:ext cx="1271030" cy="5227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490ED-038B-463C-914C-09A1118AA270}">
      <dsp:nvSpPr>
        <dsp:cNvPr id="0" name=""/>
        <dsp:cNvSpPr/>
      </dsp:nvSpPr>
      <dsp:spPr>
        <a:xfrm>
          <a:off x="4436" y="0"/>
          <a:ext cx="1650337" cy="372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 err="1"/>
            <a:t>ー</a:t>
          </a:r>
          <a:r>
            <a:rPr kumimoji="1" lang="ja-JP" altLang="en-US" sz="1400" kern="1200" dirty="0"/>
            <a:t>２ヶ月</a:t>
          </a:r>
        </a:p>
      </dsp:txBody>
      <dsp:txXfrm>
        <a:off x="190921" y="0"/>
        <a:ext cx="1277367" cy="372970"/>
      </dsp:txXfrm>
    </dsp:sp>
    <dsp:sp modelId="{8238CCA8-77AA-42DC-84A5-FEC73C60936E}">
      <dsp:nvSpPr>
        <dsp:cNvPr id="0" name=""/>
        <dsp:cNvSpPr/>
      </dsp:nvSpPr>
      <dsp:spPr>
        <a:xfrm>
          <a:off x="1489740" y="0"/>
          <a:ext cx="1650337" cy="372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 err="1"/>
            <a:t>ー</a:t>
          </a:r>
          <a:r>
            <a:rPr kumimoji="1" lang="ja-JP" altLang="en-US" sz="1400" kern="1200" dirty="0"/>
            <a:t>１～０ヶ月</a:t>
          </a:r>
        </a:p>
      </dsp:txBody>
      <dsp:txXfrm>
        <a:off x="1676225" y="0"/>
        <a:ext cx="1277367" cy="372970"/>
      </dsp:txXfrm>
    </dsp:sp>
    <dsp:sp modelId="{0C49BC31-B511-464D-B6A1-E2D0201253B4}">
      <dsp:nvSpPr>
        <dsp:cNvPr id="0" name=""/>
        <dsp:cNvSpPr/>
      </dsp:nvSpPr>
      <dsp:spPr>
        <a:xfrm>
          <a:off x="2975044" y="0"/>
          <a:ext cx="1650337" cy="372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１～２ヶ月</a:t>
          </a:r>
        </a:p>
      </dsp:txBody>
      <dsp:txXfrm>
        <a:off x="3161529" y="0"/>
        <a:ext cx="1277367" cy="372970"/>
      </dsp:txXfrm>
    </dsp:sp>
    <dsp:sp modelId="{96D33537-A8CA-42D2-A37C-1BE9C026DF55}">
      <dsp:nvSpPr>
        <dsp:cNvPr id="0" name=""/>
        <dsp:cNvSpPr/>
      </dsp:nvSpPr>
      <dsp:spPr>
        <a:xfrm>
          <a:off x="4460348" y="0"/>
          <a:ext cx="1650337" cy="372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３～７ヶ月</a:t>
          </a:r>
        </a:p>
      </dsp:txBody>
      <dsp:txXfrm>
        <a:off x="4646833" y="0"/>
        <a:ext cx="1277367" cy="372970"/>
      </dsp:txXfrm>
    </dsp:sp>
    <dsp:sp modelId="{D8AFD8AE-EC66-4363-9175-13B742B36BEB}">
      <dsp:nvSpPr>
        <dsp:cNvPr id="0" name=""/>
        <dsp:cNvSpPr/>
      </dsp:nvSpPr>
      <dsp:spPr>
        <a:xfrm>
          <a:off x="5945652" y="0"/>
          <a:ext cx="1650337" cy="372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/>
            <a:t>８～１２ヶ月</a:t>
          </a:r>
        </a:p>
      </dsp:txBody>
      <dsp:txXfrm>
        <a:off x="6132137" y="0"/>
        <a:ext cx="1277367" cy="372970"/>
      </dsp:txXfrm>
    </dsp:sp>
    <dsp:sp modelId="{48EA7546-6E70-49DD-A0C1-560427B694FF}">
      <dsp:nvSpPr>
        <dsp:cNvPr id="0" name=""/>
        <dsp:cNvSpPr/>
      </dsp:nvSpPr>
      <dsp:spPr>
        <a:xfrm>
          <a:off x="7430956" y="0"/>
          <a:ext cx="1650337" cy="372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400" kern="1200" dirty="0"/>
        </a:p>
      </dsp:txBody>
      <dsp:txXfrm>
        <a:off x="7617441" y="0"/>
        <a:ext cx="1277367" cy="372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67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72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38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58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02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0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26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02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76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85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56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85A06-000B-4451-AE6C-174A7E1A1E8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0E8E5-1DDF-43D8-9DF8-607689BCB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15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図表 7">
            <a:extLst>
              <a:ext uri="{FF2B5EF4-FFF2-40B4-BE49-F238E27FC236}">
                <a16:creationId xmlns:a16="http://schemas.microsoft.com/office/drawing/2014/main" id="{1970B6C4-7144-9FDE-2FD4-BDD09D4C8A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671210"/>
              </p:ext>
            </p:extLst>
          </p:nvPr>
        </p:nvGraphicFramePr>
        <p:xfrm>
          <a:off x="85792" y="1702797"/>
          <a:ext cx="8971149" cy="590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F25AAE-27CE-74AA-58F2-DA2439BCC341}"/>
              </a:ext>
            </a:extLst>
          </p:cNvPr>
          <p:cNvSpPr txBox="1"/>
          <p:nvPr/>
        </p:nvSpPr>
        <p:spPr>
          <a:xfrm>
            <a:off x="146307" y="64434"/>
            <a:ext cx="8830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国立障害者リハビリテーションセンター自立支援局秩父学園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特別支援寮のイメージ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EED65E0-EF83-B0FA-41A3-AEEDD5CAFAB8}"/>
              </a:ext>
            </a:extLst>
          </p:cNvPr>
          <p:cNvSpPr/>
          <p:nvPr/>
        </p:nvSpPr>
        <p:spPr>
          <a:xfrm>
            <a:off x="116540" y="634832"/>
            <a:ext cx="8830235" cy="8503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現行のけやき寮を改修し、強度行動障害の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状態像にある児童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を受入れ（定員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名）、以下の支援を行う。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・強度行動障害の状態にある児への有期限（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年間）有目的の集中的な支援（行動障害の状態の軽減、標準的な支援の実践と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支援情報の整理）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・集中的な支援後に地域で標準的な支援を実践するためのフォローアップ（地域の支援体制のあり方についての提案）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を行う。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3C1E05-2DB1-F36C-F600-BC17C9DEF31F}"/>
              </a:ext>
            </a:extLst>
          </p:cNvPr>
          <p:cNvSpPr txBox="1"/>
          <p:nvPr/>
        </p:nvSpPr>
        <p:spPr>
          <a:xfrm>
            <a:off x="0" y="1509535"/>
            <a:ext cx="5100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特別支援寮への入所前から退所後までの流れ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1B419E5-C78C-541C-F528-C680369004C5}"/>
              </a:ext>
            </a:extLst>
          </p:cNvPr>
          <p:cNvSpPr/>
          <p:nvPr/>
        </p:nvSpPr>
        <p:spPr>
          <a:xfrm>
            <a:off x="7462273" y="2646455"/>
            <a:ext cx="1594668" cy="35735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移行および退所後調整・</a:t>
            </a:r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フォローアップ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8E9C833-DEE4-DBDB-0366-9BF390DB59FE}"/>
              </a:ext>
            </a:extLst>
          </p:cNvPr>
          <p:cNvSpPr/>
          <p:nvPr/>
        </p:nvSpPr>
        <p:spPr>
          <a:xfrm>
            <a:off x="9558108" y="2050157"/>
            <a:ext cx="236168" cy="3959483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50000">
                <a:srgbClr val="66FF99"/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移行</a:t>
            </a:r>
            <a:r>
              <a:rPr kumimoji="1" lang="ja-JP" altLang="en-US" dirty="0"/>
              <a:t>　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74A9882-DF4F-87E4-FE77-B3E0862E6F8B}"/>
              </a:ext>
            </a:extLst>
          </p:cNvPr>
          <p:cNvSpPr/>
          <p:nvPr/>
        </p:nvSpPr>
        <p:spPr>
          <a:xfrm>
            <a:off x="34630" y="2686677"/>
            <a:ext cx="1471207" cy="3996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/>
              <a:t>入所前調整</a:t>
            </a:r>
            <a:endParaRPr kumimoji="1" lang="en-US" altLang="ja-JP" sz="1000" b="1" dirty="0"/>
          </a:p>
          <a:p>
            <a:pPr algn="ctr"/>
            <a:endParaRPr kumimoji="1" lang="en-US" altLang="ja-JP" sz="500" dirty="0"/>
          </a:p>
          <a:p>
            <a:r>
              <a:rPr kumimoji="1" lang="ja-JP" altLang="en-US" sz="1000" dirty="0"/>
              <a:t>○</a:t>
            </a:r>
            <a:r>
              <a:rPr kumimoji="1" lang="ja-JP" altLang="en-US" sz="1000" b="1" dirty="0"/>
              <a:t>相談受付</a:t>
            </a:r>
            <a:endParaRPr kumimoji="1" lang="en-US" altLang="ja-JP" sz="1000" b="1" dirty="0"/>
          </a:p>
          <a:p>
            <a:r>
              <a:rPr kumimoji="1" lang="ja-JP" altLang="en-US" sz="1000" dirty="0"/>
              <a:t>→特別支援寮での支援</a:t>
            </a:r>
            <a:endParaRPr kumimoji="1" lang="en-US" altLang="ja-JP" sz="1000" dirty="0"/>
          </a:p>
          <a:p>
            <a:r>
              <a:rPr kumimoji="1" lang="ja-JP" altLang="en-US" sz="1000" dirty="0"/>
              <a:t>　について概要説明</a:t>
            </a:r>
            <a:endParaRPr kumimoji="1" lang="en-US" altLang="ja-JP" sz="1000" dirty="0"/>
          </a:p>
          <a:p>
            <a:r>
              <a:rPr kumimoji="1" lang="ja-JP" altLang="en-US" sz="1000" dirty="0"/>
              <a:t>→事前情報を基に課題</a:t>
            </a:r>
            <a:endParaRPr kumimoji="1" lang="en-US" altLang="ja-JP" sz="1000" dirty="0"/>
          </a:p>
          <a:p>
            <a:r>
              <a:rPr kumimoji="1" lang="ja-JP" altLang="en-US" sz="1000" dirty="0"/>
              <a:t>　を抽出・整理</a:t>
            </a:r>
            <a:endParaRPr kumimoji="1" lang="en-US" altLang="ja-JP" sz="1000" dirty="0"/>
          </a:p>
          <a:p>
            <a:endParaRPr kumimoji="1" lang="en-US" altLang="ja-JP" sz="500" dirty="0"/>
          </a:p>
          <a:p>
            <a:r>
              <a:rPr kumimoji="1" lang="ja-JP" altLang="en-US" sz="1000" dirty="0"/>
              <a:t>○</a:t>
            </a:r>
            <a:r>
              <a:rPr kumimoji="1" lang="ja-JP" altLang="en-US" sz="1000" b="1" dirty="0"/>
              <a:t>特別支援寮利用後の</a:t>
            </a:r>
            <a:endParaRPr kumimoji="1" lang="en-US" altLang="ja-JP" sz="1000" b="1" dirty="0"/>
          </a:p>
          <a:p>
            <a:r>
              <a:rPr kumimoji="1" lang="ja-JP" altLang="en-US" sz="1000" b="1" dirty="0"/>
              <a:t>　生活に関する調整</a:t>
            </a:r>
            <a:endParaRPr kumimoji="1" lang="en-US" altLang="ja-JP" sz="1000" b="1" dirty="0"/>
          </a:p>
          <a:p>
            <a:endParaRPr kumimoji="1" lang="en-US" altLang="ja-JP" sz="1000" b="1" dirty="0"/>
          </a:p>
          <a:p>
            <a:r>
              <a:rPr kumimoji="1" lang="ja-JP" altLang="en-US" sz="1000" dirty="0"/>
              <a:t>○</a:t>
            </a:r>
            <a:r>
              <a:rPr kumimoji="1" lang="ja-JP" altLang="en-US" sz="1000" b="1" dirty="0"/>
              <a:t>地域資源との調整</a:t>
            </a:r>
            <a:endParaRPr kumimoji="1" lang="en-US" altLang="ja-JP" sz="1000" b="1" dirty="0"/>
          </a:p>
          <a:p>
            <a:r>
              <a:rPr kumimoji="1" lang="ja-JP" altLang="en-US" sz="1000" dirty="0"/>
              <a:t>・主に地域の支援者や</a:t>
            </a:r>
            <a:endParaRPr kumimoji="1" lang="en-US" altLang="ja-JP" sz="1000" dirty="0"/>
          </a:p>
          <a:p>
            <a:r>
              <a:rPr kumimoji="1" lang="ja-JP" altLang="en-US" sz="1000" dirty="0"/>
              <a:t>　担当者・学校との連</a:t>
            </a:r>
            <a:endParaRPr kumimoji="1" lang="en-US" altLang="ja-JP" sz="1000" dirty="0"/>
          </a:p>
          <a:p>
            <a:r>
              <a:rPr kumimoji="1" lang="ja-JP" altLang="en-US" sz="1000" dirty="0"/>
              <a:t>　携</a:t>
            </a:r>
            <a:endParaRPr kumimoji="1" lang="en-US" altLang="ja-JP" sz="1000" dirty="0"/>
          </a:p>
          <a:p>
            <a:endParaRPr kumimoji="1" lang="en-US" altLang="ja-JP" sz="500" b="1" dirty="0"/>
          </a:p>
          <a:p>
            <a:r>
              <a:rPr kumimoji="1" lang="ja-JP" altLang="en-US" sz="1000" dirty="0"/>
              <a:t>○</a:t>
            </a:r>
            <a:r>
              <a:rPr kumimoji="1" lang="ja-JP" altLang="en-US" sz="1000" b="1" dirty="0"/>
              <a:t>アセスメント</a:t>
            </a:r>
            <a:r>
              <a:rPr kumimoji="1" lang="en-US" altLang="ja-JP" sz="1000" b="1" dirty="0"/>
              <a:t>Ⅰ</a:t>
            </a:r>
          </a:p>
          <a:p>
            <a:r>
              <a:rPr kumimoji="1" lang="ja-JP" altLang="en-US" sz="1000" dirty="0"/>
              <a:t>　ご本人と関わってい</a:t>
            </a:r>
            <a:endParaRPr kumimoji="1" lang="en-US" altLang="ja-JP" sz="1000" dirty="0"/>
          </a:p>
          <a:p>
            <a:r>
              <a:rPr kumimoji="1" lang="ja-JP" altLang="en-US" sz="1000" dirty="0"/>
              <a:t>　る人からの聴き取り</a:t>
            </a:r>
            <a:endParaRPr kumimoji="1" lang="en-US" altLang="ja-JP" sz="1000" dirty="0"/>
          </a:p>
          <a:p>
            <a:r>
              <a:rPr kumimoji="1" lang="ja-JP" altLang="en-US" sz="1000" dirty="0"/>
              <a:t>　による評価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b="1" dirty="0"/>
          </a:p>
          <a:p>
            <a:endParaRPr kumimoji="1" lang="en-US" altLang="ja-JP" sz="1100" b="1" dirty="0"/>
          </a:p>
          <a:p>
            <a:endParaRPr kumimoji="1" lang="en-US" altLang="ja-JP" sz="1100" b="1" dirty="0"/>
          </a:p>
          <a:p>
            <a:endParaRPr kumimoji="1" lang="en-US" altLang="ja-JP" sz="1100" b="1" dirty="0"/>
          </a:p>
          <a:p>
            <a:endParaRPr kumimoji="1" lang="en-US" altLang="ja-JP" sz="1200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19B9C8D-A8B7-7841-28BD-34EE13E4D5D9}"/>
              </a:ext>
            </a:extLst>
          </p:cNvPr>
          <p:cNvSpPr/>
          <p:nvPr/>
        </p:nvSpPr>
        <p:spPr>
          <a:xfrm>
            <a:off x="7461853" y="2983613"/>
            <a:ext cx="1595088" cy="3626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b="1" dirty="0"/>
              <a:t>○移行先事業所等への</a:t>
            </a:r>
            <a:endParaRPr kumimoji="1" lang="en-US" altLang="ja-JP" sz="1000" b="1" dirty="0"/>
          </a:p>
          <a:p>
            <a:r>
              <a:rPr kumimoji="1" lang="ja-JP" altLang="en-US" sz="1000" b="1" dirty="0"/>
              <a:t>　コンサルテーション</a:t>
            </a:r>
            <a:endParaRPr kumimoji="1" lang="en-US" altLang="ja-JP" sz="1000" b="1" dirty="0"/>
          </a:p>
          <a:p>
            <a:r>
              <a:rPr kumimoji="1" lang="ja-JP" altLang="en-US" sz="1000" dirty="0"/>
              <a:t>・移行先現状確認</a:t>
            </a:r>
            <a:endParaRPr kumimoji="1" lang="en-US" altLang="ja-JP" sz="1000" dirty="0"/>
          </a:p>
          <a:p>
            <a:r>
              <a:rPr kumimoji="1" lang="ja-JP" altLang="en-US" sz="1000" dirty="0"/>
              <a:t>・支援の引継ぎ、助言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b="1" dirty="0"/>
              <a:t>○連絡調整会議</a:t>
            </a:r>
            <a:endParaRPr kumimoji="1" lang="en-US" altLang="ja-JP" sz="1000" b="1" dirty="0"/>
          </a:p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入所後４</a:t>
            </a:r>
            <a:r>
              <a:rPr kumimoji="1" lang="en-US" altLang="ja-JP" sz="1000" dirty="0"/>
              <a:t>/</a:t>
            </a:r>
            <a:r>
              <a:rPr kumimoji="1" lang="ja-JP" altLang="en-US" sz="1000" dirty="0"/>
              <a:t>８</a:t>
            </a:r>
            <a:r>
              <a:rPr kumimoji="1" lang="en-US" altLang="ja-JP" sz="1000" dirty="0"/>
              <a:t>/</a:t>
            </a:r>
            <a:r>
              <a:rPr kumimoji="1" lang="ja-JP" altLang="en-US" sz="1000" dirty="0"/>
              <a:t>１２ヶ月</a:t>
            </a:r>
            <a:endParaRPr kumimoji="1" lang="en-US" altLang="ja-JP" sz="1000" dirty="0"/>
          </a:p>
          <a:p>
            <a:r>
              <a:rPr kumimoji="1" lang="ja-JP" altLang="en-US" sz="1000" dirty="0"/>
              <a:t>・地域に戻るための流れ</a:t>
            </a:r>
            <a:endParaRPr kumimoji="1" lang="en-US" altLang="ja-JP" sz="1000" dirty="0"/>
          </a:p>
          <a:p>
            <a:r>
              <a:rPr kumimoji="1" lang="ja-JP" altLang="en-US" sz="1000" dirty="0"/>
              <a:t>　の確認</a:t>
            </a:r>
            <a:endParaRPr kumimoji="1" lang="en-US" altLang="ja-JP" sz="1000" dirty="0"/>
          </a:p>
          <a:p>
            <a:r>
              <a:rPr kumimoji="1" lang="ja-JP" altLang="en-US" sz="1000" dirty="0"/>
              <a:t>・情報共有</a:t>
            </a:r>
            <a:endParaRPr kumimoji="1" lang="en-US" altLang="ja-JP" sz="1000" dirty="0"/>
          </a:p>
          <a:p>
            <a:r>
              <a:rPr kumimoji="1" lang="ja-JP" altLang="en-US" sz="1000" dirty="0"/>
              <a:t>・情報提供</a:t>
            </a:r>
            <a:endParaRPr kumimoji="1" lang="en-US" altLang="ja-JP" sz="1000" dirty="0"/>
          </a:p>
          <a:p>
            <a:endParaRPr kumimoji="1" lang="en-US" altLang="ja-JP" sz="1000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97A7C2E8-9225-CAE4-80B1-FD6C05F2E6E3}"/>
              </a:ext>
            </a:extLst>
          </p:cNvPr>
          <p:cNvSpPr/>
          <p:nvPr/>
        </p:nvSpPr>
        <p:spPr>
          <a:xfrm>
            <a:off x="146307" y="5725314"/>
            <a:ext cx="1290895" cy="226957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TW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入所審査会議</a:t>
            </a: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50F135B-6C22-53C0-89A8-7FABDC29DA2C}"/>
              </a:ext>
            </a:extLst>
          </p:cNvPr>
          <p:cNvSpPr/>
          <p:nvPr/>
        </p:nvSpPr>
        <p:spPr>
          <a:xfrm>
            <a:off x="3304959" y="2674456"/>
            <a:ext cx="4076916" cy="1256491"/>
          </a:xfrm>
          <a:prstGeom prst="roundRect">
            <a:avLst>
              <a:gd name="adj" fmla="val 8077"/>
            </a:avLst>
          </a:prstGeom>
          <a:solidFill>
            <a:srgbClr val="CCFF99"/>
          </a:solidFill>
          <a:ln>
            <a:solidFill>
              <a:srgbClr val="00FF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b="1" dirty="0">
              <a:solidFill>
                <a:schemeClr val="tx1"/>
              </a:solidFill>
            </a:endParaRPr>
          </a:p>
          <a:p>
            <a:endParaRPr kumimoji="1" lang="en-US" altLang="ja-JP" sz="1400" b="1" dirty="0">
              <a:solidFill>
                <a:schemeClr val="tx1"/>
              </a:solidFill>
            </a:endParaRPr>
          </a:p>
          <a:p>
            <a:endParaRPr kumimoji="1" lang="en-US" altLang="ja-JP" sz="1400" b="1" dirty="0">
              <a:solidFill>
                <a:schemeClr val="tx1"/>
              </a:solidFill>
            </a:endParaRPr>
          </a:p>
          <a:p>
            <a:endParaRPr kumimoji="1" lang="en-US" altLang="ja-JP" sz="1400" b="1" dirty="0">
              <a:solidFill>
                <a:schemeClr val="tx1"/>
              </a:solidFill>
            </a:endParaRPr>
          </a:p>
          <a:p>
            <a:endParaRPr kumimoji="1"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46C1D41-EECA-85DB-1454-4B6611309610}"/>
              </a:ext>
            </a:extLst>
          </p:cNvPr>
          <p:cNvSpPr/>
          <p:nvPr/>
        </p:nvSpPr>
        <p:spPr>
          <a:xfrm>
            <a:off x="3304959" y="4170029"/>
            <a:ext cx="4076916" cy="1346329"/>
          </a:xfrm>
          <a:prstGeom prst="roundRect">
            <a:avLst>
              <a:gd name="adj" fmla="val 7568"/>
            </a:avLst>
          </a:prstGeom>
          <a:solidFill>
            <a:srgbClr val="CCFF66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50" dirty="0">
              <a:solidFill>
                <a:schemeClr val="tx1"/>
              </a:solidFill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</a:rPr>
              <a:t>・利用後の暮らしの場の担当者との支援の連携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82E6BD3-B4D2-08D5-6C30-1605BBB84ECC}"/>
              </a:ext>
            </a:extLst>
          </p:cNvPr>
          <p:cNvSpPr/>
          <p:nvPr/>
        </p:nvSpPr>
        <p:spPr>
          <a:xfrm>
            <a:off x="1529371" y="2692882"/>
            <a:ext cx="1604982" cy="3996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00" dirty="0"/>
              <a:t>○</a:t>
            </a:r>
            <a:r>
              <a:rPr kumimoji="1" lang="ja-JP" altLang="en-US" sz="1000" b="1" dirty="0"/>
              <a:t>アセスメント</a:t>
            </a:r>
            <a:r>
              <a:rPr kumimoji="1" lang="en-US" altLang="ja-JP" sz="1000" b="1" dirty="0"/>
              <a:t>Ⅱ</a:t>
            </a:r>
          </a:p>
          <a:p>
            <a:r>
              <a:rPr kumimoji="1" lang="ja-JP" altLang="en-US" sz="1000" dirty="0"/>
              <a:t>・聴き取りでの補足</a:t>
            </a:r>
            <a:endParaRPr kumimoji="1" lang="en-US" altLang="ja-JP" sz="1000" dirty="0"/>
          </a:p>
          <a:p>
            <a:r>
              <a:rPr kumimoji="1" lang="ja-JP" altLang="en-US" sz="1000" dirty="0"/>
              <a:t>・直接観察での評価</a:t>
            </a:r>
            <a:endParaRPr kumimoji="1" lang="en-US" altLang="ja-JP" sz="1000" dirty="0"/>
          </a:p>
          <a:p>
            <a:r>
              <a:rPr kumimoji="1" lang="ja-JP" altLang="en-US" sz="1000" dirty="0"/>
              <a:t>・特性理解</a:t>
            </a:r>
            <a:endParaRPr kumimoji="1" lang="en-US" altLang="ja-JP" sz="1000" dirty="0"/>
          </a:p>
          <a:p>
            <a:r>
              <a:rPr kumimoji="1" lang="ja-JP" altLang="en-US" sz="1000" dirty="0"/>
              <a:t>・チームで観察・評価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b="1" dirty="0"/>
              <a:t>○個別支援計画作成</a:t>
            </a:r>
            <a:endParaRPr kumimoji="1" lang="en-US" altLang="ja-JP" sz="1000" b="1" dirty="0"/>
          </a:p>
          <a:p>
            <a:r>
              <a:rPr kumimoji="1" lang="ja-JP" altLang="en-US" sz="1000" dirty="0"/>
              <a:t>　目標設定</a:t>
            </a:r>
            <a:endParaRPr kumimoji="1" lang="en-US" altLang="ja-JP" sz="1000" dirty="0"/>
          </a:p>
          <a:p>
            <a:r>
              <a:rPr kumimoji="1" lang="ja-JP" altLang="en-US" sz="1000" dirty="0"/>
              <a:t>   ご本人･ご家族への説明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○</a:t>
            </a:r>
            <a:r>
              <a:rPr kumimoji="1" lang="ja-JP" altLang="en-US" sz="1000" b="1" dirty="0"/>
              <a:t>アセスメントに基づく</a:t>
            </a:r>
            <a:endParaRPr kumimoji="1" lang="en-US" altLang="ja-JP" sz="1000" b="1" dirty="0"/>
          </a:p>
          <a:p>
            <a:r>
              <a:rPr kumimoji="1" lang="ja-JP" altLang="en-US" sz="1000" b="1" dirty="0"/>
              <a:t>　受け入れ準備</a:t>
            </a:r>
            <a:endParaRPr kumimoji="1" lang="en-US" altLang="ja-JP" sz="1000" b="1" dirty="0"/>
          </a:p>
          <a:p>
            <a:r>
              <a:rPr kumimoji="1" lang="ja-JP" altLang="en-US" sz="1000" dirty="0"/>
              <a:t>・環境調整</a:t>
            </a:r>
            <a:endParaRPr kumimoji="1" lang="en-US" altLang="ja-JP" sz="1000" dirty="0"/>
          </a:p>
          <a:p>
            <a:r>
              <a:rPr kumimoji="1" lang="ja-JP" altLang="en-US" sz="1000" dirty="0"/>
              <a:t>・視覚材料の用意</a:t>
            </a:r>
            <a:endParaRPr kumimoji="1" lang="en-US" altLang="ja-JP" sz="1000" dirty="0"/>
          </a:p>
          <a:p>
            <a:r>
              <a:rPr kumimoji="1" lang="ja-JP" altLang="en-US" sz="1000" dirty="0"/>
              <a:t>・他児童とのマッチング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○</a:t>
            </a:r>
            <a:r>
              <a:rPr kumimoji="1" lang="ja-JP" altLang="en-US" sz="1000" b="1" dirty="0"/>
              <a:t>地域資源・退園後の</a:t>
            </a:r>
            <a:endParaRPr kumimoji="1" lang="en-US" altLang="ja-JP" sz="1000" b="1" dirty="0"/>
          </a:p>
          <a:p>
            <a:r>
              <a:rPr kumimoji="1" lang="ja-JP" altLang="en-US" sz="1000" b="1" dirty="0"/>
              <a:t>　暮らしの場の調整</a:t>
            </a:r>
            <a:endParaRPr kumimoji="1" lang="en-US" altLang="ja-JP" sz="1000" b="1" dirty="0"/>
          </a:p>
          <a:p>
            <a:r>
              <a:rPr kumimoji="1" lang="ja-JP" altLang="en-US" sz="1000" dirty="0"/>
              <a:t>・関係機関の役割分担</a:t>
            </a:r>
            <a:endParaRPr kumimoji="1" lang="en-US" altLang="ja-JP" sz="1100" b="1" dirty="0"/>
          </a:p>
          <a:p>
            <a:endParaRPr kumimoji="1" lang="en-US" altLang="ja-JP" sz="1100" b="1" dirty="0"/>
          </a:p>
          <a:p>
            <a:endParaRPr kumimoji="1" lang="en-US" altLang="ja-JP" sz="1100" b="1" dirty="0"/>
          </a:p>
          <a:p>
            <a:endParaRPr kumimoji="1" lang="en-US" altLang="ja-JP" sz="1100" b="1" dirty="0"/>
          </a:p>
          <a:p>
            <a:endParaRPr kumimoji="1" lang="en-US" altLang="ja-JP" sz="1200" b="1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3374964" y="2738462"/>
            <a:ext cx="3965172" cy="923330"/>
            <a:chOff x="3374964" y="2738462"/>
            <a:chExt cx="3965172" cy="923330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9218D1B-8283-A8C4-7889-83A326641E86}"/>
                </a:ext>
              </a:extLst>
            </p:cNvPr>
            <p:cNvSpPr txBox="1"/>
            <p:nvPr/>
          </p:nvSpPr>
          <p:spPr>
            <a:xfrm>
              <a:off x="3374964" y="2738462"/>
              <a:ext cx="962918" cy="923330"/>
            </a:xfrm>
            <a:prstGeom prst="rect">
              <a:avLst/>
            </a:prstGeom>
            <a:solidFill>
              <a:srgbClr val="FFCC00"/>
            </a:solidFill>
            <a:ln>
              <a:solidFill>
                <a:srgbClr val="FF99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FF0000"/>
                  </a:solidFill>
                </a:rPr>
                <a:t>導入</a:t>
              </a:r>
              <a:endParaRPr kumimoji="1" lang="en-US" altLang="ja-JP" sz="1000" b="1" dirty="0">
                <a:solidFill>
                  <a:srgbClr val="FF0000"/>
                </a:solidFill>
              </a:endParaRPr>
            </a:p>
            <a:p>
              <a:endParaRPr kumimoji="1" lang="en-US" altLang="ja-JP" sz="400" dirty="0"/>
            </a:p>
            <a:p>
              <a:r>
                <a:rPr kumimoji="1" lang="ja-JP" altLang="en-US" sz="1000" dirty="0"/>
                <a:t>安心・快適な生活環境での暮らしの提供</a:t>
              </a:r>
              <a:endParaRPr kumimoji="1" lang="en-US" altLang="ja-JP" sz="1000" dirty="0"/>
            </a:p>
            <a:p>
              <a:endParaRPr kumimoji="1" lang="en-US" altLang="ja-JP" sz="1000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E953DDF-ABC7-50D1-65E3-6A6ACB5BDFA8}"/>
                </a:ext>
              </a:extLst>
            </p:cNvPr>
            <p:cNvSpPr txBox="1"/>
            <p:nvPr/>
          </p:nvSpPr>
          <p:spPr>
            <a:xfrm>
              <a:off x="4379591" y="2738462"/>
              <a:ext cx="960088" cy="923330"/>
            </a:xfrm>
            <a:prstGeom prst="rect">
              <a:avLst/>
            </a:prstGeom>
            <a:solidFill>
              <a:srgbClr val="FFCC00"/>
            </a:solidFill>
            <a:ln>
              <a:solidFill>
                <a:srgbClr val="FF99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FF0000"/>
                  </a:solidFill>
                </a:rPr>
                <a:t>支援調整</a:t>
              </a:r>
              <a:endParaRPr kumimoji="1" lang="en-US" altLang="ja-JP" sz="1000" b="1" dirty="0">
                <a:solidFill>
                  <a:srgbClr val="FF0000"/>
                </a:solidFill>
              </a:endParaRPr>
            </a:p>
            <a:p>
              <a:endParaRPr kumimoji="1" lang="en-US" altLang="ja-JP" sz="400" dirty="0"/>
            </a:p>
            <a:p>
              <a:r>
                <a:rPr kumimoji="1" lang="ja-JP" altLang="en-US" sz="1000" dirty="0"/>
                <a:t>特性への配慮と行動問題への支援を開始</a:t>
              </a:r>
              <a:endParaRPr kumimoji="1" lang="en-US" altLang="ja-JP" sz="1000" dirty="0"/>
            </a:p>
            <a:p>
              <a:endParaRPr kumimoji="1" lang="en-US" altLang="ja-JP" sz="1000" dirty="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1D73D0F-9317-D8F6-C9FA-8D4283ADF521}"/>
                </a:ext>
              </a:extLst>
            </p:cNvPr>
            <p:cNvSpPr txBox="1"/>
            <p:nvPr/>
          </p:nvSpPr>
          <p:spPr>
            <a:xfrm>
              <a:off x="5378640" y="2738462"/>
              <a:ext cx="953871" cy="923330"/>
            </a:xfrm>
            <a:prstGeom prst="rect">
              <a:avLst/>
            </a:prstGeom>
            <a:solidFill>
              <a:srgbClr val="FFCC00"/>
            </a:solidFill>
            <a:ln>
              <a:solidFill>
                <a:srgbClr val="FF99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FF0000"/>
                  </a:solidFill>
                </a:rPr>
                <a:t>場面の拡大</a:t>
              </a:r>
              <a:endParaRPr kumimoji="1" lang="en-US" altLang="ja-JP" sz="1000" b="1" dirty="0">
                <a:solidFill>
                  <a:srgbClr val="FF0000"/>
                </a:solidFill>
              </a:endParaRPr>
            </a:p>
            <a:p>
              <a:endParaRPr kumimoji="1" lang="en-US" altLang="ja-JP" sz="400" dirty="0"/>
            </a:p>
            <a:p>
              <a:r>
                <a:rPr kumimoji="1" lang="ja-JP" altLang="en-US" sz="1000" dirty="0"/>
                <a:t>日中の過ごしの組立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・日中活動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・登校</a:t>
              </a:r>
              <a:endParaRPr kumimoji="1" lang="en-US" altLang="ja-JP" sz="1000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F9418414-93CE-E266-998D-8B1E8B55433F}"/>
                </a:ext>
              </a:extLst>
            </p:cNvPr>
            <p:cNvSpPr txBox="1"/>
            <p:nvPr/>
          </p:nvSpPr>
          <p:spPr>
            <a:xfrm>
              <a:off x="6386265" y="2738462"/>
              <a:ext cx="953871" cy="923330"/>
            </a:xfrm>
            <a:prstGeom prst="rect">
              <a:avLst/>
            </a:prstGeom>
            <a:solidFill>
              <a:srgbClr val="FFCC00"/>
            </a:solidFill>
            <a:ln>
              <a:solidFill>
                <a:srgbClr val="FF99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FF0000"/>
                  </a:solidFill>
                </a:rPr>
                <a:t>退園準備</a:t>
              </a:r>
              <a:endParaRPr kumimoji="1" lang="en-US" altLang="ja-JP" sz="1000" b="1" dirty="0">
                <a:solidFill>
                  <a:srgbClr val="FF0000"/>
                </a:solidFill>
              </a:endParaRPr>
            </a:p>
            <a:p>
              <a:endParaRPr kumimoji="1" lang="en-US" altLang="ja-JP" sz="400" dirty="0"/>
            </a:p>
            <a:p>
              <a:r>
                <a:rPr kumimoji="1" lang="ja-JP" altLang="en-US" sz="1000" dirty="0"/>
                <a:t>地域の事業所での生活</a:t>
              </a:r>
              <a:endParaRPr kumimoji="1" lang="en-US" altLang="ja-JP" sz="1000" dirty="0"/>
            </a:p>
            <a:p>
              <a:endParaRPr kumimoji="1" lang="en-US" altLang="ja-JP" sz="1000" dirty="0"/>
            </a:p>
            <a:p>
              <a:endParaRPr kumimoji="1" lang="en-US" altLang="ja-JP" sz="1000" dirty="0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94FF865-17DD-49FF-E6C2-EA7C389DF4EF}"/>
              </a:ext>
            </a:extLst>
          </p:cNvPr>
          <p:cNvSpPr txBox="1"/>
          <p:nvPr/>
        </p:nvSpPr>
        <p:spPr>
          <a:xfrm>
            <a:off x="3033146" y="4282261"/>
            <a:ext cx="369332" cy="10580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地域関係機関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FDA85C-B33E-5A82-E6B6-A76D318BF595}"/>
              </a:ext>
            </a:extLst>
          </p:cNvPr>
          <p:cNvSpPr txBox="1"/>
          <p:nvPr/>
        </p:nvSpPr>
        <p:spPr>
          <a:xfrm>
            <a:off x="3033146" y="2875853"/>
            <a:ext cx="369332" cy="8839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/>
              <a:t>ご本人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支援</a:t>
            </a:r>
            <a:endParaRPr kumimoji="1" lang="ja-JP" altLang="en-US" dirty="0"/>
          </a:p>
        </p:txBody>
      </p:sp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8BE5E881-943B-1182-0F24-F1E177E340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7029756"/>
              </p:ext>
            </p:extLst>
          </p:nvPr>
        </p:nvGraphicFramePr>
        <p:xfrm>
          <a:off x="28500" y="2273485"/>
          <a:ext cx="9085731" cy="372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3036581" y="5764012"/>
            <a:ext cx="369332" cy="7011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/>
              <a:t>教育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機関</a:t>
            </a:r>
            <a:endParaRPr kumimoji="1" lang="ja-JP" altLang="en-US" dirty="0"/>
          </a:p>
        </p:txBody>
      </p:sp>
      <p:sp>
        <p:nvSpPr>
          <p:cNvPr id="28" name="四角形: 角を丸くする 27"/>
          <p:cNvSpPr/>
          <p:nvPr/>
        </p:nvSpPr>
        <p:spPr>
          <a:xfrm>
            <a:off x="3304959" y="5716844"/>
            <a:ext cx="4062292" cy="1029261"/>
          </a:xfrm>
          <a:prstGeom prst="roundRect">
            <a:avLst>
              <a:gd name="adj" fmla="val 7568"/>
            </a:avLst>
          </a:prstGeom>
          <a:solidFill>
            <a:srgbClr val="CCFF66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</a:t>
            </a:r>
            <a:r>
              <a:rPr kumimoji="1" lang="ja-JP" altLang="en-US" sz="1050" dirty="0">
                <a:solidFill>
                  <a:schemeClr val="tx1"/>
                </a:solidFill>
              </a:rPr>
              <a:t>秩父学園⇔所沢特支もしくは入間わかくさ担当教諭との連携</a:t>
            </a:r>
            <a:endParaRPr kumimoji="1" lang="en-US" altLang="ja-JP" sz="1050" dirty="0">
              <a:solidFill>
                <a:schemeClr val="tx1"/>
              </a:solidFill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</a:rPr>
              <a:t>・秩父学園⇔利用児童の地域の在籍校担当教諭との連携</a:t>
            </a:r>
            <a:endParaRPr kumimoji="1" lang="en-US" altLang="ja-JP" sz="105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7" name="矢印: 下 6"/>
          <p:cNvSpPr/>
          <p:nvPr/>
        </p:nvSpPr>
        <p:spPr>
          <a:xfrm>
            <a:off x="674366" y="6031722"/>
            <a:ext cx="191734" cy="216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四角形: 角を丸くする 29"/>
          <p:cNvSpPr/>
          <p:nvPr/>
        </p:nvSpPr>
        <p:spPr>
          <a:xfrm>
            <a:off x="256499" y="6327494"/>
            <a:ext cx="1027467" cy="223259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TW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入所</a:t>
            </a: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前ＣＣ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3304959" y="3825469"/>
            <a:ext cx="4062292" cy="861774"/>
            <a:chOff x="3304959" y="3825469"/>
            <a:chExt cx="4062292" cy="861774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3304959" y="3827790"/>
              <a:ext cx="1209075" cy="707886"/>
            </a:xfrm>
            <a:prstGeom prst="rect">
              <a:avLst/>
            </a:prstGeom>
            <a:solidFill>
              <a:srgbClr val="66FF99"/>
            </a:solidFill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en-US" altLang="ja-JP" sz="1000" dirty="0"/>
            </a:p>
            <a:p>
              <a:r>
                <a:rPr kumimoji="1" lang="ja-JP" altLang="en-US" sz="1000" dirty="0"/>
                <a:t>ご本人状態の確認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特性等の情報共有</a:t>
              </a:r>
              <a:endParaRPr kumimoji="1" lang="en-US" altLang="ja-JP" sz="1000" dirty="0"/>
            </a:p>
            <a:p>
              <a:endParaRPr kumimoji="1" lang="en-US" altLang="ja-JP" sz="10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538993" y="3825469"/>
              <a:ext cx="1421434" cy="861774"/>
            </a:xfrm>
            <a:prstGeom prst="rect">
              <a:avLst/>
            </a:prstGeom>
            <a:solidFill>
              <a:srgbClr val="66FF99"/>
            </a:solidFill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/>
                <a:t>・退所先と引継ぎ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   スケジュールの確認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・支援の効果測定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・自治体による協力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　体制の整備</a:t>
              </a:r>
              <a:endParaRPr kumimoji="1" lang="en-US" altLang="ja-JP" sz="10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985385" y="3827790"/>
              <a:ext cx="1381866" cy="553998"/>
            </a:xfrm>
            <a:prstGeom prst="rect">
              <a:avLst/>
            </a:prstGeom>
            <a:solidFill>
              <a:srgbClr val="66FF99"/>
            </a:solidFill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/>
                <a:t>・</a:t>
              </a:r>
              <a:r>
                <a:rPr kumimoji="1" lang="ja-JP" altLang="en-US" sz="1000" dirty="0">
                  <a:solidFill>
                    <a:srgbClr val="FF0000"/>
                  </a:solidFill>
                </a:rPr>
                <a:t>退所</a:t>
              </a:r>
              <a:r>
                <a:rPr kumimoji="1" lang="ja-JP" altLang="en-US" sz="1000" dirty="0"/>
                <a:t>先環境調整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・支援の効果測定</a:t>
              </a:r>
              <a:endParaRPr kumimoji="1" lang="en-US" altLang="ja-JP" sz="1000" dirty="0"/>
            </a:p>
            <a:p>
              <a:r>
                <a:rPr kumimoji="1" lang="ja-JP" altLang="en-US" sz="1000" dirty="0"/>
                <a:t>・支援の引継ぎ</a:t>
              </a:r>
              <a:endParaRPr kumimoji="1" lang="en-US" altLang="ja-JP" sz="1000" dirty="0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890E6FC-E5E0-6A62-6B55-EA57F049D1AF}"/>
              </a:ext>
            </a:extLst>
          </p:cNvPr>
          <p:cNvSpPr txBox="1"/>
          <p:nvPr/>
        </p:nvSpPr>
        <p:spPr>
          <a:xfrm>
            <a:off x="3433489" y="5130370"/>
            <a:ext cx="3822605" cy="707886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・ミーティングの開催（集合・オンライン）</a:t>
            </a:r>
            <a:endParaRPr kumimoji="1" lang="en-US" altLang="ja-JP" sz="1000" dirty="0"/>
          </a:p>
          <a:p>
            <a:r>
              <a:rPr kumimoji="1" lang="ja-JP" altLang="en-US" sz="1000" dirty="0"/>
              <a:t>→</a:t>
            </a:r>
            <a:r>
              <a:rPr kumimoji="1" lang="ja-JP" altLang="en-US" sz="1000" b="1">
                <a:solidFill>
                  <a:srgbClr val="FF0000"/>
                </a:solidFill>
              </a:rPr>
              <a:t>入所後２ヶ月</a:t>
            </a:r>
            <a:r>
              <a:rPr kumimoji="1" lang="ja-JP" altLang="en-US" sz="1000" b="1" dirty="0">
                <a:solidFill>
                  <a:srgbClr val="FF0000"/>
                </a:solidFill>
              </a:rPr>
              <a:t>ケースカンファレンス</a:t>
            </a:r>
            <a:endParaRPr kumimoji="1" lang="en-US" altLang="ja-JP" sz="1000" b="1" dirty="0">
              <a:solidFill>
                <a:srgbClr val="FF0000"/>
              </a:solidFill>
            </a:endParaRPr>
          </a:p>
          <a:p>
            <a:r>
              <a:rPr kumimoji="1" lang="ja-JP" altLang="en-US" sz="1000" dirty="0"/>
              <a:t>→支援の進捗の確認</a:t>
            </a:r>
            <a:endParaRPr kumimoji="1" lang="en-US" altLang="ja-JP" sz="1000" dirty="0"/>
          </a:p>
          <a:p>
            <a:endParaRPr kumimoji="1" lang="en-US" altLang="ja-JP" sz="10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ACF64BD-AEDC-F98C-6B2D-02C8392FF93E}"/>
              </a:ext>
            </a:extLst>
          </p:cNvPr>
          <p:cNvSpPr/>
          <p:nvPr/>
        </p:nvSpPr>
        <p:spPr>
          <a:xfrm>
            <a:off x="8253339" y="33123"/>
            <a:ext cx="839462" cy="29767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72367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97817f-4418-4126-80a6-5cc4da4a022f" xsi:nil="true"/>
    <lcf76f155ced4ddcb4097134ff3c332f xmlns="1a5473a8-cc93-4999-8af8-1f7f85b1c41b">
      <Terms xmlns="http://schemas.microsoft.com/office/infopath/2007/PartnerControls"/>
    </lcf76f155ced4ddcb4097134ff3c332f>
    <_Flow_SignoffStatus xmlns="1a5473a8-cc93-4999-8af8-1f7f85b1c41b" xsi:nil="true"/>
    <Owner xmlns="1a5473a8-cc93-4999-8af8-1f7f85b1c41b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9F7F4A04AD4844F8BB1B82805217512" ma:contentTypeVersion="15" ma:contentTypeDescription="新しいドキュメントを作成します。" ma:contentTypeScope="" ma:versionID="ee5e2b1632f4d4aaf96c439fc6840e1f">
  <xsd:schema xmlns:xsd="http://www.w3.org/2001/XMLSchema" xmlns:xs="http://www.w3.org/2001/XMLSchema" xmlns:p="http://schemas.microsoft.com/office/2006/metadata/properties" xmlns:ns2="1a5473a8-cc93-4999-8af8-1f7f85b1c41b" xmlns:ns3="5d97817f-4418-4126-80a6-5cc4da4a022f" targetNamespace="http://schemas.microsoft.com/office/2006/metadata/properties" ma:root="true" ma:fieldsID="f4f5dd8c591319b058228c944205e607" ns2:_="" ns3:_="">
    <xsd:import namespace="1a5473a8-cc93-4999-8af8-1f7f85b1c41b"/>
    <xsd:import namespace="5d97817f-4418-4126-80a6-5cc4da4a022f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73a8-cc93-4999-8af8-1f7f85b1c41b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Flow_SignoffStatus" ma:index="22" nillable="true" ma:displayName="承認の状態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7817f-4418-4126-80a6-5cc4da4a022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0bf6d66d-5d82-4e08-bc49-7211d818681b}" ma:internalName="TaxCatchAll" ma:showField="CatchAllData" ma:web="5d97817f-4418-4126-80a6-5cc4da4a02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F0E270-5959-48F5-9954-0F1841245599}">
  <ds:schemaRefs>
    <ds:schemaRef ds:uri="http://schemas.microsoft.com/office/2006/metadata/properties"/>
    <ds:schemaRef ds:uri="http://schemas.microsoft.com/office/infopath/2007/PartnerControls"/>
    <ds:schemaRef ds:uri="da403b65-2863-4fac-9bf3-1b8b0c5a37f2"/>
    <ds:schemaRef ds:uri="8f04e03f-9209-46ee-9f7e-bd4ad17f0b47"/>
    <ds:schemaRef ds:uri="5d97817f-4418-4126-80a6-5cc4da4a022f"/>
    <ds:schemaRef ds:uri="1a5473a8-cc93-4999-8af8-1f7f85b1c41b"/>
  </ds:schemaRefs>
</ds:datastoreItem>
</file>

<file path=customXml/itemProps2.xml><?xml version="1.0" encoding="utf-8"?>
<ds:datastoreItem xmlns:ds="http://schemas.openxmlformats.org/officeDocument/2006/customXml" ds:itemID="{33D19FAF-556E-4F46-8912-7D181669EE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0DECBC-9004-4E70-A120-6CE7C64FE8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73a8-cc93-4999-8af8-1f7f85b1c41b"/>
    <ds:schemaRef ds:uri="5d97817f-4418-4126-80a6-5cc4da4a02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2839</TotalTime>
  <Words>525</Words>
  <Application>Microsoft Office PowerPoint</Application>
  <PresentationFormat>画面に合わせる (4:3)</PresentationFormat>
  <Paragraphs>121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齋藤 晴美(saitou-harumi)</dc:creator>
  <cp:lastModifiedBy>沼津 大嗣(numazu-hirotsugu.tt7)</cp:lastModifiedBy>
  <cp:revision>23</cp:revision>
  <dcterms:created xsi:type="dcterms:W3CDTF">2024-12-03T05:31:31Z</dcterms:created>
  <dcterms:modified xsi:type="dcterms:W3CDTF">2025-03-25T02:39:53Z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0x01010099F7F4A04AD4844F8BB1B82805217512</vt:lpwstr>
  </property>
</Properties>
</file>