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4"/>
  </p:sldMasterIdLst>
  <p:notesMasterIdLst>
    <p:notesMasterId r:id="rId6"/>
  </p:notesMasterIdLst>
  <p:sldIdLst>
    <p:sldId id="472" r:id="rId5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0" userDrawn="1">
          <p15:clr>
            <a:srgbClr val="A4A3A4"/>
          </p15:clr>
        </p15:guide>
        <p15:guide id="3" orient="horz" pos="4955" userDrawn="1">
          <p15:clr>
            <a:srgbClr val="A4A3A4"/>
          </p15:clr>
        </p15:guide>
        <p15:guide id="4" pos="238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1F1FF"/>
    <a:srgbClr val="D1E9FF"/>
    <a:srgbClr val="FDFDFD"/>
    <a:srgbClr val="FBFDFF"/>
    <a:srgbClr val="E4E2ED"/>
    <a:srgbClr val="C6C6C6"/>
    <a:srgbClr val="E6E6E6"/>
    <a:srgbClr val="103185"/>
    <a:srgbClr val="FAB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864" y="102"/>
      </p:cViewPr>
      <p:guideLst>
        <p:guide orient="horz" pos="1780"/>
        <p:guide orient="horz" pos="4955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早川 諒(hayakawa-ryou)" userId="9fca9f51-16b4-42fd-87b4-3b7f17ff86c7" providerId="ADAL" clId="{B3C7964F-1A4B-4775-8466-30EDF413EF28}"/>
    <pc:docChg chg="modSld">
      <pc:chgData name="早川 諒(hayakawa-ryou)" userId="9fca9f51-16b4-42fd-87b4-3b7f17ff86c7" providerId="ADAL" clId="{B3C7964F-1A4B-4775-8466-30EDF413EF28}" dt="2026-02-18T06:47:11.753" v="67"/>
      <pc:docMkLst>
        <pc:docMk/>
      </pc:docMkLst>
      <pc:sldChg chg="addSp modSp mod">
        <pc:chgData name="早川 諒(hayakawa-ryou)" userId="9fca9f51-16b4-42fd-87b4-3b7f17ff86c7" providerId="ADAL" clId="{B3C7964F-1A4B-4775-8466-30EDF413EF28}" dt="2026-02-18T06:47:11.753" v="67"/>
        <pc:sldMkLst>
          <pc:docMk/>
          <pc:sldMk cId="3373286537" sldId="472"/>
        </pc:sldMkLst>
      </pc:sldChg>
    </pc:docChg>
  </pc:docChgLst>
  <pc:docChgLst>
    <pc:chgData name="鈴木 康一(suzuki-kouichi27)" userId="75884cc9-69da-4a9b-87b6-aad12bdce55a" providerId="ADAL" clId="{281F8DA3-057F-4800-9DD6-DB1DE8177734}"/>
    <pc:docChg chg="modSld">
      <pc:chgData name="鈴木 康一(suzuki-kouichi27)" userId="75884cc9-69da-4a9b-87b6-aad12bdce55a" providerId="ADAL" clId="{281F8DA3-057F-4800-9DD6-DB1DE8177734}" dt="2026-02-18T08:54:55.133" v="41"/>
      <pc:docMkLst>
        <pc:docMk/>
      </pc:docMkLst>
      <pc:sldChg chg="modSp mod">
        <pc:chgData name="鈴木 康一(suzuki-kouichi27)" userId="75884cc9-69da-4a9b-87b6-aad12bdce55a" providerId="ADAL" clId="{281F8DA3-057F-4800-9DD6-DB1DE8177734}" dt="2026-02-18T08:54:55.133" v="41"/>
        <pc:sldMkLst>
          <pc:docMk/>
          <pc:sldMk cId="3373286537" sldId="472"/>
        </pc:sldMkLst>
        <pc:spChg chg="mod">
          <ac:chgData name="鈴木 康一(suzuki-kouichi27)" userId="75884cc9-69da-4a9b-87b6-aad12bdce55a" providerId="ADAL" clId="{281F8DA3-057F-4800-9DD6-DB1DE8177734}" dt="2026-02-18T08:51:25.585" v="18" actId="20577"/>
          <ac:spMkLst>
            <pc:docMk/>
            <pc:sldMk cId="3373286537" sldId="472"/>
            <ac:spMk id="59" creationId="{CCAD1247-D95A-4C4B-8CFA-A6E02CEE0E88}"/>
          </ac:spMkLst>
        </pc:spChg>
      </pc:sldChg>
    </pc:docChg>
  </pc:docChgLst>
  <pc:docChgLst>
    <pc:chgData name="伊與田 彰子(iyoda-akiko.8y0)" userId="1be435a8-d3ae-40f6-855f-e76af14fbd34" providerId="ADAL" clId="{563A3B01-5762-4DFC-867F-DAC7336B85E3}"/>
    <pc:docChg chg="modSld">
      <pc:chgData name="伊與田 彰子(iyoda-akiko.8y0)" userId="1be435a8-d3ae-40f6-855f-e76af14fbd34" providerId="ADAL" clId="{563A3B01-5762-4DFC-867F-DAC7336B85E3}" dt="2025-06-16T05:39:11.483" v="88"/>
      <pc:docMkLst>
        <pc:docMk/>
      </pc:docMkLst>
      <pc:sldChg chg="addSp modSp mod">
        <pc:chgData name="伊與田 彰子(iyoda-akiko.8y0)" userId="1be435a8-d3ae-40f6-855f-e76af14fbd34" providerId="ADAL" clId="{563A3B01-5762-4DFC-867F-DAC7336B85E3}" dt="2025-06-16T05:39:11.483" v="88"/>
        <pc:sldMkLst>
          <pc:docMk/>
          <pc:sldMk cId="235297965" sldId="469"/>
        </pc:sldMkLst>
      </pc:sldChg>
    </pc:docChg>
  </pc:docChgLst>
  <pc:docChgLst>
    <pc:chgData name="鈴木 康一(suzuki-kouichi27)" userId="75884cc9-69da-4a9b-87b6-aad12bdce55a" providerId="ADAL" clId="{29539FD0-6C65-4637-9831-2E6D500E054D}"/>
    <pc:docChg chg="modSld">
      <pc:chgData name="鈴木 康一(suzuki-kouichi27)" userId="75884cc9-69da-4a9b-87b6-aad12bdce55a" providerId="ADAL" clId="{29539FD0-6C65-4637-9831-2E6D500E054D}" dt="2026-02-18T07:24:20.221" v="123"/>
      <pc:docMkLst>
        <pc:docMk/>
      </pc:docMkLst>
      <pc:sldChg chg="modSp mod">
        <pc:chgData name="鈴木 康一(suzuki-kouichi27)" userId="75884cc9-69da-4a9b-87b6-aad12bdce55a" providerId="ADAL" clId="{29539FD0-6C65-4637-9831-2E6D500E054D}" dt="2026-02-18T07:24:20.221" v="123"/>
        <pc:sldMkLst>
          <pc:docMk/>
          <pc:sldMk cId="3373286537" sldId="472"/>
        </pc:sldMkLst>
        <pc:spChg chg="mod">
          <ac:chgData name="鈴木 康一(suzuki-kouichi27)" userId="75884cc9-69da-4a9b-87b6-aad12bdce55a" providerId="ADAL" clId="{29539FD0-6C65-4637-9831-2E6D500E054D}" dt="2026-02-18T07:23:40.536" v="88" actId="20577"/>
          <ac:spMkLst>
            <pc:docMk/>
            <pc:sldMk cId="3373286537" sldId="472"/>
            <ac:spMk id="23" creationId="{16DD7D7B-4EF4-667E-0778-D736FFB11D9F}"/>
          </ac:spMkLst>
        </pc:spChg>
        <pc:spChg chg="mod">
          <ac:chgData name="鈴木 康一(suzuki-kouichi27)" userId="75884cc9-69da-4a9b-87b6-aad12bdce55a" providerId="ADAL" clId="{29539FD0-6C65-4637-9831-2E6D500E054D}" dt="2026-02-18T07:24:20.221" v="123"/>
          <ac:spMkLst>
            <pc:docMk/>
            <pc:sldMk cId="3373286537" sldId="472"/>
            <ac:spMk id="36" creationId="{653AD3B6-7B99-8922-3AA0-04F6F5BDE747}"/>
          </ac:spMkLst>
        </pc:spChg>
        <pc:spChg chg="mod">
          <ac:chgData name="鈴木 康一(suzuki-kouichi27)" userId="75884cc9-69da-4a9b-87b6-aad12bdce55a" providerId="ADAL" clId="{29539FD0-6C65-4637-9831-2E6D500E054D}" dt="2026-02-18T07:24:04.145" v="113" actId="6549"/>
          <ac:spMkLst>
            <pc:docMk/>
            <pc:sldMk cId="3373286537" sldId="472"/>
            <ac:spMk id="44" creationId="{AB0D4C9C-DCF8-E4C1-0923-5C323B339F36}"/>
          </ac:spMkLst>
        </pc:spChg>
        <pc:spChg chg="mod">
          <ac:chgData name="鈴木 康一(suzuki-kouichi27)" userId="75884cc9-69da-4a9b-87b6-aad12bdce55a" providerId="ADAL" clId="{29539FD0-6C65-4637-9831-2E6D500E054D}" dt="2026-02-18T07:23:08.071" v="23" actId="6549"/>
          <ac:spMkLst>
            <pc:docMk/>
            <pc:sldMk cId="3373286537" sldId="472"/>
            <ac:spMk id="59" creationId="{CCAD1247-D95A-4C4B-8CFA-A6E02CEE0E88}"/>
          </ac:spMkLst>
        </pc:spChg>
      </pc:sldChg>
    </pc:docChg>
  </pc:docChgLst>
  <pc:docChgLst>
    <pc:chgData name="早川 諒(hayakawa-ryou)" userId="9fca9f51-16b4-42fd-87b4-3b7f17ff86c7" providerId="ADAL" clId="{547D281E-60A3-4609-9892-C115EDC522CF}"/>
    <pc:docChg chg="custSel delSld modSld delSection modSection">
      <pc:chgData name="早川 諒(hayakawa-ryou)" userId="9fca9f51-16b4-42fd-87b4-3b7f17ff86c7" providerId="ADAL" clId="{547D281E-60A3-4609-9892-C115EDC522CF}" dt="2026-02-26T05:35:12.695" v="8" actId="478"/>
      <pc:docMkLst>
        <pc:docMk/>
      </pc:docMkLst>
      <pc:sldChg chg="del">
        <pc:chgData name="早川 諒(hayakawa-ryou)" userId="9fca9f51-16b4-42fd-87b4-3b7f17ff86c7" providerId="ADAL" clId="{547D281E-60A3-4609-9892-C115EDC522CF}" dt="2026-02-26T05:35:01.208" v="1" actId="47"/>
        <pc:sldMkLst>
          <pc:docMk/>
          <pc:sldMk cId="235297965" sldId="469"/>
        </pc:sldMkLst>
      </pc:sldChg>
      <pc:sldChg chg="del">
        <pc:chgData name="早川 諒(hayakawa-ryou)" userId="9fca9f51-16b4-42fd-87b4-3b7f17ff86c7" providerId="ADAL" clId="{547D281E-60A3-4609-9892-C115EDC522CF}" dt="2026-02-26T05:35:01.407" v="2" actId="47"/>
        <pc:sldMkLst>
          <pc:docMk/>
          <pc:sldMk cId="2575708255" sldId="471"/>
        </pc:sldMkLst>
      </pc:sldChg>
      <pc:sldChg chg="delSp mod">
        <pc:chgData name="早川 諒(hayakawa-ryou)" userId="9fca9f51-16b4-42fd-87b4-3b7f17ff86c7" providerId="ADAL" clId="{547D281E-60A3-4609-9892-C115EDC522CF}" dt="2026-02-26T05:35:12.695" v="8" actId="478"/>
        <pc:sldMkLst>
          <pc:docMk/>
          <pc:sldMk cId="3373286537" sldId="472"/>
        </pc:sldMkLst>
        <pc:spChg chg="del">
          <ac:chgData name="早川 諒(hayakawa-ryou)" userId="9fca9f51-16b4-42fd-87b4-3b7f17ff86c7" providerId="ADAL" clId="{547D281E-60A3-4609-9892-C115EDC522CF}" dt="2026-02-26T05:35:09.244" v="7" actId="478"/>
          <ac:spMkLst>
            <pc:docMk/>
            <pc:sldMk cId="3373286537" sldId="472"/>
            <ac:spMk id="7" creationId="{1455EA39-A83E-3C3C-5C70-DA2D5F042848}"/>
          </ac:spMkLst>
        </pc:spChg>
        <pc:spChg chg="del">
          <ac:chgData name="早川 諒(hayakawa-ryou)" userId="9fca9f51-16b4-42fd-87b4-3b7f17ff86c7" providerId="ADAL" clId="{547D281E-60A3-4609-9892-C115EDC522CF}" dt="2026-02-26T05:35:12.695" v="8" actId="478"/>
          <ac:spMkLst>
            <pc:docMk/>
            <pc:sldMk cId="3373286537" sldId="472"/>
            <ac:spMk id="19" creationId="{F8E7ACB9-9BF0-AE0B-883F-B38B6D3DECD9}"/>
          </ac:spMkLst>
        </pc:spChg>
        <pc:spChg chg="del">
          <ac:chgData name="早川 諒(hayakawa-ryou)" userId="9fca9f51-16b4-42fd-87b4-3b7f17ff86c7" providerId="ADAL" clId="{547D281E-60A3-4609-9892-C115EDC522CF}" dt="2026-02-26T05:35:12.695" v="8" actId="478"/>
          <ac:spMkLst>
            <pc:docMk/>
            <pc:sldMk cId="3373286537" sldId="472"/>
            <ac:spMk id="20" creationId="{9A0867C6-D675-E615-2CE4-640602F3642F}"/>
          </ac:spMkLst>
        </pc:spChg>
        <pc:spChg chg="del">
          <ac:chgData name="早川 諒(hayakawa-ryou)" userId="9fca9f51-16b4-42fd-87b4-3b7f17ff86c7" providerId="ADAL" clId="{547D281E-60A3-4609-9892-C115EDC522CF}" dt="2026-02-26T05:35:12.695" v="8" actId="478"/>
          <ac:spMkLst>
            <pc:docMk/>
            <pc:sldMk cId="3373286537" sldId="472"/>
            <ac:spMk id="22" creationId="{DD56E808-4994-261E-862E-EE9B903275A3}"/>
          </ac:spMkLst>
        </pc:spChg>
        <pc:spChg chg="del">
          <ac:chgData name="早川 諒(hayakawa-ryou)" userId="9fca9f51-16b4-42fd-87b4-3b7f17ff86c7" providerId="ADAL" clId="{547D281E-60A3-4609-9892-C115EDC522CF}" dt="2026-02-26T05:35:12.695" v="8" actId="478"/>
          <ac:spMkLst>
            <pc:docMk/>
            <pc:sldMk cId="3373286537" sldId="472"/>
            <ac:spMk id="24" creationId="{56419C66-0968-38CB-D9D1-12AB77FC4024}"/>
          </ac:spMkLst>
        </pc:spChg>
        <pc:spChg chg="del">
          <ac:chgData name="早川 諒(hayakawa-ryou)" userId="9fca9f51-16b4-42fd-87b4-3b7f17ff86c7" providerId="ADAL" clId="{547D281E-60A3-4609-9892-C115EDC522CF}" dt="2026-02-26T05:35:12.695" v="8" actId="478"/>
          <ac:spMkLst>
            <pc:docMk/>
            <pc:sldMk cId="3373286537" sldId="472"/>
            <ac:spMk id="25" creationId="{36AE6B25-1D0E-DF27-2EFB-FC51D7729165}"/>
          </ac:spMkLst>
        </pc:spChg>
        <pc:spChg chg="del">
          <ac:chgData name="早川 諒(hayakawa-ryou)" userId="9fca9f51-16b4-42fd-87b4-3b7f17ff86c7" providerId="ADAL" clId="{547D281E-60A3-4609-9892-C115EDC522CF}" dt="2026-02-26T05:35:12.695" v="8" actId="478"/>
          <ac:spMkLst>
            <pc:docMk/>
            <pc:sldMk cId="3373286537" sldId="472"/>
            <ac:spMk id="30" creationId="{43740664-06A0-B548-54F4-CF8E88E756A5}"/>
          </ac:spMkLst>
        </pc:spChg>
        <pc:spChg chg="del">
          <ac:chgData name="早川 諒(hayakawa-ryou)" userId="9fca9f51-16b4-42fd-87b4-3b7f17ff86c7" providerId="ADAL" clId="{547D281E-60A3-4609-9892-C115EDC522CF}" dt="2026-02-26T05:35:12.695" v="8" actId="478"/>
          <ac:spMkLst>
            <pc:docMk/>
            <pc:sldMk cId="3373286537" sldId="472"/>
            <ac:spMk id="33" creationId="{F95E7DDF-DADC-6CF6-86A9-FFEDD2E1F02C}"/>
          </ac:spMkLst>
        </pc:spChg>
        <pc:spChg chg="del">
          <ac:chgData name="早川 諒(hayakawa-ryou)" userId="9fca9f51-16b4-42fd-87b4-3b7f17ff86c7" providerId="ADAL" clId="{547D281E-60A3-4609-9892-C115EDC522CF}" dt="2026-02-26T05:35:12.695" v="8" actId="478"/>
          <ac:spMkLst>
            <pc:docMk/>
            <pc:sldMk cId="3373286537" sldId="472"/>
            <ac:spMk id="34" creationId="{85B67765-71FF-49E9-4D74-3DFA43D265EB}"/>
          </ac:spMkLst>
        </pc:spChg>
        <pc:spChg chg="del">
          <ac:chgData name="早川 諒(hayakawa-ryou)" userId="9fca9f51-16b4-42fd-87b4-3b7f17ff86c7" providerId="ADAL" clId="{547D281E-60A3-4609-9892-C115EDC522CF}" dt="2026-02-26T05:35:12.695" v="8" actId="478"/>
          <ac:spMkLst>
            <pc:docMk/>
            <pc:sldMk cId="3373286537" sldId="472"/>
            <ac:spMk id="35" creationId="{91D478B9-C171-0254-F27B-C580EF7F72C7}"/>
          </ac:spMkLst>
        </pc:spChg>
      </pc:sldChg>
      <pc:sldChg chg="del">
        <pc:chgData name="早川 諒(hayakawa-ryou)" userId="9fca9f51-16b4-42fd-87b4-3b7f17ff86c7" providerId="ADAL" clId="{547D281E-60A3-4609-9892-C115EDC522CF}" dt="2026-02-26T05:35:01.641" v="3" actId="47"/>
        <pc:sldMkLst>
          <pc:docMk/>
          <pc:sldMk cId="1132417097" sldId="473"/>
        </pc:sldMkLst>
      </pc:sldChg>
      <pc:sldChg chg="del">
        <pc:chgData name="早川 諒(hayakawa-ryou)" userId="9fca9f51-16b4-42fd-87b4-3b7f17ff86c7" providerId="ADAL" clId="{547D281E-60A3-4609-9892-C115EDC522CF}" dt="2026-02-26T05:35:02.184" v="5" actId="47"/>
        <pc:sldMkLst>
          <pc:docMk/>
          <pc:sldMk cId="2195204142" sldId="474"/>
        </pc:sldMkLst>
      </pc:sldChg>
      <pc:sldChg chg="del">
        <pc:chgData name="早川 諒(hayakawa-ryou)" userId="9fca9f51-16b4-42fd-87b4-3b7f17ff86c7" providerId="ADAL" clId="{547D281E-60A3-4609-9892-C115EDC522CF}" dt="2026-02-26T05:35:01.921" v="4" actId="47"/>
        <pc:sldMkLst>
          <pc:docMk/>
          <pc:sldMk cId="4255346969" sldId="475"/>
        </pc:sldMkLst>
      </pc:sldChg>
      <pc:sldChg chg="del">
        <pc:chgData name="早川 諒(hayakawa-ryou)" userId="9fca9f51-16b4-42fd-87b4-3b7f17ff86c7" providerId="ADAL" clId="{547D281E-60A3-4609-9892-C115EDC522CF}" dt="2026-02-26T05:35:00.950" v="0" actId="47"/>
        <pc:sldMkLst>
          <pc:docMk/>
          <pc:sldMk cId="2571768438" sldId="476"/>
        </pc:sldMkLst>
      </pc:sldChg>
    </pc:docChg>
  </pc:docChgLst>
  <pc:docChgLst>
    <pc:chgData name="伊與田 彰子(iyoda-akiko.8y0)" userId="1be435a8-d3ae-40f6-855f-e76af14fbd34" providerId="ADAL" clId="{03E0FFD4-59D8-4642-A89D-50FF05C63F29}"/>
    <pc:docChg chg="custSel delSld modSld">
      <pc:chgData name="伊與田 彰子(iyoda-akiko.8y0)" userId="1be435a8-d3ae-40f6-855f-e76af14fbd34" providerId="ADAL" clId="{03E0FFD4-59D8-4642-A89D-50FF05C63F29}" dt="2025-05-02T08:19:06.974" v="92" actId="478"/>
      <pc:docMkLst>
        <pc:docMk/>
      </pc:docMkLst>
      <pc:sldChg chg="addSp delSp modSp mod">
        <pc:chgData name="伊與田 彰子(iyoda-akiko.8y0)" userId="1be435a8-d3ae-40f6-855f-e76af14fbd34" providerId="ADAL" clId="{03E0FFD4-59D8-4642-A89D-50FF05C63F29}" dt="2025-05-02T08:16:29.977" v="91" actId="478"/>
        <pc:sldMkLst>
          <pc:docMk/>
          <pc:sldMk cId="3270303162" sldId="468"/>
        </pc:sldMkLst>
      </pc:sldChg>
      <pc:sldChg chg="delSp mod">
        <pc:chgData name="伊與田 彰子(iyoda-akiko.8y0)" userId="1be435a8-d3ae-40f6-855f-e76af14fbd34" providerId="ADAL" clId="{03E0FFD4-59D8-4642-A89D-50FF05C63F29}" dt="2025-05-02T08:16:04.080" v="79" actId="478"/>
        <pc:sldMkLst>
          <pc:docMk/>
          <pc:sldMk cId="1132417097" sldId="473"/>
        </pc:sldMkLst>
      </pc:sldChg>
      <pc:sldChg chg="delSp mod">
        <pc:chgData name="伊與田 彰子(iyoda-akiko.8y0)" userId="1be435a8-d3ae-40f6-855f-e76af14fbd34" providerId="ADAL" clId="{03E0FFD4-59D8-4642-A89D-50FF05C63F29}" dt="2025-05-02T08:16:00.754" v="78" actId="478"/>
        <pc:sldMkLst>
          <pc:docMk/>
          <pc:sldMk cId="2195204142" sldId="474"/>
        </pc:sldMkLst>
      </pc:sldChg>
      <pc:sldChg chg="delSp mod">
        <pc:chgData name="伊與田 彰子(iyoda-akiko.8y0)" userId="1be435a8-d3ae-40f6-855f-e76af14fbd34" providerId="ADAL" clId="{03E0FFD4-59D8-4642-A89D-50FF05C63F29}" dt="2025-05-02T08:19:06.974" v="92" actId="478"/>
        <pc:sldMkLst>
          <pc:docMk/>
          <pc:sldMk cId="4255346969" sldId="475"/>
        </pc:sldMkLst>
      </pc:sldChg>
      <pc:sldChg chg="addSp delSp modSp del mod">
        <pc:chgData name="伊與田 彰子(iyoda-akiko.8y0)" userId="1be435a8-d3ae-40f6-855f-e76af14fbd34" providerId="ADAL" clId="{03E0FFD4-59D8-4642-A89D-50FF05C63F29}" dt="2025-05-02T08:15:56.673" v="77" actId="47"/>
        <pc:sldMkLst>
          <pc:docMk/>
          <pc:sldMk cId="2592052411" sldId="476"/>
        </pc:sldMkLst>
      </pc:sldChg>
    </pc:docChg>
  </pc:docChgLst>
  <pc:docChgLst>
    <pc:chgData name="早川 諒(hayakawa-ryou)" userId="9fca9f51-16b4-42fd-87b4-3b7f17ff86c7" providerId="ADAL" clId="{059716C0-B573-4C34-97AC-112597CE82B2}"/>
    <pc:docChg chg="undo custSel addSld modSld sldOrd addSection modSection">
      <pc:chgData name="早川 諒(hayakawa-ryou)" userId="9fca9f51-16b4-42fd-87b4-3b7f17ff86c7" providerId="ADAL" clId="{059716C0-B573-4C34-97AC-112597CE82B2}" dt="2026-02-18T06:45:32.121" v="3669" actId="17846"/>
      <pc:docMkLst>
        <pc:docMk/>
      </pc:docMkLst>
      <pc:sldChg chg="addSp delSp modSp mod ord">
        <pc:chgData name="早川 諒(hayakawa-ryou)" userId="9fca9f51-16b4-42fd-87b4-3b7f17ff86c7" providerId="ADAL" clId="{059716C0-B573-4C34-97AC-112597CE82B2}" dt="2026-02-18T06:45:13.154" v="3666"/>
        <pc:sldMkLst>
          <pc:docMk/>
          <pc:sldMk cId="3373286537" sldId="472"/>
        </pc:sldMkLst>
        <pc:spChg chg="mod">
          <ac:chgData name="早川 諒(hayakawa-ryou)" userId="9fca9f51-16b4-42fd-87b4-3b7f17ff86c7" providerId="ADAL" clId="{059716C0-B573-4C34-97AC-112597CE82B2}" dt="2026-02-18T06:36:07.326" v="2897"/>
          <ac:spMkLst>
            <pc:docMk/>
            <pc:sldMk cId="3373286537" sldId="472"/>
            <ac:spMk id="16" creationId="{5F4ADFF3-97D3-F4B9-1A14-91D163464762}"/>
          </ac:spMkLst>
        </pc:spChg>
        <pc:spChg chg="mod">
          <ac:chgData name="早川 諒(hayakawa-ryou)" userId="9fca9f51-16b4-42fd-87b4-3b7f17ff86c7" providerId="ADAL" clId="{059716C0-B573-4C34-97AC-112597CE82B2}" dt="2026-02-18T06:40:11.607" v="3339" actId="404"/>
          <ac:spMkLst>
            <pc:docMk/>
            <pc:sldMk cId="3373286537" sldId="472"/>
            <ac:spMk id="23" creationId="{16DD7D7B-4EF4-667E-0778-D736FFB11D9F}"/>
          </ac:spMkLst>
        </pc:spChg>
        <pc:spChg chg="mod">
          <ac:chgData name="早川 諒(hayakawa-ryou)" userId="9fca9f51-16b4-42fd-87b4-3b7f17ff86c7" providerId="ADAL" clId="{059716C0-B573-4C34-97AC-112597CE82B2}" dt="2026-02-18T06:36:07.326" v="2897"/>
          <ac:spMkLst>
            <pc:docMk/>
            <pc:sldMk cId="3373286537" sldId="472"/>
            <ac:spMk id="27" creationId="{379E5798-558F-3BBD-781F-9B208040E4E0}"/>
          </ac:spMkLst>
        </pc:spChg>
        <pc:spChg chg="mod">
          <ac:chgData name="早川 諒(hayakawa-ryou)" userId="9fca9f51-16b4-42fd-87b4-3b7f17ff86c7" providerId="ADAL" clId="{059716C0-B573-4C34-97AC-112597CE82B2}" dt="2026-02-18T06:36:07.326" v="2897"/>
          <ac:spMkLst>
            <pc:docMk/>
            <pc:sldMk cId="3373286537" sldId="472"/>
            <ac:spMk id="36" creationId="{653AD3B6-7B99-8922-3AA0-04F6F5BDE747}"/>
          </ac:spMkLst>
        </pc:spChg>
        <pc:spChg chg="mod">
          <ac:chgData name="早川 諒(hayakawa-ryou)" userId="9fca9f51-16b4-42fd-87b4-3b7f17ff86c7" providerId="ADAL" clId="{059716C0-B573-4C34-97AC-112597CE82B2}" dt="2026-02-18T06:36:07.326" v="2897"/>
          <ac:spMkLst>
            <pc:docMk/>
            <pc:sldMk cId="3373286537" sldId="472"/>
            <ac:spMk id="38" creationId="{42F203D6-9975-5F46-8C40-ACE790EBA869}"/>
          </ac:spMkLst>
        </pc:spChg>
        <pc:spChg chg="mod">
          <ac:chgData name="早川 諒(hayakawa-ryou)" userId="9fca9f51-16b4-42fd-87b4-3b7f17ff86c7" providerId="ADAL" clId="{059716C0-B573-4C34-97AC-112597CE82B2}" dt="2026-02-18T06:36:07.326" v="2897"/>
          <ac:spMkLst>
            <pc:docMk/>
            <pc:sldMk cId="3373286537" sldId="472"/>
            <ac:spMk id="39" creationId="{7D917927-36C3-CF0A-DDC2-AA8310AECB95}"/>
          </ac:spMkLst>
        </pc:spChg>
        <pc:spChg chg="mod">
          <ac:chgData name="早川 諒(hayakawa-ryou)" userId="9fca9f51-16b4-42fd-87b4-3b7f17ff86c7" providerId="ADAL" clId="{059716C0-B573-4C34-97AC-112597CE82B2}" dt="2026-02-18T06:36:07.326" v="2897"/>
          <ac:spMkLst>
            <pc:docMk/>
            <pc:sldMk cId="3373286537" sldId="472"/>
            <ac:spMk id="44" creationId="{AB0D4C9C-DCF8-E4C1-0923-5C323B339F36}"/>
          </ac:spMkLst>
        </pc:spChg>
        <pc:spChg chg="mod">
          <ac:chgData name="早川 諒(hayakawa-ryou)" userId="9fca9f51-16b4-42fd-87b4-3b7f17ff86c7" providerId="ADAL" clId="{059716C0-B573-4C34-97AC-112597CE82B2}" dt="2026-02-18T06:36:07.326" v="2897"/>
          <ac:spMkLst>
            <pc:docMk/>
            <pc:sldMk cId="3373286537" sldId="472"/>
            <ac:spMk id="47" creationId="{D3905DF5-4C8C-4FEC-4680-979411911427}"/>
          </ac:spMkLst>
        </pc:spChg>
        <pc:spChg chg="mod">
          <ac:chgData name="早川 諒(hayakawa-ryou)" userId="9fca9f51-16b4-42fd-87b4-3b7f17ff86c7" providerId="ADAL" clId="{059716C0-B573-4C34-97AC-112597CE82B2}" dt="2026-02-18T06:40:33.207" v="3342" actId="1035"/>
          <ac:spMkLst>
            <pc:docMk/>
            <pc:sldMk cId="3373286537" sldId="472"/>
            <ac:spMk id="54" creationId="{CEC419BF-371D-4FE8-7D04-425608F43432}"/>
          </ac:spMkLst>
        </pc:spChg>
        <pc:spChg chg="add mod">
          <ac:chgData name="早川 諒(hayakawa-ryou)" userId="9fca9f51-16b4-42fd-87b4-3b7f17ff86c7" providerId="ADAL" clId="{059716C0-B573-4C34-97AC-112597CE82B2}" dt="2026-02-18T06:45:05.221" v="3664" actId="1036"/>
          <ac:spMkLst>
            <pc:docMk/>
            <pc:sldMk cId="3373286537" sldId="472"/>
            <ac:spMk id="55" creationId="{BA835E08-BE73-2A80-46B3-E569B842B2BE}"/>
          </ac:spMkLst>
        </pc:spChg>
        <pc:spChg chg="add mod">
          <ac:chgData name="早川 諒(hayakawa-ryou)" userId="9fca9f51-16b4-42fd-87b4-3b7f17ff86c7" providerId="ADAL" clId="{059716C0-B573-4C34-97AC-112597CE82B2}" dt="2026-02-18T06:45:05.221" v="3664" actId="1036"/>
          <ac:spMkLst>
            <pc:docMk/>
            <pc:sldMk cId="3373286537" sldId="472"/>
            <ac:spMk id="57" creationId="{8A2F8032-17E7-50A9-588B-DAD780E814A8}"/>
          </ac:spMkLst>
        </pc:spChg>
        <pc:spChg chg="mod">
          <ac:chgData name="早川 諒(hayakawa-ryou)" userId="9fca9f51-16b4-42fd-87b4-3b7f17ff86c7" providerId="ADAL" clId="{059716C0-B573-4C34-97AC-112597CE82B2}" dt="2026-02-18T06:12:48.937" v="1353" actId="6549"/>
          <ac:spMkLst>
            <pc:docMk/>
            <pc:sldMk cId="3373286537" sldId="472"/>
            <ac:spMk id="59" creationId="{CCAD1247-D95A-4C4B-8CFA-A6E02CEE0E88}"/>
          </ac:spMkLst>
        </pc:spChg>
        <pc:spChg chg="add mod">
          <ac:chgData name="早川 諒(hayakawa-ryou)" userId="9fca9f51-16b4-42fd-87b4-3b7f17ff86c7" providerId="ADAL" clId="{059716C0-B573-4C34-97AC-112597CE82B2}" dt="2026-02-18T06:45:05.221" v="3664" actId="1036"/>
          <ac:spMkLst>
            <pc:docMk/>
            <pc:sldMk cId="3373286537" sldId="472"/>
            <ac:spMk id="62" creationId="{E086F01F-D14A-BC3D-5977-1751C443C32E}"/>
          </ac:spMkLst>
        </pc:spChg>
        <pc:spChg chg="add mod">
          <ac:chgData name="早川 諒(hayakawa-ryou)" userId="9fca9f51-16b4-42fd-87b4-3b7f17ff86c7" providerId="ADAL" clId="{059716C0-B573-4C34-97AC-112597CE82B2}" dt="2026-02-18T06:45:05.221" v="3664" actId="1036"/>
          <ac:spMkLst>
            <pc:docMk/>
            <pc:sldMk cId="3373286537" sldId="472"/>
            <ac:spMk id="64" creationId="{20FC7C78-0191-AB1A-E968-AEE6C93E2C79}"/>
          </ac:spMkLst>
        </pc:spChg>
        <pc:spChg chg="add mod">
          <ac:chgData name="早川 諒(hayakawa-ryou)" userId="9fca9f51-16b4-42fd-87b4-3b7f17ff86c7" providerId="ADAL" clId="{059716C0-B573-4C34-97AC-112597CE82B2}" dt="2026-02-18T06:45:05.221" v="3664" actId="1036"/>
          <ac:spMkLst>
            <pc:docMk/>
            <pc:sldMk cId="3373286537" sldId="472"/>
            <ac:spMk id="66" creationId="{8D14287E-C567-3CBD-3282-BEDEC08A7484}"/>
          </ac:spMkLst>
        </pc:spChg>
        <pc:spChg chg="add mod">
          <ac:chgData name="早川 諒(hayakawa-ryou)" userId="9fca9f51-16b4-42fd-87b4-3b7f17ff86c7" providerId="ADAL" clId="{059716C0-B573-4C34-97AC-112597CE82B2}" dt="2026-02-18T06:45:05.221" v="3664" actId="1036"/>
          <ac:spMkLst>
            <pc:docMk/>
            <pc:sldMk cId="3373286537" sldId="472"/>
            <ac:spMk id="67" creationId="{721992E5-8413-90C5-8D06-0D265FF082BE}"/>
          </ac:spMkLst>
        </pc:spChg>
        <pc:spChg chg="add mod">
          <ac:chgData name="早川 諒(hayakawa-ryou)" userId="9fca9f51-16b4-42fd-87b4-3b7f17ff86c7" providerId="ADAL" clId="{059716C0-B573-4C34-97AC-112597CE82B2}" dt="2026-02-18T06:45:05.221" v="3664" actId="1036"/>
          <ac:spMkLst>
            <pc:docMk/>
            <pc:sldMk cId="3373286537" sldId="472"/>
            <ac:spMk id="68" creationId="{58587029-F1EB-C285-D7CD-7DB0DF1762FB}"/>
          </ac:spMkLst>
        </pc:spChg>
        <pc:spChg chg="add mod">
          <ac:chgData name="早川 諒(hayakawa-ryou)" userId="9fca9f51-16b4-42fd-87b4-3b7f17ff86c7" providerId="ADAL" clId="{059716C0-B573-4C34-97AC-112597CE82B2}" dt="2026-02-18T06:45:05.221" v="3664" actId="1036"/>
          <ac:spMkLst>
            <pc:docMk/>
            <pc:sldMk cId="3373286537" sldId="472"/>
            <ac:spMk id="69" creationId="{BC976CC5-1D1E-5A64-941C-F26BA7CD46F3}"/>
          </ac:spMkLst>
        </pc:spChg>
        <pc:grpChg chg="mod">
          <ac:chgData name="早川 諒(hayakawa-ryou)" userId="9fca9f51-16b4-42fd-87b4-3b7f17ff86c7" providerId="ADAL" clId="{059716C0-B573-4C34-97AC-112597CE82B2}" dt="2026-02-18T06:45:05.221" v="3664" actId="1036"/>
          <ac:grpSpMkLst>
            <pc:docMk/>
            <pc:sldMk cId="3373286537" sldId="472"/>
            <ac:grpSpMk id="14" creationId="{5ED4B366-8F5E-9559-8319-72B07A11D767}"/>
          </ac:grpSpMkLst>
        </pc:grpChg>
        <pc:grpChg chg="mod">
          <ac:chgData name="早川 諒(hayakawa-ryou)" userId="9fca9f51-16b4-42fd-87b4-3b7f17ff86c7" providerId="ADAL" clId="{059716C0-B573-4C34-97AC-112597CE82B2}" dt="2026-02-18T06:45:05.221" v="3664" actId="1036"/>
          <ac:grpSpMkLst>
            <pc:docMk/>
            <pc:sldMk cId="3373286537" sldId="472"/>
            <ac:grpSpMk id="28" creationId="{89A210EF-2BA7-00F2-AA4B-2417045CA913}"/>
          </ac:grpSpMkLst>
        </pc:grpChg>
        <pc:grpChg chg="mod">
          <ac:chgData name="早川 諒(hayakawa-ryou)" userId="9fca9f51-16b4-42fd-87b4-3b7f17ff86c7" providerId="ADAL" clId="{059716C0-B573-4C34-97AC-112597CE82B2}" dt="2026-02-18T06:40:33.207" v="3342" actId="1035"/>
          <ac:grpSpMkLst>
            <pc:docMk/>
            <pc:sldMk cId="3373286537" sldId="472"/>
            <ac:grpSpMk id="40" creationId="{3C1E355B-9BB5-F43C-C530-B037C9A5FB30}"/>
          </ac:grpSpMkLst>
        </pc:grpChg>
      </pc:sldChg>
      <pc:sldChg chg="addSp delSp modSp new mod">
        <pc:chgData name="早川 諒(hayakawa-ryou)" userId="9fca9f51-16b4-42fd-87b4-3b7f17ff86c7" providerId="ADAL" clId="{059716C0-B573-4C34-97AC-112597CE82B2}" dt="2026-02-18T06:22:20.815" v="1797"/>
        <pc:sldMkLst>
          <pc:docMk/>
          <pc:sldMk cId="2571768438" sldId="476"/>
        </pc:sldMkLst>
      </pc:sldChg>
    </pc:docChg>
  </pc:docChgLst>
  <pc:docChgLst>
    <pc:chgData name="伊與田 彰子(iyoda-akiko.8y0)" userId="1be435a8-d3ae-40f6-855f-e76af14fbd34" providerId="ADAL" clId="{AEB0AD03-6D75-4068-B702-4F3A8D540880}"/>
    <pc:docChg chg="modSld">
      <pc:chgData name="伊與田 彰子(iyoda-akiko.8y0)" userId="1be435a8-d3ae-40f6-855f-e76af14fbd34" providerId="ADAL" clId="{AEB0AD03-6D75-4068-B702-4F3A8D540880}" dt="2025-06-23T01:10:11.175" v="5" actId="207"/>
      <pc:docMkLst>
        <pc:docMk/>
      </pc:docMkLst>
      <pc:sldChg chg="modSp mod">
        <pc:chgData name="伊與田 彰子(iyoda-akiko.8y0)" userId="1be435a8-d3ae-40f6-855f-e76af14fbd34" providerId="ADAL" clId="{AEB0AD03-6D75-4068-B702-4F3A8D540880}" dt="2025-06-23T01:10:11.175" v="5" actId="207"/>
        <pc:sldMkLst>
          <pc:docMk/>
          <pc:sldMk cId="235297965" sldId="469"/>
        </pc:sldMkLst>
      </pc:sldChg>
    </pc:docChg>
  </pc:docChgLst>
  <pc:docChgLst>
    <pc:chgData name="早川 諒(hayakawa-ryou)" userId="9fca9f51-16b4-42fd-87b4-3b7f17ff86c7" providerId="ADAL" clId="{1969358C-8B7C-4D8B-A43B-1D9EB7B0BF8B}"/>
    <pc:docChg chg="undo redo custSel modSld sldOrd">
      <pc:chgData name="早川 諒(hayakawa-ryou)" userId="9fca9f51-16b4-42fd-87b4-3b7f17ff86c7" providerId="ADAL" clId="{1969358C-8B7C-4D8B-A43B-1D9EB7B0BF8B}" dt="2026-02-19T10:16:53.985" v="814" actId="465"/>
      <pc:docMkLst>
        <pc:docMk/>
      </pc:docMkLst>
      <pc:sldChg chg="addSp delSp modSp mod">
        <pc:chgData name="早川 諒(hayakawa-ryou)" userId="9fca9f51-16b4-42fd-87b4-3b7f17ff86c7" providerId="ADAL" clId="{1969358C-8B7C-4D8B-A43B-1D9EB7B0BF8B}" dt="2026-02-19T10:16:53.985" v="814" actId="465"/>
        <pc:sldMkLst>
          <pc:docMk/>
          <pc:sldMk cId="3373286537" sldId="472"/>
        </pc:sldMkLst>
        <pc:spChg chg="add mod">
          <ac:chgData name="早川 諒(hayakawa-ryou)" userId="9fca9f51-16b4-42fd-87b4-3b7f17ff86c7" providerId="ADAL" clId="{1969358C-8B7C-4D8B-A43B-1D9EB7B0BF8B}" dt="2026-02-18T06:50:53.585" v="61" actId="20577"/>
          <ac:spMkLst>
            <pc:docMk/>
            <pc:sldMk cId="3373286537" sldId="472"/>
            <ac:spMk id="8" creationId="{37C2BFD0-3BA0-249E-6225-0D1F527AB200}"/>
          </ac:spMkLst>
        </pc:spChg>
        <pc:spChg chg="mod">
          <ac:chgData name="早川 諒(hayakawa-ryou)" userId="9fca9f51-16b4-42fd-87b4-3b7f17ff86c7" providerId="ADAL" clId="{1969358C-8B7C-4D8B-A43B-1D9EB7B0BF8B}" dt="2026-02-19T04:34:42.303" v="437" actId="207"/>
          <ac:spMkLst>
            <pc:docMk/>
            <pc:sldMk cId="3373286537" sldId="472"/>
            <ac:spMk id="16" creationId="{5F4ADFF3-97D3-F4B9-1A14-91D163464762}"/>
          </ac:spMkLst>
        </pc:spChg>
        <pc:spChg chg="mod">
          <ac:chgData name="早川 諒(hayakawa-ryou)" userId="9fca9f51-16b4-42fd-87b4-3b7f17ff86c7" providerId="ADAL" clId="{1969358C-8B7C-4D8B-A43B-1D9EB7B0BF8B}" dt="2026-02-19T10:14:06.965" v="697" actId="14100"/>
          <ac:spMkLst>
            <pc:docMk/>
            <pc:sldMk cId="3373286537" sldId="472"/>
            <ac:spMk id="17" creationId="{4CA6A719-5507-5D8D-64AF-70C1C81C7089}"/>
          </ac:spMkLst>
        </pc:spChg>
        <pc:spChg chg="mod">
          <ac:chgData name="早川 諒(hayakawa-ryou)" userId="9fca9f51-16b4-42fd-87b4-3b7f17ff86c7" providerId="ADAL" clId="{1969358C-8B7C-4D8B-A43B-1D9EB7B0BF8B}" dt="2026-02-19T10:13:58.066" v="694" actId="1036"/>
          <ac:spMkLst>
            <pc:docMk/>
            <pc:sldMk cId="3373286537" sldId="472"/>
            <ac:spMk id="23" creationId="{16DD7D7B-4EF4-667E-0778-D736FFB11D9F}"/>
          </ac:spMkLst>
        </pc:spChg>
        <pc:spChg chg="mod">
          <ac:chgData name="早川 諒(hayakawa-ryou)" userId="9fca9f51-16b4-42fd-87b4-3b7f17ff86c7" providerId="ADAL" clId="{1969358C-8B7C-4D8B-A43B-1D9EB7B0BF8B}" dt="2026-02-19T08:00:11.869" v="489" actId="6549"/>
          <ac:spMkLst>
            <pc:docMk/>
            <pc:sldMk cId="3373286537" sldId="472"/>
            <ac:spMk id="36" creationId="{653AD3B6-7B99-8922-3AA0-04F6F5BDE747}"/>
          </ac:spMkLst>
        </pc:spChg>
        <pc:spChg chg="mod">
          <ac:chgData name="早川 諒(hayakawa-ryou)" userId="9fca9f51-16b4-42fd-87b4-3b7f17ff86c7" providerId="ADAL" clId="{1969358C-8B7C-4D8B-A43B-1D9EB7B0BF8B}" dt="2026-02-18T10:13:58.266" v="411"/>
          <ac:spMkLst>
            <pc:docMk/>
            <pc:sldMk cId="3373286537" sldId="472"/>
            <ac:spMk id="44" creationId="{AB0D4C9C-DCF8-E4C1-0923-5C323B339F36}"/>
          </ac:spMkLst>
        </pc:spChg>
        <pc:spChg chg="mod">
          <ac:chgData name="早川 諒(hayakawa-ryou)" userId="9fca9f51-16b4-42fd-87b4-3b7f17ff86c7" providerId="ADAL" clId="{1969358C-8B7C-4D8B-A43B-1D9EB7B0BF8B}" dt="2026-02-19T10:14:15.303" v="718" actId="1036"/>
          <ac:spMkLst>
            <pc:docMk/>
            <pc:sldMk cId="3373286537" sldId="472"/>
            <ac:spMk id="54" creationId="{CEC419BF-371D-4FE8-7D04-425608F43432}"/>
          </ac:spMkLst>
        </pc:spChg>
        <pc:spChg chg="mod">
          <ac:chgData name="早川 諒(hayakawa-ryou)" userId="9fca9f51-16b4-42fd-87b4-3b7f17ff86c7" providerId="ADAL" clId="{1969358C-8B7C-4D8B-A43B-1D9EB7B0BF8B}" dt="2026-02-19T10:15:42.604" v="759" actId="1076"/>
          <ac:spMkLst>
            <pc:docMk/>
            <pc:sldMk cId="3373286537" sldId="472"/>
            <ac:spMk id="55" creationId="{BA835E08-BE73-2A80-46B3-E569B842B2BE}"/>
          </ac:spMkLst>
        </pc:spChg>
        <pc:spChg chg="mod">
          <ac:chgData name="早川 諒(hayakawa-ryou)" userId="9fca9f51-16b4-42fd-87b4-3b7f17ff86c7" providerId="ADAL" clId="{1969358C-8B7C-4D8B-A43B-1D9EB7B0BF8B}" dt="2026-02-18T06:49:34.302" v="7" actId="1036"/>
          <ac:spMkLst>
            <pc:docMk/>
            <pc:sldMk cId="3373286537" sldId="472"/>
            <ac:spMk id="57" creationId="{8A2F8032-17E7-50A9-588B-DAD780E814A8}"/>
          </ac:spMkLst>
        </pc:spChg>
        <pc:spChg chg="mod">
          <ac:chgData name="早川 諒(hayakawa-ryou)" userId="9fca9f51-16b4-42fd-87b4-3b7f17ff86c7" providerId="ADAL" clId="{1969358C-8B7C-4D8B-A43B-1D9EB7B0BF8B}" dt="2026-02-19T10:13:56.965" v="692" actId="1036"/>
          <ac:spMkLst>
            <pc:docMk/>
            <pc:sldMk cId="3373286537" sldId="472"/>
            <ac:spMk id="59" creationId="{CCAD1247-D95A-4C4B-8CFA-A6E02CEE0E88}"/>
          </ac:spMkLst>
        </pc:spChg>
        <pc:spChg chg="mod">
          <ac:chgData name="早川 諒(hayakawa-ryou)" userId="9fca9f51-16b4-42fd-87b4-3b7f17ff86c7" providerId="ADAL" clId="{1969358C-8B7C-4D8B-A43B-1D9EB7B0BF8B}" dt="2026-02-18T08:45:17.883" v="142" actId="1076"/>
          <ac:spMkLst>
            <pc:docMk/>
            <pc:sldMk cId="3373286537" sldId="472"/>
            <ac:spMk id="62" creationId="{E086F01F-D14A-BC3D-5977-1751C443C32E}"/>
          </ac:spMkLst>
        </pc:spChg>
        <pc:spChg chg="mod">
          <ac:chgData name="早川 諒(hayakawa-ryou)" userId="9fca9f51-16b4-42fd-87b4-3b7f17ff86c7" providerId="ADAL" clId="{1969358C-8B7C-4D8B-A43B-1D9EB7B0BF8B}" dt="2026-02-18T08:45:15.480" v="141" actId="1076"/>
          <ac:spMkLst>
            <pc:docMk/>
            <pc:sldMk cId="3373286537" sldId="472"/>
            <ac:spMk id="64" creationId="{20FC7C78-0191-AB1A-E968-AEE6C93E2C79}"/>
          </ac:spMkLst>
        </pc:spChg>
        <pc:spChg chg="mod">
          <ac:chgData name="早川 諒(hayakawa-ryou)" userId="9fca9f51-16b4-42fd-87b4-3b7f17ff86c7" providerId="ADAL" clId="{1969358C-8B7C-4D8B-A43B-1D9EB7B0BF8B}" dt="2026-02-18T06:49:47.235" v="10" actId="1076"/>
          <ac:spMkLst>
            <pc:docMk/>
            <pc:sldMk cId="3373286537" sldId="472"/>
            <ac:spMk id="66" creationId="{8D14287E-C567-3CBD-3282-BEDEC08A7484}"/>
          </ac:spMkLst>
        </pc:spChg>
        <pc:spChg chg="mod">
          <ac:chgData name="早川 諒(hayakawa-ryou)" userId="9fca9f51-16b4-42fd-87b4-3b7f17ff86c7" providerId="ADAL" clId="{1969358C-8B7C-4D8B-A43B-1D9EB7B0BF8B}" dt="2026-02-18T06:49:34.302" v="7" actId="1036"/>
          <ac:spMkLst>
            <pc:docMk/>
            <pc:sldMk cId="3373286537" sldId="472"/>
            <ac:spMk id="67" creationId="{721992E5-8413-90C5-8D06-0D265FF082BE}"/>
          </ac:spMkLst>
        </pc:spChg>
        <pc:spChg chg="mod">
          <ac:chgData name="早川 諒(hayakawa-ryou)" userId="9fca9f51-16b4-42fd-87b4-3b7f17ff86c7" providerId="ADAL" clId="{1969358C-8B7C-4D8B-A43B-1D9EB7B0BF8B}" dt="2026-02-18T06:49:34.302" v="7" actId="1036"/>
          <ac:spMkLst>
            <pc:docMk/>
            <pc:sldMk cId="3373286537" sldId="472"/>
            <ac:spMk id="68" creationId="{58587029-F1EB-C285-D7CD-7DB0DF1762FB}"/>
          </ac:spMkLst>
        </pc:spChg>
        <pc:spChg chg="mod">
          <ac:chgData name="早川 諒(hayakawa-ryou)" userId="9fca9f51-16b4-42fd-87b4-3b7f17ff86c7" providerId="ADAL" clId="{1969358C-8B7C-4D8B-A43B-1D9EB7B0BF8B}" dt="2026-02-18T06:49:34.302" v="7" actId="1036"/>
          <ac:spMkLst>
            <pc:docMk/>
            <pc:sldMk cId="3373286537" sldId="472"/>
            <ac:spMk id="69" creationId="{BC976CC5-1D1E-5A64-941C-F26BA7CD46F3}"/>
          </ac:spMkLst>
        </pc:spChg>
        <pc:spChg chg="add mod">
          <ac:chgData name="早川 諒(hayakawa-ryou)" userId="9fca9f51-16b4-42fd-87b4-3b7f17ff86c7" providerId="ADAL" clId="{1969358C-8B7C-4D8B-A43B-1D9EB7B0BF8B}" dt="2026-02-19T10:14:32.293" v="727" actId="1076"/>
          <ac:spMkLst>
            <pc:docMk/>
            <pc:sldMk cId="3373286537" sldId="472"/>
            <ac:spMk id="75" creationId="{EB8E4D2A-051F-05B9-FBA6-8C4F7D660BEA}"/>
          </ac:spMkLst>
        </pc:spChg>
        <pc:spChg chg="add mod">
          <ac:chgData name="早川 諒(hayakawa-ryou)" userId="9fca9f51-16b4-42fd-87b4-3b7f17ff86c7" providerId="ADAL" clId="{1969358C-8B7C-4D8B-A43B-1D9EB7B0BF8B}" dt="2026-02-19T10:14:52.213" v="729" actId="465"/>
          <ac:spMkLst>
            <pc:docMk/>
            <pc:sldMk cId="3373286537" sldId="472"/>
            <ac:spMk id="76" creationId="{8FA2C35E-E729-994B-E8AC-9BF874DD1FC5}"/>
          </ac:spMkLst>
        </pc:spChg>
        <pc:spChg chg="add mod">
          <ac:chgData name="早川 諒(hayakawa-ryou)" userId="9fca9f51-16b4-42fd-87b4-3b7f17ff86c7" providerId="ADAL" clId="{1969358C-8B7C-4D8B-A43B-1D9EB7B0BF8B}" dt="2026-02-19T10:05:30.050" v="635" actId="115"/>
          <ac:spMkLst>
            <pc:docMk/>
            <pc:sldMk cId="3373286537" sldId="472"/>
            <ac:spMk id="77" creationId="{9CE63E6D-DD69-0CEA-280E-112AED6D1783}"/>
          </ac:spMkLst>
        </pc:spChg>
        <pc:spChg chg="add mod">
          <ac:chgData name="早川 諒(hayakawa-ryou)" userId="9fca9f51-16b4-42fd-87b4-3b7f17ff86c7" providerId="ADAL" clId="{1969358C-8B7C-4D8B-A43B-1D9EB7B0BF8B}" dt="2026-02-19T10:14:32.293" v="727" actId="1076"/>
          <ac:spMkLst>
            <pc:docMk/>
            <pc:sldMk cId="3373286537" sldId="472"/>
            <ac:spMk id="78" creationId="{D35F9300-9A92-38A0-5030-2D4031C55B0E}"/>
          </ac:spMkLst>
        </pc:spChg>
        <pc:spChg chg="add mod">
          <ac:chgData name="早川 諒(hayakawa-ryou)" userId="9fca9f51-16b4-42fd-87b4-3b7f17ff86c7" providerId="ADAL" clId="{1969358C-8B7C-4D8B-A43B-1D9EB7B0BF8B}" dt="2026-02-19T10:14:45.908" v="728" actId="465"/>
          <ac:spMkLst>
            <pc:docMk/>
            <pc:sldMk cId="3373286537" sldId="472"/>
            <ac:spMk id="79" creationId="{F5EC6059-8206-9AE7-CDC6-BC9A4FE3DF3A}"/>
          </ac:spMkLst>
        </pc:spChg>
        <pc:spChg chg="add mod">
          <ac:chgData name="早川 諒(hayakawa-ryou)" userId="9fca9f51-16b4-42fd-87b4-3b7f17ff86c7" providerId="ADAL" clId="{1969358C-8B7C-4D8B-A43B-1D9EB7B0BF8B}" dt="2026-02-18T10:10:49.183" v="319" actId="164"/>
          <ac:spMkLst>
            <pc:docMk/>
            <pc:sldMk cId="3373286537" sldId="472"/>
            <ac:spMk id="80" creationId="{1353B1E3-CFA3-5B4F-4DD2-8EEE942E8BAC}"/>
          </ac:spMkLst>
        </pc:spChg>
        <pc:grpChg chg="mod">
          <ac:chgData name="早川 諒(hayakawa-ryou)" userId="9fca9f51-16b4-42fd-87b4-3b7f17ff86c7" providerId="ADAL" clId="{1969358C-8B7C-4D8B-A43B-1D9EB7B0BF8B}" dt="2026-02-19T10:16:27.358" v="811" actId="1035"/>
          <ac:grpSpMkLst>
            <pc:docMk/>
            <pc:sldMk cId="3373286537" sldId="472"/>
            <ac:grpSpMk id="14" creationId="{5ED4B366-8F5E-9559-8319-72B07A11D767}"/>
          </ac:grpSpMkLst>
        </pc:grpChg>
        <pc:grpChg chg="mod">
          <ac:chgData name="早川 諒(hayakawa-ryou)" userId="9fca9f51-16b4-42fd-87b4-3b7f17ff86c7" providerId="ADAL" clId="{1969358C-8B7C-4D8B-A43B-1D9EB7B0BF8B}" dt="2026-02-19T10:16:53.985" v="814" actId="465"/>
          <ac:grpSpMkLst>
            <pc:docMk/>
            <pc:sldMk cId="3373286537" sldId="472"/>
            <ac:grpSpMk id="28" creationId="{89A210EF-2BA7-00F2-AA4B-2417045CA913}"/>
          </ac:grpSpMkLst>
        </pc:grpChg>
        <pc:grpChg chg="mod">
          <ac:chgData name="早川 諒(hayakawa-ryou)" userId="9fca9f51-16b4-42fd-87b4-3b7f17ff86c7" providerId="ADAL" clId="{1969358C-8B7C-4D8B-A43B-1D9EB7B0BF8B}" dt="2026-02-19T10:16:39.973" v="813" actId="1076"/>
          <ac:grpSpMkLst>
            <pc:docMk/>
            <pc:sldMk cId="3373286537" sldId="472"/>
            <ac:grpSpMk id="40" creationId="{3C1E355B-9BB5-F43C-C530-B037C9A5FB30}"/>
          </ac:grpSpMkLst>
        </pc:grpChg>
        <pc:grpChg chg="add mod">
          <ac:chgData name="早川 諒(hayakawa-ryou)" userId="9fca9f51-16b4-42fd-87b4-3b7f17ff86c7" providerId="ADAL" clId="{1969358C-8B7C-4D8B-A43B-1D9EB7B0BF8B}" dt="2026-02-19T10:15:00.618" v="735" actId="1035"/>
          <ac:grpSpMkLst>
            <pc:docMk/>
            <pc:sldMk cId="3373286537" sldId="472"/>
            <ac:grpSpMk id="81" creationId="{C596D7CD-348B-558D-0AC4-1B1A757590E8}"/>
          </ac:grpSpMkLst>
        </pc:grpChg>
        <pc:cxnChg chg="add mod">
          <ac:chgData name="早川 諒(hayakawa-ryou)" userId="9fca9f51-16b4-42fd-87b4-3b7f17ff86c7" providerId="ADAL" clId="{1969358C-8B7C-4D8B-A43B-1D9EB7B0BF8B}" dt="2026-02-18T08:28:12.984" v="70" actId="1037"/>
          <ac:cxnSpMkLst>
            <pc:docMk/>
            <pc:sldMk cId="3373286537" sldId="472"/>
            <ac:cxnSpMk id="9" creationId="{445515B1-0D62-48FC-9B79-FBE58CF3CE62}"/>
          </ac:cxnSpMkLst>
        </pc:cxnChg>
        <pc:cxnChg chg="mod">
          <ac:chgData name="早川 諒(hayakawa-ryou)" userId="9fca9f51-16b4-42fd-87b4-3b7f17ff86c7" providerId="ADAL" clId="{1969358C-8B7C-4D8B-A43B-1D9EB7B0BF8B}" dt="2026-02-19T04:23:43.704" v="432" actId="14100"/>
          <ac:cxnSpMkLst>
            <pc:docMk/>
            <pc:sldMk cId="3373286537" sldId="472"/>
            <ac:cxnSpMk id="21" creationId="{EAE35334-20E6-876F-751C-D9FB8349694F}"/>
          </ac:cxnSpMkLst>
        </pc:cxnChg>
        <pc:cxnChg chg="mod">
          <ac:chgData name="早川 諒(hayakawa-ryou)" userId="9fca9f51-16b4-42fd-87b4-3b7f17ff86c7" providerId="ADAL" clId="{1969358C-8B7C-4D8B-A43B-1D9EB7B0BF8B}" dt="2026-02-19T04:23:47.822" v="433" actId="14100"/>
          <ac:cxnSpMkLst>
            <pc:docMk/>
            <pc:sldMk cId="3373286537" sldId="472"/>
            <ac:cxnSpMk id="37" creationId="{BB857CDC-BA7A-4AC1-29F1-3D46FD0D3EA5}"/>
          </ac:cxnSpMkLst>
        </pc:cxnChg>
        <pc:cxnChg chg="mod">
          <ac:chgData name="早川 諒(hayakawa-ryou)" userId="9fca9f51-16b4-42fd-87b4-3b7f17ff86c7" providerId="ADAL" clId="{1969358C-8B7C-4D8B-A43B-1D9EB7B0BF8B}" dt="2026-02-19T04:23:51.153" v="434" actId="14100"/>
          <ac:cxnSpMkLst>
            <pc:docMk/>
            <pc:sldMk cId="3373286537" sldId="472"/>
            <ac:cxnSpMk id="45" creationId="{83294E1A-7822-056B-06F0-F129ED5D12C0}"/>
          </ac:cxnSpMkLst>
        </pc:cxnChg>
      </pc:sldChg>
      <pc:sldChg chg="addSp delSp modSp mod ord">
        <pc:chgData name="早川 諒(hayakawa-ryou)" userId="9fca9f51-16b4-42fd-87b4-3b7f17ff86c7" providerId="ADAL" clId="{1969358C-8B7C-4D8B-A43B-1D9EB7B0BF8B}" dt="2026-02-18T10:12:17.121" v="367" actId="1076"/>
        <pc:sldMkLst>
          <pc:docMk/>
          <pc:sldMk cId="2571768438" sldId="476"/>
        </pc:sldMkLst>
      </pc:sldChg>
    </pc:docChg>
  </pc:docChgLst>
  <pc:docChgLst>
    <pc:chgData name="鈴木 康一(suzuki-kouichi27)" userId="75884cc9-69da-4a9b-87b6-aad12bdce55a" providerId="ADAL" clId="{6787FC14-8335-41A0-99D3-EAD66342E1E5}"/>
    <pc:docChg chg="modSld">
      <pc:chgData name="鈴木 康一(suzuki-kouichi27)" userId="75884cc9-69da-4a9b-87b6-aad12bdce55a" providerId="ADAL" clId="{6787FC14-8335-41A0-99D3-EAD66342E1E5}" dt="2026-02-19T04:17:12.660" v="235" actId="207"/>
      <pc:docMkLst>
        <pc:docMk/>
      </pc:docMkLst>
      <pc:sldChg chg="modSp mod">
        <pc:chgData name="鈴木 康一(suzuki-kouichi27)" userId="75884cc9-69da-4a9b-87b6-aad12bdce55a" providerId="ADAL" clId="{6787FC14-8335-41A0-99D3-EAD66342E1E5}" dt="2026-02-19T04:17:12.660" v="235" actId="207"/>
        <pc:sldMkLst>
          <pc:docMk/>
          <pc:sldMk cId="3373286537" sldId="472"/>
        </pc:sldMkLst>
        <pc:spChg chg="mod">
          <ac:chgData name="鈴木 康一(suzuki-kouichi27)" userId="75884cc9-69da-4a9b-87b6-aad12bdce55a" providerId="ADAL" clId="{6787FC14-8335-41A0-99D3-EAD66342E1E5}" dt="2026-02-19T04:17:12.660" v="235" actId="207"/>
          <ac:spMkLst>
            <pc:docMk/>
            <pc:sldMk cId="3373286537" sldId="472"/>
            <ac:spMk id="16" creationId="{5F4ADFF3-97D3-F4B9-1A14-91D163464762}"/>
          </ac:spMkLst>
        </pc:spChg>
        <pc:spChg chg="mod">
          <ac:chgData name="鈴木 康一(suzuki-kouichi27)" userId="75884cc9-69da-4a9b-87b6-aad12bdce55a" providerId="ADAL" clId="{6787FC14-8335-41A0-99D3-EAD66342E1E5}" dt="2026-02-19T04:16:39.099" v="231"/>
          <ac:spMkLst>
            <pc:docMk/>
            <pc:sldMk cId="3373286537" sldId="472"/>
            <ac:spMk id="36" creationId="{653AD3B6-7B99-8922-3AA0-04F6F5BDE747}"/>
          </ac:spMkLst>
        </pc:spChg>
        <pc:spChg chg="mod">
          <ac:chgData name="鈴木 康一(suzuki-kouichi27)" userId="75884cc9-69da-4a9b-87b6-aad12bdce55a" providerId="ADAL" clId="{6787FC14-8335-41A0-99D3-EAD66342E1E5}" dt="2026-02-19T04:16:52.177" v="232" actId="207"/>
          <ac:spMkLst>
            <pc:docMk/>
            <pc:sldMk cId="3373286537" sldId="472"/>
            <ac:spMk id="75" creationId="{EB8E4D2A-051F-05B9-FBA6-8C4F7D660BEA}"/>
          </ac:spMkLst>
        </pc:spChg>
        <pc:spChg chg="mod">
          <ac:chgData name="鈴木 康一(suzuki-kouichi27)" userId="75884cc9-69da-4a9b-87b6-aad12bdce55a" providerId="ADAL" clId="{6787FC14-8335-41A0-99D3-EAD66342E1E5}" dt="2026-02-19T04:17:02.595" v="234" actId="207"/>
          <ac:spMkLst>
            <pc:docMk/>
            <pc:sldMk cId="3373286537" sldId="472"/>
            <ac:spMk id="76" creationId="{8FA2C35E-E729-994B-E8AC-9BF874DD1FC5}"/>
          </ac:spMkLst>
        </pc:spChg>
      </pc:sldChg>
    </pc:docChg>
  </pc:docChgLst>
  <pc:docChgLst>
    <pc:chgData name="伊與田 彰子(iyoda-akiko.8y0)" userId="1be435a8-d3ae-40f6-855f-e76af14fbd34" providerId="ADAL" clId="{15B8F192-A847-468D-AA7B-44C1D8421058}"/>
    <pc:docChg chg="delSld">
      <pc:chgData name="伊與田 彰子(iyoda-akiko.8y0)" userId="1be435a8-d3ae-40f6-855f-e76af14fbd34" providerId="ADAL" clId="{15B8F192-A847-468D-AA7B-44C1D8421058}" dt="2025-06-16T05:37:55.081" v="0" actId="47"/>
      <pc:docMkLst>
        <pc:docMk/>
      </pc:docMkLst>
      <pc:sldChg chg="del">
        <pc:chgData name="伊與田 彰子(iyoda-akiko.8y0)" userId="1be435a8-d3ae-40f6-855f-e76af14fbd34" providerId="ADAL" clId="{15B8F192-A847-468D-AA7B-44C1D8421058}" dt="2025-06-16T05:37:55.081" v="0" actId="47"/>
        <pc:sldMkLst>
          <pc:docMk/>
          <pc:sldMk cId="1847129744" sldId="316"/>
        </pc:sldMkLst>
      </pc:sldChg>
      <pc:sldChg chg="del">
        <pc:chgData name="伊與田 彰子(iyoda-akiko.8y0)" userId="1be435a8-d3ae-40f6-855f-e76af14fbd34" providerId="ADAL" clId="{15B8F192-A847-468D-AA7B-44C1D8421058}" dt="2025-06-16T05:37:55.081" v="0" actId="47"/>
        <pc:sldMkLst>
          <pc:docMk/>
          <pc:sldMk cId="3270303162" sldId="468"/>
        </pc:sldMkLst>
      </pc:sldChg>
      <pc:sldMasterChg chg="delSldLayout">
        <pc:chgData name="伊與田 彰子(iyoda-akiko.8y0)" userId="1be435a8-d3ae-40f6-855f-e76af14fbd34" providerId="ADAL" clId="{15B8F192-A847-468D-AA7B-44C1D8421058}" dt="2025-06-16T05:37:55.081" v="0" actId="47"/>
        <pc:sldMasterMkLst>
          <pc:docMk/>
          <pc:sldMasterMk cId="1124333830" sldId="2147483656"/>
        </pc:sldMasterMkLst>
        <pc:sldLayoutChg chg="del">
          <pc:chgData name="伊與田 彰子(iyoda-akiko.8y0)" userId="1be435a8-d3ae-40f6-855f-e76af14fbd34" providerId="ADAL" clId="{15B8F192-A847-468D-AA7B-44C1D8421058}" dt="2025-06-16T05:37:55.081" v="0" actId="47"/>
          <pc:sldLayoutMkLst>
            <pc:docMk/>
            <pc:sldMasterMk cId="1124333830" sldId="2147483656"/>
            <pc:sldLayoutMk cId="2563571282" sldId="2147483685"/>
          </pc:sldLayoutMkLst>
        </pc:sldLayoutChg>
      </pc:sldMasterChg>
    </pc:docChg>
  </pc:docChgLst>
  <pc:docChgLst>
    <pc:chgData name="鈴木 康一(suzuki-kouichi27)" userId="75884cc9-69da-4a9b-87b6-aad12bdce55a" providerId="ADAL" clId="{18746011-43BE-4CF9-8618-182ED1157C13}"/>
    <pc:docChg chg="modSld">
      <pc:chgData name="鈴木 康一(suzuki-kouichi27)" userId="75884cc9-69da-4a9b-87b6-aad12bdce55a" providerId="ADAL" clId="{18746011-43BE-4CF9-8618-182ED1157C13}" dt="2026-02-18T07:40:40.286" v="35"/>
      <pc:docMkLst>
        <pc:docMk/>
      </pc:docMkLst>
      <pc:sldChg chg="modSp mod">
        <pc:chgData name="鈴木 康一(suzuki-kouichi27)" userId="75884cc9-69da-4a9b-87b6-aad12bdce55a" providerId="ADAL" clId="{18746011-43BE-4CF9-8618-182ED1157C13}" dt="2026-02-18T07:40:40.286" v="35"/>
        <pc:sldMkLst>
          <pc:docMk/>
          <pc:sldMk cId="3373286537" sldId="472"/>
        </pc:sldMkLst>
        <pc:spChg chg="mod">
          <ac:chgData name="鈴木 康一(suzuki-kouichi27)" userId="75884cc9-69da-4a9b-87b6-aad12bdce55a" providerId="ADAL" clId="{18746011-43BE-4CF9-8618-182ED1157C13}" dt="2026-02-18T07:40:40.286" v="35"/>
          <ac:spMkLst>
            <pc:docMk/>
            <pc:sldMk cId="3373286537" sldId="472"/>
            <ac:spMk id="54" creationId="{CEC419BF-371D-4FE8-7D04-425608F43432}"/>
          </ac:spMkLst>
        </pc:spChg>
      </pc:sldChg>
    </pc:docChg>
  </pc:docChgLst>
  <pc:docChgLst>
    <pc:chgData name="高野 裕(takano-hiroshi)" userId="2cdf22c7-b29f-4c4f-a718-cec9ced37f97" providerId="ADAL" clId="{EEE8AC8D-C0FA-42C3-A838-595600C1D977}"/>
    <pc:docChg chg="modSld">
      <pc:chgData name="高野 裕(takano-hiroshi)" userId="2cdf22c7-b29f-4c4f-a718-cec9ced37f97" providerId="ADAL" clId="{EEE8AC8D-C0FA-42C3-A838-595600C1D977}" dt="2026-02-19T04:27:10.642" v="58" actId="13926"/>
      <pc:docMkLst>
        <pc:docMk/>
      </pc:docMkLst>
      <pc:sldChg chg="modSp mod">
        <pc:chgData name="高野 裕(takano-hiroshi)" userId="2cdf22c7-b29f-4c4f-a718-cec9ced37f97" providerId="ADAL" clId="{EEE8AC8D-C0FA-42C3-A838-595600C1D977}" dt="2026-02-19T04:27:10.642" v="58" actId="13926"/>
        <pc:sldMkLst>
          <pc:docMk/>
          <pc:sldMk cId="3373286537" sldId="472"/>
        </pc:sldMkLst>
        <pc:spChg chg="mod">
          <ac:chgData name="高野 裕(takano-hiroshi)" userId="2cdf22c7-b29f-4c4f-a718-cec9ced37f97" providerId="ADAL" clId="{EEE8AC8D-C0FA-42C3-A838-595600C1D977}" dt="2026-02-19T04:27:10.642" v="58" actId="13926"/>
          <ac:spMkLst>
            <pc:docMk/>
            <pc:sldMk cId="3373286537" sldId="472"/>
            <ac:spMk id="55" creationId="{BA835E08-BE73-2A80-46B3-E569B842B2BE}"/>
          </ac:spMkLst>
        </pc:spChg>
        <pc:spChg chg="mod">
          <ac:chgData name="高野 裕(takano-hiroshi)" userId="2cdf22c7-b29f-4c4f-a718-cec9ced37f97" providerId="ADAL" clId="{EEE8AC8D-C0FA-42C3-A838-595600C1D977}" dt="2026-02-19T04:27:03.975" v="57" actId="13926"/>
          <ac:spMkLst>
            <pc:docMk/>
            <pc:sldMk cId="3373286537" sldId="472"/>
            <ac:spMk id="76" creationId="{8FA2C35E-E729-994B-E8AC-9BF874DD1FC5}"/>
          </ac:spMkLst>
        </pc:spChg>
      </pc:sldChg>
    </pc:docChg>
  </pc:docChgLst>
  <pc:docChgLst>
    <pc:chgData name="高野 裕(takano-hiroshi)" userId="2cdf22c7-b29f-4c4f-a718-cec9ced37f97" providerId="ADAL" clId="{CFD1BFDA-3A3A-41B3-BD63-98F1DF7FBB85}"/>
    <pc:docChg chg="modSld">
      <pc:chgData name="高野 裕(takano-hiroshi)" userId="2cdf22c7-b29f-4c4f-a718-cec9ced37f97" providerId="ADAL" clId="{CFD1BFDA-3A3A-41B3-BD63-98F1DF7FBB85}" dt="2026-02-19T04:34:29.404" v="4" actId="13926"/>
      <pc:docMkLst>
        <pc:docMk/>
      </pc:docMkLst>
      <pc:sldChg chg="modSp mod">
        <pc:chgData name="高野 裕(takano-hiroshi)" userId="2cdf22c7-b29f-4c4f-a718-cec9ced37f97" providerId="ADAL" clId="{CFD1BFDA-3A3A-41B3-BD63-98F1DF7FBB85}" dt="2026-02-19T04:34:29.404" v="4" actId="13926"/>
        <pc:sldMkLst>
          <pc:docMk/>
          <pc:sldMk cId="3373286537" sldId="472"/>
        </pc:sldMkLst>
        <pc:spChg chg="mod">
          <ac:chgData name="高野 裕(takano-hiroshi)" userId="2cdf22c7-b29f-4c4f-a718-cec9ced37f97" providerId="ADAL" clId="{CFD1BFDA-3A3A-41B3-BD63-98F1DF7FBB85}" dt="2026-02-19T04:34:29.404" v="4" actId="13926"/>
          <ac:spMkLst>
            <pc:docMk/>
            <pc:sldMk cId="3373286537" sldId="472"/>
            <ac:spMk id="55" creationId="{BA835E08-BE73-2A80-46B3-E569B842B2BE}"/>
          </ac:spMkLst>
        </pc:spChg>
        <pc:spChg chg="mod">
          <ac:chgData name="高野 裕(takano-hiroshi)" userId="2cdf22c7-b29f-4c4f-a718-cec9ced37f97" providerId="ADAL" clId="{CFD1BFDA-3A3A-41B3-BD63-98F1DF7FBB85}" dt="2026-02-19T04:34:20.375" v="3" actId="20577"/>
          <ac:spMkLst>
            <pc:docMk/>
            <pc:sldMk cId="3373286537" sldId="472"/>
            <ac:spMk id="76" creationId="{8FA2C35E-E729-994B-E8AC-9BF874DD1FC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FCDD667-C0D1-4F24-A2BA-DA4A0D61B7FB}" type="datetimeFigureOut">
              <a:rPr lang="ja-JP" altLang="en-US"/>
              <a:pPr>
                <a:defRPr/>
              </a:pPr>
              <a:t>2026/2/26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40" y="4721227"/>
            <a:ext cx="5445125" cy="4471988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FD50DAE-D9FA-4C1D-B58E-9A59EEBF9C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9297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39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478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1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095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69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43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17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191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7563" y="746125"/>
            <a:ext cx="2633662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D50DAE-D9FA-4C1D-B58E-9A59EEBF9CBC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53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0581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  <p15:guide id="7" pos="2313" userDrawn="1">
          <p15:clr>
            <a:srgbClr val="FBAE40"/>
          </p15:clr>
        </p15:guide>
        <p15:guide id="8" pos="244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433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92EA5CE3-ABE5-5E6A-F45D-8A7AE1234034}"/>
              </a:ext>
            </a:extLst>
          </p:cNvPr>
          <p:cNvGrpSpPr/>
          <p:nvPr/>
        </p:nvGrpSpPr>
        <p:grpSpPr>
          <a:xfrm>
            <a:off x="2895579" y="9868342"/>
            <a:ext cx="1713247" cy="701348"/>
            <a:chOff x="2555701" y="9778003"/>
            <a:chExt cx="2232248" cy="913810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65FDCA03-DE4E-B042-7C25-47CFA207A47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5701" y="9882743"/>
              <a:ext cx="2160240" cy="709169"/>
            </a:xfrm>
            <a:prstGeom prst="rect">
              <a:avLst/>
            </a:prstGeom>
          </p:spPr>
        </p:pic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B58C1D32-FDB9-DC6B-F81D-228B031BC9C8}"/>
                </a:ext>
              </a:extLst>
            </p:cNvPr>
            <p:cNvSpPr/>
            <p:nvPr/>
          </p:nvSpPr>
          <p:spPr>
            <a:xfrm>
              <a:off x="2555701" y="9778003"/>
              <a:ext cx="2232248" cy="9138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CA6A719-5507-5D8D-64AF-70C1C81C7089}"/>
              </a:ext>
            </a:extLst>
          </p:cNvPr>
          <p:cNvSpPr/>
          <p:nvPr/>
        </p:nvSpPr>
        <p:spPr>
          <a:xfrm>
            <a:off x="0" y="-33061"/>
            <a:ext cx="7559675" cy="2687706"/>
          </a:xfrm>
          <a:prstGeom prst="rect">
            <a:avLst/>
          </a:prstGeom>
          <a:pattFill prst="ltUp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6DD7D7B-4EF4-667E-0778-D736FFB11D9F}"/>
              </a:ext>
            </a:extLst>
          </p:cNvPr>
          <p:cNvSpPr txBox="1"/>
          <p:nvPr/>
        </p:nvSpPr>
        <p:spPr>
          <a:xfrm>
            <a:off x="395289" y="692647"/>
            <a:ext cx="6749083" cy="186912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100" b="1" i="0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最近</a:t>
            </a:r>
            <a:r>
              <a:rPr kumimoji="1" lang="ja-JP" altLang="en-US" sz="2400" b="1" i="0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の</a:t>
            </a:r>
            <a:r>
              <a:rPr kumimoji="1" lang="ja-JP" altLang="en-US" sz="3100" b="1" i="0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物価高</a:t>
            </a:r>
            <a:r>
              <a:rPr kumimoji="1" lang="ja-JP" altLang="en-US" sz="2400" b="1" i="0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を踏まえ</a:t>
            </a:r>
            <a:r>
              <a:rPr kumimoji="1" lang="ja-JP" altLang="en-US" sz="2400" b="1" i="0" u="none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、</a:t>
            </a:r>
            <a:r>
              <a:rPr kumimoji="1" lang="ja-JP" altLang="en-US" sz="3100" b="1" i="0" u="none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厚生労働省</a:t>
            </a:r>
            <a:r>
              <a:rPr kumimoji="1" lang="ja-JP" altLang="en-US" sz="2400" b="1" i="0" u="none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は、</a:t>
            </a:r>
            <a:endParaRPr kumimoji="1" lang="en-US" altLang="ja-JP" sz="3100" b="1" i="0" u="none" strike="noStrike" kern="100" cap="none" spc="40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100" b="1" i="0" u="sng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価格交渉</a:t>
            </a:r>
            <a:r>
              <a:rPr kumimoji="1" lang="ja-JP" altLang="en-US" sz="2400" b="1" i="0" u="none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</a:t>
            </a:r>
            <a:r>
              <a:rPr kumimoji="1" lang="ja-JP" altLang="en-US" sz="3100" b="1" i="0" u="none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誠実</a:t>
            </a:r>
            <a:r>
              <a:rPr kumimoji="1" lang="ja-JP" altLang="en-US" sz="2400" b="1" i="0" u="none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</a:t>
            </a:r>
            <a:r>
              <a:rPr kumimoji="1" lang="ja-JP" altLang="en-US" sz="3100" b="1" i="0" u="none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対応します。</a:t>
            </a:r>
            <a:endParaRPr kumimoji="1" lang="en-US" altLang="ja-JP" sz="3100" b="1" i="0" u="none" strike="noStrike" kern="100" cap="none" spc="40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まずは</a:t>
            </a:r>
            <a:r>
              <a:rPr kumimoji="1" lang="ja-JP" altLang="en-US" sz="3100" b="1" i="0" u="sng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お気軽</a:t>
            </a:r>
            <a:r>
              <a:rPr kumimoji="1" lang="ja-JP" altLang="en-US" sz="2400" b="1" i="0" u="sng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</a:t>
            </a:r>
            <a:r>
              <a:rPr kumimoji="1" lang="ja-JP" altLang="en-US" sz="3100" b="1" i="0" u="sng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ご相談ください</a:t>
            </a:r>
            <a:r>
              <a:rPr kumimoji="1" lang="ja-JP" altLang="en-US" sz="3100" b="1" i="0" u="none" strike="noStrike" kern="100" cap="none" spc="40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。</a:t>
            </a:r>
            <a:endParaRPr kumimoji="1" lang="en-US" altLang="ja-JP" sz="3100" b="1" i="0" u="none" strike="noStrike" kern="100" cap="none" spc="40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9" name="角丸四角形 15">
            <a:extLst>
              <a:ext uri="{FF2B5EF4-FFF2-40B4-BE49-F238E27FC236}">
                <a16:creationId xmlns:a16="http://schemas.microsoft.com/office/drawing/2014/main" id="{CCAD1247-D95A-4C4B-8CFA-A6E02CEE0E88}"/>
              </a:ext>
            </a:extLst>
          </p:cNvPr>
          <p:cNvSpPr/>
          <p:nvPr/>
        </p:nvSpPr>
        <p:spPr>
          <a:xfrm>
            <a:off x="395289" y="365165"/>
            <a:ext cx="6264868" cy="37556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637" tIns="47819" rIns="95637" bIns="47819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spc="300" dirty="0">
                <a:ln w="18415" cmpd="sng">
                  <a:noFill/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uFill>
                  <a:solidFill>
                    <a:srgbClr val="002060"/>
                  </a:solidFill>
                </a:u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厚生労働省と</a:t>
            </a:r>
            <a:r>
              <a:rPr kumimoji="1" lang="ja-JP" altLang="en-US" sz="1400" b="1" i="0" u="none" strike="noStrike" kern="1200" cap="none" spc="300" normalizeH="0" noProof="0" dirty="0">
                <a:ln w="18415" cmpd="sng">
                  <a:noFill/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>
                  <a:solidFill>
                    <a:srgbClr val="002060"/>
                  </a:solidFill>
                </a:u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契約中の事業者の皆様へ</a:t>
            </a:r>
          </a:p>
        </p:txBody>
      </p:sp>
      <p:sp>
        <p:nvSpPr>
          <p:cNvPr id="54" name="角丸四角形 36">
            <a:extLst>
              <a:ext uri="{FF2B5EF4-FFF2-40B4-BE49-F238E27FC236}">
                <a16:creationId xmlns:a16="http://schemas.microsoft.com/office/drawing/2014/main" id="{CEC419BF-371D-4FE8-7D04-425608F43432}"/>
              </a:ext>
            </a:extLst>
          </p:cNvPr>
          <p:cNvSpPr/>
          <p:nvPr/>
        </p:nvSpPr>
        <p:spPr>
          <a:xfrm>
            <a:off x="395289" y="2840824"/>
            <a:ext cx="6769100" cy="360000"/>
          </a:xfrm>
          <a:prstGeom prst="roundRect">
            <a:avLst>
              <a:gd name="adj" fmla="val 50000"/>
            </a:avLst>
          </a:prstGeom>
          <a:solidFill>
            <a:srgbClr val="D1E9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80000" bIns="36000" rtlCol="0" anchor="ctr"/>
          <a:lstStyle/>
          <a:p>
            <a:r>
              <a:rPr kumimoji="1" lang="ja-JP" altLang="en-US" sz="1600" b="1" spc="3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価格交渉をすることで</a:t>
            </a:r>
            <a:r>
              <a:rPr kumimoji="1" lang="ja-JP" altLang="en-US" sz="1600" b="1" u="sng" spc="3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不利益を受けることはありません</a:t>
            </a:r>
            <a:r>
              <a:rPr kumimoji="1" lang="ja-JP" altLang="en-US" sz="1600" b="1" spc="3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</a:t>
            </a:r>
            <a:endParaRPr kumimoji="1" lang="en-US" altLang="ja-JP" sz="1600" b="1" spc="300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5ED4B366-8F5E-9559-8319-72B07A11D767}"/>
              </a:ext>
            </a:extLst>
          </p:cNvPr>
          <p:cNvGrpSpPr/>
          <p:nvPr/>
        </p:nvGrpSpPr>
        <p:grpSpPr>
          <a:xfrm>
            <a:off x="533954" y="5896527"/>
            <a:ext cx="6590716" cy="594213"/>
            <a:chOff x="760702" y="5346312"/>
            <a:chExt cx="6590716" cy="594213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CB44B634-004D-BE18-1ABF-B24162828A1E}"/>
                </a:ext>
              </a:extLst>
            </p:cNvPr>
            <p:cNvGrpSpPr/>
            <p:nvPr/>
          </p:nvGrpSpPr>
          <p:grpSpPr>
            <a:xfrm>
              <a:off x="760702" y="5346312"/>
              <a:ext cx="340158" cy="594213"/>
              <a:chOff x="4454145" y="3821090"/>
              <a:chExt cx="340158" cy="594213"/>
            </a:xfrm>
          </p:grpSpPr>
          <p:sp>
            <p:nvSpPr>
              <p:cNvPr id="26" name="テキスト ボックス 25">
                <a:extLst>
                  <a:ext uri="{FF2B5EF4-FFF2-40B4-BE49-F238E27FC236}">
                    <a16:creationId xmlns:a16="http://schemas.microsoft.com/office/drawing/2014/main" id="{21669917-4487-28BA-6E2E-B6EA0F5AA718}"/>
                  </a:ext>
                </a:extLst>
              </p:cNvPr>
              <p:cNvSpPr txBox="1"/>
              <p:nvPr/>
            </p:nvSpPr>
            <p:spPr>
              <a:xfrm>
                <a:off x="4464564" y="3821090"/>
                <a:ext cx="319318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050" b="1">
                    <a:solidFill>
                      <a:schemeClr val="tx2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Biome Light" panose="020B0502040204020203" pitchFamily="34" charset="0"/>
                  </a:rPr>
                  <a:t>例</a:t>
                </a:r>
                <a:endParaRPr kumimoji="1" lang="ja-JP" altLang="en-US" b="1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Biome Light" panose="020B0502040204020203" pitchFamily="34" charset="0"/>
                </a:endParaRPr>
              </a:p>
            </p:txBody>
          </p:sp>
          <p:sp>
            <p:nvSpPr>
              <p:cNvPr id="27" name="楕円 26">
                <a:extLst>
                  <a:ext uri="{FF2B5EF4-FFF2-40B4-BE49-F238E27FC236}">
                    <a16:creationId xmlns:a16="http://schemas.microsoft.com/office/drawing/2014/main" id="{379E5798-558F-3BBD-781F-9B208040E4E0}"/>
                  </a:ext>
                </a:extLst>
              </p:cNvPr>
              <p:cNvSpPr/>
              <p:nvPr/>
            </p:nvSpPr>
            <p:spPr>
              <a:xfrm>
                <a:off x="4454145" y="4075145"/>
                <a:ext cx="340158" cy="34015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200" b="1">
                    <a:solidFill>
                      <a:schemeClr val="bg1"/>
                    </a:solidFill>
                  </a:rPr>
                  <a:t>1</a:t>
                </a:r>
                <a:endParaRPr kumimoji="1" lang="ja-JP" altLang="en-US" sz="12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F4ADFF3-97D3-F4B9-1A14-91D163464762}"/>
                </a:ext>
              </a:extLst>
            </p:cNvPr>
            <p:cNvSpPr txBox="1"/>
            <p:nvPr/>
          </p:nvSpPr>
          <p:spPr>
            <a:xfrm>
              <a:off x="1181139" y="5564224"/>
              <a:ext cx="6170279" cy="2963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ct val="120000"/>
                </a:lnSpc>
                <a:spcAft>
                  <a:spcPts val="600"/>
                </a:spcAft>
                <a:buClr>
                  <a:schemeClr val="tx2"/>
                </a:buClr>
              </a:pPr>
              <a:r>
                <a:rPr kumimoji="1" lang="ja-JP" altLang="en-US" sz="1300" b="1" spc="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Biome Light" panose="020B0502040204020203" pitchFamily="34" charset="0"/>
                </a:rPr>
                <a:t>コストが上昇したため、価格交渉を申し出たが、応じてもらえなかった。</a:t>
              </a:r>
              <a:endParaRPr kumimoji="1" lang="en-US" altLang="ja-JP" sz="1300" b="1" spc="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ome Light" panose="020B0502040204020203" pitchFamily="34" charset="0"/>
              </a:endParaRP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EAE35334-20E6-876F-751C-D9FB8349694F}"/>
                </a:ext>
              </a:extLst>
            </p:cNvPr>
            <p:cNvCxnSpPr>
              <a:cxnSpLocks/>
            </p:cNvCxnSpPr>
            <p:nvPr/>
          </p:nvCxnSpPr>
          <p:spPr>
            <a:xfrm>
              <a:off x="1164094" y="5912301"/>
              <a:ext cx="60509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89A210EF-2BA7-00F2-AA4B-2417045CA913}"/>
              </a:ext>
            </a:extLst>
          </p:cNvPr>
          <p:cNvGrpSpPr/>
          <p:nvPr/>
        </p:nvGrpSpPr>
        <p:grpSpPr>
          <a:xfrm>
            <a:off x="530784" y="6611011"/>
            <a:ext cx="6458264" cy="594213"/>
            <a:chOff x="756814" y="6049045"/>
            <a:chExt cx="6458264" cy="594213"/>
          </a:xfrm>
        </p:grpSpPr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190105F1-65D6-934F-E559-125DC4615D9E}"/>
                </a:ext>
              </a:extLst>
            </p:cNvPr>
            <p:cNvGrpSpPr/>
            <p:nvPr/>
          </p:nvGrpSpPr>
          <p:grpSpPr>
            <a:xfrm>
              <a:off x="756814" y="6049045"/>
              <a:ext cx="340158" cy="594213"/>
              <a:chOff x="5115417" y="3821090"/>
              <a:chExt cx="340158" cy="594213"/>
            </a:xfrm>
          </p:grpSpPr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42F203D6-9975-5F46-8C40-ACE790EBA869}"/>
                  </a:ext>
                </a:extLst>
              </p:cNvPr>
              <p:cNvSpPr txBox="1"/>
              <p:nvPr/>
            </p:nvSpPr>
            <p:spPr>
              <a:xfrm>
                <a:off x="5125837" y="3821090"/>
                <a:ext cx="319318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050" b="1" i="0" u="none" strike="noStrike" kern="1200" cap="none" spc="0" normalizeH="0" baseline="0" noProof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Biome Light" panose="020B0502040204020203" pitchFamily="34" charset="0"/>
                  </a:rPr>
                  <a:t>例</a:t>
                </a:r>
                <a:endParaRPr kumimoji="1" lang="ja-JP" altLang="en-US" b="1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Biome Light" panose="020B0502040204020203" pitchFamily="34" charset="0"/>
                </a:endParaRPr>
              </a:p>
            </p:txBody>
          </p:sp>
          <p:sp>
            <p:nvSpPr>
              <p:cNvPr id="39" name="楕円 38">
                <a:extLst>
                  <a:ext uri="{FF2B5EF4-FFF2-40B4-BE49-F238E27FC236}">
                    <a16:creationId xmlns:a16="http://schemas.microsoft.com/office/drawing/2014/main" id="{7D917927-36C3-CF0A-DDC2-AA8310AECB95}"/>
                  </a:ext>
                </a:extLst>
              </p:cNvPr>
              <p:cNvSpPr/>
              <p:nvPr/>
            </p:nvSpPr>
            <p:spPr>
              <a:xfrm>
                <a:off x="5115417" y="4075145"/>
                <a:ext cx="340158" cy="34015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200" b="1">
                    <a:solidFill>
                      <a:schemeClr val="bg1"/>
                    </a:solidFill>
                  </a:rPr>
                  <a:t>2</a:t>
                </a:r>
                <a:endParaRPr kumimoji="1" lang="ja-JP" altLang="en-US" sz="12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653AD3B6-7B99-8922-3AA0-04F6F5BDE747}"/>
                </a:ext>
              </a:extLst>
            </p:cNvPr>
            <p:cNvSpPr txBox="1"/>
            <p:nvPr/>
          </p:nvSpPr>
          <p:spPr>
            <a:xfrm>
              <a:off x="1181139" y="6247664"/>
              <a:ext cx="5734262" cy="3120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ct val="120000"/>
                </a:lnSpc>
                <a:spcAft>
                  <a:spcPts val="600"/>
                </a:spcAft>
                <a:buClr>
                  <a:schemeClr val="tx2"/>
                </a:buClr>
              </a:pPr>
              <a:r>
                <a:rPr kumimoji="1" lang="ja-JP" altLang="en-US" sz="1400" b="1" spc="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Biome Light" panose="020B0502040204020203" pitchFamily="34" charset="0"/>
                </a:rPr>
                <a:t>発注量減少や</a:t>
              </a:r>
              <a:r>
                <a:rPr kumimoji="1" lang="ja-JP" altLang="en-US" sz="1400" b="1" spc="200">
                  <a:latin typeface="BIZ UDPゴシック" panose="020B0400000000000000" pitchFamily="50" charset="-128"/>
                  <a:ea typeface="BIZ UDPゴシック" panose="020B0400000000000000" pitchFamily="50" charset="-128"/>
                  <a:cs typeface="Biome Light" panose="020B0502040204020203" pitchFamily="34" charset="0"/>
                </a:rPr>
                <a:t>取引停止が不安で、</a:t>
              </a:r>
              <a:r>
                <a:rPr kumimoji="1" lang="ja-JP" altLang="en-US" sz="1400" b="1" spc="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Biome Light" panose="020B0502040204020203" pitchFamily="34" charset="0"/>
                </a:rPr>
                <a:t>価格</a:t>
              </a:r>
              <a:r>
                <a:rPr kumimoji="1" lang="ja-JP" altLang="en-US" sz="1400" b="1" spc="200">
                  <a:latin typeface="BIZ UDPゴシック" panose="020B0400000000000000" pitchFamily="50" charset="-128"/>
                  <a:ea typeface="BIZ UDPゴシック" panose="020B0400000000000000" pitchFamily="50" charset="-128"/>
                  <a:cs typeface="Biome Light" panose="020B0502040204020203" pitchFamily="34" charset="0"/>
                </a:rPr>
                <a:t>交渉を申し出にくい。</a:t>
              </a:r>
              <a:endParaRPr kumimoji="1" lang="en-US" altLang="ja-JP" sz="1400" b="1" spc="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ome Light" panose="020B0502040204020203" pitchFamily="34" charset="0"/>
              </a:endParaRPr>
            </a:p>
          </p:txBody>
        </p: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BB857CDC-BA7A-4AC1-29F1-3D46FD0D3EA5}"/>
                </a:ext>
              </a:extLst>
            </p:cNvPr>
            <p:cNvCxnSpPr>
              <a:cxnSpLocks/>
            </p:cNvCxnSpPr>
            <p:nvPr/>
          </p:nvCxnSpPr>
          <p:spPr>
            <a:xfrm>
              <a:off x="1164094" y="6581117"/>
              <a:ext cx="60509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3C1E355B-9BB5-F43C-C530-B037C9A5FB30}"/>
              </a:ext>
            </a:extLst>
          </p:cNvPr>
          <p:cNvGrpSpPr/>
          <p:nvPr/>
        </p:nvGrpSpPr>
        <p:grpSpPr>
          <a:xfrm>
            <a:off x="530784" y="7325495"/>
            <a:ext cx="6458264" cy="594213"/>
            <a:chOff x="756814" y="6729817"/>
            <a:chExt cx="6458264" cy="594213"/>
          </a:xfrm>
        </p:grpSpPr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7DC6DE8B-CCEF-CAB0-E772-F3D73374BFC8}"/>
                </a:ext>
              </a:extLst>
            </p:cNvPr>
            <p:cNvGrpSpPr/>
            <p:nvPr/>
          </p:nvGrpSpPr>
          <p:grpSpPr>
            <a:xfrm>
              <a:off x="756814" y="6729817"/>
              <a:ext cx="340158" cy="594213"/>
              <a:chOff x="5115417" y="3821090"/>
              <a:chExt cx="340158" cy="594213"/>
            </a:xfrm>
          </p:grpSpPr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C2ACB943-5464-1E35-DAF7-5876B1D0EEC1}"/>
                  </a:ext>
                </a:extLst>
              </p:cNvPr>
              <p:cNvSpPr txBox="1"/>
              <p:nvPr/>
            </p:nvSpPr>
            <p:spPr>
              <a:xfrm>
                <a:off x="5125837" y="3821090"/>
                <a:ext cx="319318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050" b="1" i="0" u="none" strike="noStrike" kern="1200" cap="none" spc="0" normalizeH="0" baseline="0" noProof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Biome Light" panose="020B0502040204020203" pitchFamily="34" charset="0"/>
                  </a:rPr>
                  <a:t>例</a:t>
                </a:r>
                <a:endParaRPr kumimoji="1" lang="ja-JP" altLang="en-US" b="1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Biome Light" panose="020B0502040204020203" pitchFamily="34" charset="0"/>
                </a:endParaRPr>
              </a:p>
            </p:txBody>
          </p:sp>
          <p:sp>
            <p:nvSpPr>
              <p:cNvPr id="47" name="楕円 46">
                <a:extLst>
                  <a:ext uri="{FF2B5EF4-FFF2-40B4-BE49-F238E27FC236}">
                    <a16:creationId xmlns:a16="http://schemas.microsoft.com/office/drawing/2014/main" id="{D3905DF5-4C8C-4FEC-4680-979411911427}"/>
                  </a:ext>
                </a:extLst>
              </p:cNvPr>
              <p:cNvSpPr/>
              <p:nvPr/>
            </p:nvSpPr>
            <p:spPr>
              <a:xfrm>
                <a:off x="5115417" y="4075145"/>
                <a:ext cx="340158" cy="34015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200" b="1">
                    <a:solidFill>
                      <a:schemeClr val="bg1"/>
                    </a:solidFill>
                  </a:rPr>
                  <a:t>3</a:t>
                </a:r>
                <a:endParaRPr kumimoji="1" lang="ja-JP" altLang="en-US" sz="12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AB0D4C9C-DCF8-E4C1-0923-5C323B339F36}"/>
                </a:ext>
              </a:extLst>
            </p:cNvPr>
            <p:cNvSpPr txBox="1"/>
            <p:nvPr/>
          </p:nvSpPr>
          <p:spPr>
            <a:xfrm>
              <a:off x="1181139" y="6928436"/>
              <a:ext cx="4947188" cy="3120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ct val="120000"/>
                </a:lnSpc>
                <a:spcAft>
                  <a:spcPts val="600"/>
                </a:spcAft>
                <a:buClr>
                  <a:schemeClr val="tx2"/>
                </a:buClr>
              </a:pPr>
              <a:r>
                <a:rPr kumimoji="1" lang="ja-JP" altLang="en-US" sz="1400" b="1" spc="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Biome Light" panose="020B0502040204020203" pitchFamily="34" charset="0"/>
                </a:rPr>
                <a:t>価格交渉の結果、必要な価格転嫁がなされなかった。</a:t>
              </a:r>
              <a:endParaRPr kumimoji="1" lang="en-US" altLang="ja-JP" sz="1400" b="1" spc="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ome Light" panose="020B0502040204020203" pitchFamily="34" charset="0"/>
              </a:endParaRPr>
            </a:p>
          </p:txBody>
        </p: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83294E1A-7822-056B-06F0-F129ED5D12C0}"/>
                </a:ext>
              </a:extLst>
            </p:cNvPr>
            <p:cNvCxnSpPr>
              <a:cxnSpLocks/>
            </p:cNvCxnSpPr>
            <p:nvPr/>
          </p:nvCxnSpPr>
          <p:spPr>
            <a:xfrm>
              <a:off x="1164094" y="7268219"/>
              <a:ext cx="60509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角丸四角形 36">
            <a:extLst>
              <a:ext uri="{FF2B5EF4-FFF2-40B4-BE49-F238E27FC236}">
                <a16:creationId xmlns:a16="http://schemas.microsoft.com/office/drawing/2014/main" id="{BA835E08-BE73-2A80-46B3-E569B842B2BE}"/>
              </a:ext>
            </a:extLst>
          </p:cNvPr>
          <p:cNvSpPr/>
          <p:nvPr/>
        </p:nvSpPr>
        <p:spPr>
          <a:xfrm>
            <a:off x="395287" y="5449906"/>
            <a:ext cx="6769100" cy="360000"/>
          </a:xfrm>
          <a:prstGeom prst="roundRect">
            <a:avLst>
              <a:gd name="adj" fmla="val 50000"/>
            </a:avLst>
          </a:prstGeom>
          <a:solidFill>
            <a:srgbClr val="D1E9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180000" bIns="36000" rtlCol="0" anchor="ctr"/>
          <a:lstStyle/>
          <a:p>
            <a:r>
              <a:rPr kumimoji="1" lang="ja-JP" altLang="en-US" sz="1600" b="1" spc="200" dirty="0">
                <a:solidFill>
                  <a:schemeClr val="tx2"/>
                </a:solidFill>
              </a:rPr>
              <a:t>こんな時は、</a:t>
            </a:r>
            <a:r>
              <a:rPr kumimoji="1" lang="ja-JP" altLang="en-US" sz="1600" b="1" u="sng" spc="200" dirty="0">
                <a:solidFill>
                  <a:schemeClr val="tx2"/>
                </a:solidFill>
              </a:rPr>
              <a:t>契約に関する通報窓口</a:t>
            </a:r>
            <a:r>
              <a:rPr kumimoji="1" lang="ja-JP" altLang="en-US" sz="1600" b="1" spc="200" dirty="0">
                <a:solidFill>
                  <a:schemeClr val="tx2"/>
                </a:solidFill>
              </a:rPr>
              <a:t>に</a:t>
            </a:r>
            <a:r>
              <a:rPr kumimoji="1" lang="ja-JP" altLang="en-US" sz="1600" b="1" spc="200">
                <a:solidFill>
                  <a:schemeClr val="tx2"/>
                </a:solidFill>
              </a:rPr>
              <a:t>ご相談</a:t>
            </a:r>
            <a:r>
              <a:rPr kumimoji="1" lang="ja-JP" altLang="en-US" sz="1600" b="1" spc="200" dirty="0">
                <a:solidFill>
                  <a:schemeClr val="tx2"/>
                </a:solidFill>
              </a:rPr>
              <a:t>ください！</a:t>
            </a:r>
            <a:endParaRPr kumimoji="1" lang="en-US" altLang="ja-JP" sz="1600" b="1" spc="300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8A2F8032-17E7-50A9-588B-DAD780E814A8}"/>
              </a:ext>
            </a:extLst>
          </p:cNvPr>
          <p:cNvSpPr/>
          <p:nvPr/>
        </p:nvSpPr>
        <p:spPr>
          <a:xfrm>
            <a:off x="609146" y="8512668"/>
            <a:ext cx="818108" cy="2220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086F01F-D14A-BC3D-5977-1751C443C32E}"/>
              </a:ext>
            </a:extLst>
          </p:cNvPr>
          <p:cNvSpPr txBox="1"/>
          <p:nvPr/>
        </p:nvSpPr>
        <p:spPr>
          <a:xfrm>
            <a:off x="1445786" y="9088873"/>
            <a:ext cx="3357351" cy="36054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100190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400" b="0" i="0" u="none" strike="noStrike" kern="1200" cap="none" spc="1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keiyaku-tsuho@mhlw.go.jp</a:t>
            </a:r>
            <a:endParaRPr kumimoji="1" lang="en-US" altLang="ja-JP" sz="1050" b="0" i="0" u="none" strike="noStrike" kern="1200" cap="none" spc="1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20FC7C78-0191-AB1A-E968-AEE6C93E2C79}"/>
              </a:ext>
            </a:extLst>
          </p:cNvPr>
          <p:cNvSpPr/>
          <p:nvPr/>
        </p:nvSpPr>
        <p:spPr>
          <a:xfrm>
            <a:off x="608863" y="9196843"/>
            <a:ext cx="818108" cy="2220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1200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E-mail</a:t>
            </a:r>
            <a:endParaRPr kumimoji="1" lang="ja-JP" altLang="en-US" sz="1000" b="1" i="0" u="none" strike="noStrike" kern="1200" cap="none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四角形: 角を丸くする 65">
            <a:extLst>
              <a:ext uri="{FF2B5EF4-FFF2-40B4-BE49-F238E27FC236}">
                <a16:creationId xmlns:a16="http://schemas.microsoft.com/office/drawing/2014/main" id="{8D14287E-C567-3CBD-3282-BEDEC08A7484}"/>
              </a:ext>
            </a:extLst>
          </p:cNvPr>
          <p:cNvSpPr/>
          <p:nvPr/>
        </p:nvSpPr>
        <p:spPr>
          <a:xfrm>
            <a:off x="448144" y="8124452"/>
            <a:ext cx="6742672" cy="1757958"/>
          </a:xfrm>
          <a:prstGeom prst="roundRect">
            <a:avLst>
              <a:gd name="adj" fmla="val 4607"/>
            </a:avLst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721992E5-8413-90C5-8D06-0D265FF082BE}"/>
              </a:ext>
            </a:extLst>
          </p:cNvPr>
          <p:cNvSpPr/>
          <p:nvPr/>
        </p:nvSpPr>
        <p:spPr>
          <a:xfrm>
            <a:off x="608863" y="9581622"/>
            <a:ext cx="818108" cy="2220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1200" cap="none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endParaRPr kumimoji="1" lang="ja-JP" altLang="en-US" sz="1000" b="1" i="0" u="none" strike="noStrike" kern="1200" cap="none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8587029-F1EB-C285-D7CD-7DB0DF1762FB}"/>
              </a:ext>
            </a:extLst>
          </p:cNvPr>
          <p:cNvSpPr txBox="1"/>
          <p:nvPr/>
        </p:nvSpPr>
        <p:spPr>
          <a:xfrm>
            <a:off x="1446069" y="8393152"/>
            <a:ext cx="5366566" cy="6837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100190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13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〒</a:t>
            </a:r>
            <a:r>
              <a:rPr kumimoji="1" lang="en-US" altLang="ja-JP" sz="1400" b="0" i="0" u="none" strike="noStrike" kern="1200" cap="none" spc="13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100-8916</a:t>
            </a:r>
            <a:r>
              <a:rPr kumimoji="1" lang="ja-JP" altLang="en-US" sz="1400" b="0" i="0" u="none" strike="noStrike" kern="1200" cap="none" spc="13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　東京都千代田区霞が関１</a:t>
            </a:r>
            <a:r>
              <a:rPr kumimoji="1" lang="en-US" altLang="ja-JP" sz="1400" b="0" i="0" u="none" strike="noStrike" kern="1200" cap="none" spc="13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-</a:t>
            </a:r>
            <a:r>
              <a:rPr kumimoji="1" lang="ja-JP" altLang="en-US" sz="1400" b="0" i="0" u="none" strike="noStrike" kern="1200" cap="none" spc="13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２</a:t>
            </a:r>
            <a:r>
              <a:rPr kumimoji="1" lang="en-US" altLang="ja-JP" sz="1400" b="0" i="0" u="none" strike="noStrike" kern="1200" cap="none" spc="13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-</a:t>
            </a:r>
            <a:r>
              <a:rPr kumimoji="1" lang="ja-JP" altLang="en-US" sz="1400" b="0" i="0" u="none" strike="noStrike" kern="1200" cap="none" spc="13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２</a:t>
            </a:r>
            <a:endParaRPr kumimoji="1" lang="en-US" altLang="ja-JP" sz="1400" b="0" i="0" u="none" strike="noStrike" kern="1200" cap="none" spc="13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100190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spc="13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厚生労働省大臣官房会計課会計企画調整室</a:t>
            </a:r>
            <a:endParaRPr kumimoji="1" lang="en-US" altLang="ja-JP" sz="1050" b="0" i="0" u="none" strike="noStrike" kern="1200" cap="none" spc="13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BC976CC5-1D1E-5A64-941C-F26BA7CD46F3}"/>
              </a:ext>
            </a:extLst>
          </p:cNvPr>
          <p:cNvSpPr txBox="1"/>
          <p:nvPr/>
        </p:nvSpPr>
        <p:spPr>
          <a:xfrm>
            <a:off x="1445786" y="9449854"/>
            <a:ext cx="3357351" cy="36054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1001908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13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03-3595-2121</a:t>
            </a:r>
            <a:endParaRPr kumimoji="1" lang="en-US" altLang="ja-JP" sz="1050" b="0" i="0" u="none" strike="noStrike" kern="1200" cap="none" spc="13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7C2BFD0-3BA0-249E-6225-0D1F527AB200}"/>
              </a:ext>
            </a:extLst>
          </p:cNvPr>
          <p:cNvSpPr txBox="1"/>
          <p:nvPr/>
        </p:nvSpPr>
        <p:spPr>
          <a:xfrm>
            <a:off x="593731" y="8150766"/>
            <a:ext cx="448874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defTabSz="1001908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150" normalizeH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契約に関する通報窓口　お問い合わせ先</a:t>
            </a:r>
            <a:endParaRPr kumimoji="1" lang="en-US" altLang="ja-JP" sz="1200" b="1" i="0" u="none" strike="noStrike" kern="1200" cap="none" spc="150" normalizeH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445515B1-0D62-48FC-9B79-FBE58CF3CE62}"/>
              </a:ext>
            </a:extLst>
          </p:cNvPr>
          <p:cNvCxnSpPr>
            <a:cxnSpLocks/>
          </p:cNvCxnSpPr>
          <p:nvPr/>
        </p:nvCxnSpPr>
        <p:spPr>
          <a:xfrm>
            <a:off x="901539" y="8447498"/>
            <a:ext cx="5861936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C596D7CD-348B-558D-0AC4-1B1A757590E8}"/>
              </a:ext>
            </a:extLst>
          </p:cNvPr>
          <p:cNvGrpSpPr/>
          <p:nvPr/>
        </p:nvGrpSpPr>
        <p:grpSpPr>
          <a:xfrm>
            <a:off x="530784" y="3397707"/>
            <a:ext cx="2544517" cy="1800923"/>
            <a:chOff x="593731" y="3504719"/>
            <a:chExt cx="2544517" cy="1800923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EB8E4D2A-051F-05B9-FBA6-8C4F7D660BEA}"/>
                </a:ext>
              </a:extLst>
            </p:cNvPr>
            <p:cNvSpPr txBox="1"/>
            <p:nvPr/>
          </p:nvSpPr>
          <p:spPr>
            <a:xfrm>
              <a:off x="1011582" y="3507244"/>
              <a:ext cx="2120048" cy="4009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>
                <a:lnSpc>
                  <a:spcPct val="130000"/>
                </a:lnSpc>
                <a:buClr>
                  <a:schemeClr val="tx2"/>
                </a:buClr>
              </a:pPr>
              <a:r>
                <a:rPr kumimoji="1" lang="ja-JP" altLang="en-US" sz="1400" b="1" spc="80" dirty="0"/>
                <a:t>最低賃金額の改定や物価上昇に適切に対応することが、</a:t>
              </a:r>
              <a:endParaRPr kumimoji="1" lang="en-US" altLang="ja-JP" sz="1400" b="1" spc="80" dirty="0"/>
            </a:p>
            <a:p>
              <a:pPr>
                <a:lnSpc>
                  <a:spcPct val="130000"/>
                </a:lnSpc>
                <a:buClr>
                  <a:schemeClr val="tx2"/>
                </a:buClr>
              </a:pPr>
              <a:r>
                <a:rPr kumimoji="1" lang="ja-JP" altLang="en-US" sz="1400" b="1" spc="80" dirty="0"/>
                <a:t>政府方針として閣議決定されています。</a:t>
              </a:r>
              <a:endParaRPr kumimoji="1" lang="en-US" altLang="ja-JP" sz="1400" b="1" spc="80" dirty="0"/>
            </a:p>
          </p:txBody>
        </p: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8FA2C35E-E729-994B-E8AC-9BF874DD1FC5}"/>
                </a:ext>
              </a:extLst>
            </p:cNvPr>
            <p:cNvSpPr txBox="1"/>
            <p:nvPr/>
          </p:nvSpPr>
          <p:spPr>
            <a:xfrm>
              <a:off x="1018200" y="4266773"/>
              <a:ext cx="2120048" cy="340158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just">
                <a:lnSpc>
                  <a:spcPct val="120000"/>
                </a:lnSpc>
                <a:buClr>
                  <a:schemeClr val="tx2"/>
                </a:buClr>
              </a:pPr>
              <a:r>
                <a:rPr kumimoji="1" lang="ja-JP" altLang="en-US" sz="1400" b="1" spc="80" dirty="0"/>
                <a:t>厚生労働省では、労務費、原材料費、エネルギーコスト等の上昇を</a:t>
              </a:r>
              <a:endParaRPr kumimoji="1" lang="en-US" altLang="ja-JP" sz="1400" b="1" spc="80" dirty="0"/>
            </a:p>
            <a:p>
              <a:pPr algn="just">
                <a:lnSpc>
                  <a:spcPct val="120000"/>
                </a:lnSpc>
                <a:buClr>
                  <a:schemeClr val="tx2"/>
                </a:buClr>
              </a:pPr>
              <a:r>
                <a:rPr kumimoji="1" lang="ja-JP" altLang="en-US" sz="1400" b="1" spc="80" dirty="0"/>
                <a:t>適切に価格転嫁できるよう、</a:t>
              </a:r>
              <a:r>
                <a:rPr kumimoji="1" lang="ja-JP" altLang="en-US" sz="1400" b="1" u="sng" spc="80" dirty="0"/>
                <a:t>契約締結後の価格交渉に応じています</a:t>
              </a:r>
              <a:r>
                <a:rPr kumimoji="1" lang="ja-JP" altLang="en-US" sz="1400" b="1" spc="80" dirty="0"/>
                <a:t>。</a:t>
              </a:r>
              <a:endParaRPr kumimoji="1" lang="en-US" altLang="ja-JP" sz="1400" b="1" spc="80" dirty="0"/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9CE63E6D-DD69-0CEA-280E-112AED6D1783}"/>
                </a:ext>
              </a:extLst>
            </p:cNvPr>
            <p:cNvSpPr txBox="1"/>
            <p:nvPr/>
          </p:nvSpPr>
          <p:spPr>
            <a:xfrm>
              <a:off x="1011582" y="4965484"/>
              <a:ext cx="2120048" cy="340158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>
                <a:lnSpc>
                  <a:spcPct val="130000"/>
                </a:lnSpc>
                <a:buClr>
                  <a:schemeClr val="tx2"/>
                </a:buClr>
              </a:pPr>
              <a:r>
                <a:rPr kumimoji="1" lang="ja-JP" altLang="en-US" sz="1400" b="1" spc="8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現在の契約金額では、</a:t>
              </a:r>
              <a:r>
                <a:rPr kumimoji="1" lang="ja-JP" altLang="en-US" sz="1400" b="1" u="sng" spc="8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十分な価格転嫁ができない等、</a:t>
              </a:r>
              <a:endParaRPr kumimoji="1" lang="en-US" altLang="ja-JP" sz="1400" b="1" u="sng" spc="8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pPr>
                <a:lnSpc>
                  <a:spcPct val="130000"/>
                </a:lnSpc>
                <a:buClr>
                  <a:schemeClr val="tx2"/>
                </a:buClr>
              </a:pPr>
              <a:r>
                <a:rPr kumimoji="1" lang="ja-JP" altLang="en-US" sz="1400" b="1" u="sng" spc="8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お困りのことがありましたら、各契約担当者までお気軽にご相談ください</a:t>
              </a:r>
              <a:r>
                <a:rPr kumimoji="1" lang="ja-JP" altLang="en-US" sz="1400" b="1" spc="8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。</a:t>
              </a:r>
              <a:endParaRPr kumimoji="1" lang="en-US" altLang="ja-JP" sz="14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ome Light" panose="020B0502040204020203" pitchFamily="34" charset="0"/>
              </a:endParaRPr>
            </a:p>
          </p:txBody>
        </p:sp>
        <p:sp>
          <p:nvSpPr>
            <p:cNvPr id="78" name="楕円 77">
              <a:extLst>
                <a:ext uri="{FF2B5EF4-FFF2-40B4-BE49-F238E27FC236}">
                  <a16:creationId xmlns:a16="http://schemas.microsoft.com/office/drawing/2014/main" id="{D35F9300-9A92-38A0-5030-2D4031C55B0E}"/>
                </a:ext>
              </a:extLst>
            </p:cNvPr>
            <p:cNvSpPr/>
            <p:nvPr/>
          </p:nvSpPr>
          <p:spPr>
            <a:xfrm>
              <a:off x="593731" y="3504719"/>
              <a:ext cx="340158" cy="34015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0" rIns="0" bIns="18000" rtlCol="0" anchor="ctr"/>
            <a:lstStyle/>
            <a:p>
              <a:pPr algn="ctr"/>
              <a:r>
                <a:rPr kumimoji="1" lang="en-US" altLang="ja-JP" sz="1200" b="1" spc="200" dirty="0">
                  <a:solidFill>
                    <a:schemeClr val="bg1"/>
                  </a:solidFill>
                </a:rPr>
                <a:t>1</a:t>
              </a:r>
              <a:endParaRPr kumimoji="1" lang="ja-JP" altLang="en-US" sz="1200" b="1" spc="200" dirty="0">
                <a:solidFill>
                  <a:schemeClr val="bg1"/>
                </a:solidFill>
              </a:endParaRPr>
            </a:p>
          </p:txBody>
        </p:sp>
        <p:sp>
          <p:nvSpPr>
            <p:cNvPr id="79" name="楕円 78">
              <a:extLst>
                <a:ext uri="{FF2B5EF4-FFF2-40B4-BE49-F238E27FC236}">
                  <a16:creationId xmlns:a16="http://schemas.microsoft.com/office/drawing/2014/main" id="{F5EC6059-8206-9AE7-CDC6-BC9A4FE3DF3A}"/>
                </a:ext>
              </a:extLst>
            </p:cNvPr>
            <p:cNvSpPr/>
            <p:nvPr/>
          </p:nvSpPr>
          <p:spPr>
            <a:xfrm>
              <a:off x="593731" y="4235101"/>
              <a:ext cx="340158" cy="34015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0" rIns="0" bIns="18000" rtlCol="0" anchor="ctr"/>
            <a:lstStyle/>
            <a:p>
              <a:pPr algn="ctr"/>
              <a:r>
                <a:rPr kumimoji="1" lang="en-US" altLang="ja-JP" sz="1200" b="1" spc="200">
                  <a:solidFill>
                    <a:schemeClr val="bg1"/>
                  </a:solidFill>
                </a:rPr>
                <a:t>2</a:t>
              </a:r>
              <a:endParaRPr kumimoji="1" lang="ja-JP" altLang="en-US" sz="1200" b="1" spc="200">
                <a:solidFill>
                  <a:schemeClr val="bg1"/>
                </a:solidFill>
              </a:endParaRPr>
            </a:p>
          </p:txBody>
        </p:sp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1353B1E3-CFA3-5B4F-4DD2-8EEE942E8BAC}"/>
                </a:ext>
              </a:extLst>
            </p:cNvPr>
            <p:cNvSpPr/>
            <p:nvPr/>
          </p:nvSpPr>
          <p:spPr>
            <a:xfrm>
              <a:off x="593731" y="4965484"/>
              <a:ext cx="340158" cy="34015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0" rIns="0" bIns="18000" rtlCol="0" anchor="ctr"/>
            <a:lstStyle/>
            <a:p>
              <a:pPr algn="ctr"/>
              <a:r>
                <a:rPr kumimoji="1" lang="en-US" altLang="ja-JP" sz="1200" b="1" spc="200">
                  <a:solidFill>
                    <a:schemeClr val="bg1"/>
                  </a:solidFill>
                </a:rPr>
                <a:t>3</a:t>
              </a:r>
              <a:endParaRPr kumimoji="1" lang="ja-JP" altLang="en-US" sz="1200" b="1" spc="2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3286537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厚生労働省カラースキーム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8DBB5357A86B741A53B4088D3BA422A" ma:contentTypeVersion="14" ma:contentTypeDescription="新しいドキュメントを作成します。" ma:contentTypeScope="" ma:versionID="37b69ad9c9eeeceda4dd7c12630550df">
  <xsd:schema xmlns:xsd="http://www.w3.org/2001/XMLSchema" xmlns:xs="http://www.w3.org/2001/XMLSchema" xmlns:p="http://schemas.microsoft.com/office/2006/metadata/properties" xmlns:ns2="58615886-87a3-4b19-a30b-eaa885b8dc16" xmlns:ns3="0c3bcab4-4a02-4e4d-bb1f-412f2d0f0077" targetNamespace="http://schemas.microsoft.com/office/2006/metadata/properties" ma:root="true" ma:fieldsID="b3b796e2c423f1922617e90bbfe3a9b3" ns2:_="" ns3:_="">
    <xsd:import namespace="58615886-87a3-4b19-a30b-eaa885b8dc16"/>
    <xsd:import namespace="0c3bcab4-4a02-4e4d-bb1f-412f2d0f007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615886-87a3-4b19-a30b-eaa885b8dc16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3bcab4-4a02-4e4d-bb1f-412f2d0f0077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2858a81-e3ef-46cf-810c-fc712e2b8d2f}" ma:internalName="TaxCatchAll" ma:showField="CatchAllData" ma:web="0c3bcab4-4a02-4e4d-bb1f-412f2d0f00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3bcab4-4a02-4e4d-bb1f-412f2d0f0077" xsi:nil="true"/>
    <lcf76f155ced4ddcb4097134ff3c332f xmlns="58615886-87a3-4b19-a30b-eaa885b8dc16">
      <Terms xmlns="http://schemas.microsoft.com/office/infopath/2007/PartnerControls"/>
    </lcf76f155ced4ddcb4097134ff3c332f>
    <Owner xmlns="58615886-87a3-4b19-a30b-eaa885b8dc16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32CF70A2-78D0-4FCF-B89C-B3A6C62F78F3}">
  <ds:schemaRefs>
    <ds:schemaRef ds:uri="0c3bcab4-4a02-4e4d-bb1f-412f2d0f0077"/>
    <ds:schemaRef ds:uri="58615886-87a3-4b19-a30b-eaa885b8dc1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06E7941-E540-4535-B3B9-0A3FCC7F16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665F32-FA56-4F98-B277-0823034A040C}">
  <ds:schemaRefs>
    <ds:schemaRef ds:uri="http://purl.org/dc/terms/"/>
    <ds:schemaRef ds:uri="http://schemas.microsoft.com/office/2006/documentManagement/types"/>
    <ds:schemaRef ds:uri="http://www.w3.org/XML/1998/namespace"/>
    <ds:schemaRef ds:uri="58615886-87a3-4b19-a30b-eaa885b8dc16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0c3bcab4-4a02-4e4d-bb1f-412f2d0f007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428</TotalTime>
  <Words>234</Words>
  <Application>Microsoft Office PowerPoint</Application>
  <PresentationFormat>ユーザー設定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Meiryo</vt:lpstr>
      <vt:lpstr>Arial</vt:lpstr>
      <vt:lpstr>Calibri</vt:lpstr>
      <vt:lpstr>テーマ1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中西 里菜(nakanishi-rina.9x1)</dc:creator>
  <cp:lastModifiedBy>早川 諒(hayakawa-ryou)</cp:lastModifiedBy>
  <cp:revision>1</cp:revision>
  <cp:lastPrinted>2026-02-19T10:11:18Z</cp:lastPrinted>
  <dcterms:created xsi:type="dcterms:W3CDTF">2019-07-03T05:37:38Z</dcterms:created>
  <dcterms:modified xsi:type="dcterms:W3CDTF">2026-02-26T05:35:14Z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0x01010078DBB5357A86B741A53B4088D3BA422A</vt:lpwstr>
  </property>
  <property fmtid="{D5CDD505-2E9C-101B-9397-08002B2CF9AE}" pid="3" name="MediaServiceImageTags">
    <vt:lpwstr/>
  </property>
</Properties>
</file>